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5A0A-728A-C14F-BC73-A18CE390295D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35AC-6C3B-2948-8D97-5BE09873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0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5A0A-728A-C14F-BC73-A18CE390295D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35AC-6C3B-2948-8D97-5BE09873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5A0A-728A-C14F-BC73-A18CE390295D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35AC-6C3B-2948-8D97-5BE09873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9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5A0A-728A-C14F-BC73-A18CE390295D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35AC-6C3B-2948-8D97-5BE09873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3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5A0A-728A-C14F-BC73-A18CE390295D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35AC-6C3B-2948-8D97-5BE09873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5A0A-728A-C14F-BC73-A18CE390295D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35AC-6C3B-2948-8D97-5BE09873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6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5A0A-728A-C14F-BC73-A18CE390295D}" type="datetimeFigureOut">
              <a:rPr lang="en-US" smtClean="0"/>
              <a:t>2/8/18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35AC-6C3B-2948-8D97-5BE09873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1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5A0A-728A-C14F-BC73-A18CE390295D}" type="datetimeFigureOut">
              <a:rPr lang="en-US" smtClean="0"/>
              <a:t>2/8/18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35AC-6C3B-2948-8D97-5BE09873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0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5A0A-728A-C14F-BC73-A18CE390295D}" type="datetimeFigureOut">
              <a:rPr lang="en-US" smtClean="0"/>
              <a:t>2/8/18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35AC-6C3B-2948-8D97-5BE09873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8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5A0A-728A-C14F-BC73-A18CE390295D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35AC-6C3B-2948-8D97-5BE09873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3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5A0A-728A-C14F-BC73-A18CE390295D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35AC-6C3B-2948-8D97-5BE09873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9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F5A0A-728A-C14F-BC73-A18CE390295D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135AC-6C3B-2948-8D97-5BE09873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9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PPT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89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Test PPT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PPT</dc:title>
  <dc:creator>Elsa Mayer</dc:creator>
  <cp:lastModifiedBy>Elsa Mayer</cp:lastModifiedBy>
  <cp:revision>2</cp:revision>
  <dcterms:created xsi:type="dcterms:W3CDTF">2018-02-08T22:04:55Z</dcterms:created>
  <dcterms:modified xsi:type="dcterms:W3CDTF">2018-02-08T22:05:55Z</dcterms:modified>
</cp:coreProperties>
</file>