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A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4668" autoAdjust="0"/>
  </p:normalViewPr>
  <p:slideViewPr>
    <p:cSldViewPr>
      <p:cViewPr>
        <p:scale>
          <a:sx n="75" d="100"/>
          <a:sy n="75" d="100"/>
        </p:scale>
        <p:origin x="-2028" y="-77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D23957-6045-4299-AF69-B4B851BFF066}" type="datetimeFigureOut">
              <a:rPr lang="ru-RU" smtClean="0"/>
              <a:t>20.11.2022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0ED998-7184-40AA-8467-3B1040C05D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09088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20.11.2022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20.11.2022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20.11.2022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20.11.2022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20.11.2022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20.11.2022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9A9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20.11.2022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oogle Shape;734;p28" descr="Union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804248" y="584200"/>
            <a:ext cx="1905000" cy="190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734;p28" descr="Union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10800000">
            <a:off x="409972" y="4476576"/>
            <a:ext cx="1905000" cy="1905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Равнобедренный треугольник 13"/>
          <p:cNvSpPr/>
          <p:nvPr/>
        </p:nvSpPr>
        <p:spPr>
          <a:xfrm rot="13500000">
            <a:off x="1103636" y="4785830"/>
            <a:ext cx="1055341" cy="864096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Равнобедренный треугольник 14"/>
          <p:cNvSpPr/>
          <p:nvPr/>
        </p:nvSpPr>
        <p:spPr>
          <a:xfrm rot="2700000">
            <a:off x="6955202" y="1377222"/>
            <a:ext cx="1055341" cy="864096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>
          <a:xfrm>
            <a:off x="392460" y="584200"/>
            <a:ext cx="6400800" cy="3892376"/>
          </a:xfrm>
        </p:spPr>
        <p:txBody>
          <a:bodyPr>
            <a:normAutofit/>
          </a:bodyPr>
          <a:lstStyle/>
          <a:p>
            <a:pPr algn="just"/>
            <a:r>
              <a:rPr lang="ru-RU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Продукт</a:t>
            </a:r>
            <a:endParaRPr lang="ru-RU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4212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oogle Shape;734;p28" descr="Union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804248" y="584200"/>
            <a:ext cx="1905000" cy="190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734;p28" descr="Union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09972" y="4497401"/>
            <a:ext cx="1905000" cy="19050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Овал 5"/>
          <p:cNvSpPr/>
          <p:nvPr/>
        </p:nvSpPr>
        <p:spPr>
          <a:xfrm rot="10800000">
            <a:off x="409972" y="5610313"/>
            <a:ext cx="792088" cy="79208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Овал 6"/>
          <p:cNvSpPr/>
          <p:nvPr/>
        </p:nvSpPr>
        <p:spPr>
          <a:xfrm>
            <a:off x="6964660" y="1517476"/>
            <a:ext cx="792088" cy="79208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одзаголовок 4"/>
          <p:cNvSpPr>
            <a:spLocks noGrp="1"/>
          </p:cNvSpPr>
          <p:nvPr>
            <p:ph type="subTitle" idx="1"/>
          </p:nvPr>
        </p:nvSpPr>
        <p:spPr>
          <a:xfrm>
            <a:off x="392460" y="584200"/>
            <a:ext cx="6411788" cy="3913202"/>
          </a:xfrm>
        </p:spPr>
        <p:txBody>
          <a:bodyPr numCol="2">
            <a:normAutofit/>
          </a:bodyPr>
          <a:lstStyle/>
          <a:p>
            <a:pPr algn="just"/>
            <a:r>
              <a:rPr lang="ru-RU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Потребность, которую занимает рынок</a:t>
            </a:r>
            <a:endParaRPr lang="ru-RU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7476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409972" y="0"/>
            <a:ext cx="633636" cy="2489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1385319" y="0"/>
            <a:ext cx="633636" cy="17728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2339752" y="0"/>
            <a:ext cx="633636" cy="9807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/>
        </p:nvSpPr>
        <p:spPr>
          <a:xfrm rot="10800000">
            <a:off x="7177453" y="5059649"/>
            <a:ext cx="633636" cy="17728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/>
        </p:nvSpPr>
        <p:spPr>
          <a:xfrm rot="10800000">
            <a:off x="8113559" y="4343264"/>
            <a:ext cx="633636" cy="24892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/>
        </p:nvSpPr>
        <p:spPr>
          <a:xfrm>
            <a:off x="6228184" y="5877272"/>
            <a:ext cx="633636" cy="9807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одзаголовок 4"/>
          <p:cNvSpPr>
            <a:spLocks noGrp="1"/>
          </p:cNvSpPr>
          <p:nvPr>
            <p:ph type="subTitle" idx="1"/>
          </p:nvPr>
        </p:nvSpPr>
        <p:spPr>
          <a:xfrm>
            <a:off x="371326" y="2598065"/>
            <a:ext cx="5712842" cy="3892376"/>
          </a:xfrm>
        </p:spPr>
        <p:txBody>
          <a:bodyPr numCol="1">
            <a:normAutofit/>
          </a:bodyPr>
          <a:lstStyle/>
          <a:p>
            <a:pPr algn="just"/>
            <a:r>
              <a:rPr lang="ru-RU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Конкуренты и фотки</a:t>
            </a:r>
            <a:endParaRPr lang="ru-RU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7422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572000" y="-3133"/>
            <a:ext cx="457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Овал 3"/>
          <p:cNvSpPr/>
          <p:nvPr/>
        </p:nvSpPr>
        <p:spPr>
          <a:xfrm>
            <a:off x="251520" y="5877272"/>
            <a:ext cx="792088" cy="79208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/>
          <p:cNvSpPr/>
          <p:nvPr/>
        </p:nvSpPr>
        <p:spPr>
          <a:xfrm>
            <a:off x="1043608" y="5328828"/>
            <a:ext cx="548444" cy="54844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/>
          <p:cNvSpPr/>
          <p:nvPr/>
        </p:nvSpPr>
        <p:spPr>
          <a:xfrm>
            <a:off x="1196008" y="6124276"/>
            <a:ext cx="298079" cy="29807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одзаголовок 4"/>
          <p:cNvSpPr>
            <a:spLocks noGrp="1"/>
          </p:cNvSpPr>
          <p:nvPr>
            <p:ph type="subTitle" idx="1"/>
          </p:nvPr>
        </p:nvSpPr>
        <p:spPr>
          <a:xfrm>
            <a:off x="251520" y="260648"/>
            <a:ext cx="4320480" cy="5068180"/>
          </a:xfrm>
        </p:spPr>
        <p:txBody>
          <a:bodyPr>
            <a:normAutofit/>
          </a:bodyPr>
          <a:lstStyle/>
          <a:p>
            <a:pPr algn="just"/>
            <a:r>
              <a:rPr lang="ru-RU" sz="2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Основные фин. показатели (</a:t>
            </a:r>
            <a:r>
              <a:rPr lang="ru-RU" sz="2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выручка,</a:t>
            </a:r>
            <a:r>
              <a:rPr lang="en-US" sz="2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прибыль</a:t>
            </a:r>
            <a:r>
              <a:rPr lang="ru-RU" sz="2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) </a:t>
            </a:r>
            <a:r>
              <a:rPr lang="ru-RU" sz="2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Потенциал </a:t>
            </a:r>
            <a:r>
              <a:rPr lang="ru-RU" sz="2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роста фин. показателей (в идеале с графиком) </a:t>
            </a:r>
          </a:p>
        </p:txBody>
      </p:sp>
      <p:sp>
        <p:nvSpPr>
          <p:cNvPr id="8" name="Овал 7"/>
          <p:cNvSpPr/>
          <p:nvPr/>
        </p:nvSpPr>
        <p:spPr>
          <a:xfrm>
            <a:off x="7526312" y="836711"/>
            <a:ext cx="792088" cy="792088"/>
          </a:xfrm>
          <a:prstGeom prst="ellipse">
            <a:avLst/>
          </a:prstGeom>
          <a:solidFill>
            <a:srgbClr val="009A96"/>
          </a:solidFill>
          <a:ln>
            <a:solidFill>
              <a:srgbClr val="009A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8318400" y="288267"/>
            <a:ext cx="548444" cy="548444"/>
          </a:xfrm>
          <a:prstGeom prst="ellipse">
            <a:avLst/>
          </a:prstGeom>
          <a:solidFill>
            <a:srgbClr val="009A96"/>
          </a:solidFill>
          <a:ln>
            <a:solidFill>
              <a:srgbClr val="009A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/>
          <p:cNvSpPr/>
          <p:nvPr/>
        </p:nvSpPr>
        <p:spPr>
          <a:xfrm>
            <a:off x="8470800" y="1083715"/>
            <a:ext cx="298079" cy="298079"/>
          </a:xfrm>
          <a:prstGeom prst="ellipse">
            <a:avLst/>
          </a:prstGeom>
          <a:solidFill>
            <a:srgbClr val="009A96"/>
          </a:solidFill>
          <a:ln>
            <a:solidFill>
              <a:srgbClr val="009A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9717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Равнобедренный треугольник 5"/>
          <p:cNvSpPr/>
          <p:nvPr/>
        </p:nvSpPr>
        <p:spPr>
          <a:xfrm rot="13500000">
            <a:off x="196803" y="5432684"/>
            <a:ext cx="1487293" cy="1217771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Равнобедренный треугольник 6"/>
          <p:cNvSpPr/>
          <p:nvPr/>
        </p:nvSpPr>
        <p:spPr>
          <a:xfrm rot="2700000">
            <a:off x="7521044" y="287880"/>
            <a:ext cx="1487293" cy="1217771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Равнобедренный треугольник 8"/>
          <p:cNvSpPr/>
          <p:nvPr/>
        </p:nvSpPr>
        <p:spPr>
          <a:xfrm rot="13500000">
            <a:off x="1482512" y="4975515"/>
            <a:ext cx="551358" cy="451443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Равнобедренный треугольник 10"/>
          <p:cNvSpPr/>
          <p:nvPr/>
        </p:nvSpPr>
        <p:spPr>
          <a:xfrm rot="2700000">
            <a:off x="7032626" y="1627429"/>
            <a:ext cx="551358" cy="451443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одзаголовок 4"/>
          <p:cNvSpPr>
            <a:spLocks noGrp="1"/>
          </p:cNvSpPr>
          <p:nvPr>
            <p:ph type="subTitle" idx="1"/>
          </p:nvPr>
        </p:nvSpPr>
        <p:spPr>
          <a:xfrm>
            <a:off x="467544" y="404664"/>
            <a:ext cx="6486217" cy="4442028"/>
          </a:xfrm>
        </p:spPr>
        <p:txBody>
          <a:bodyPr>
            <a:normAutofit/>
          </a:bodyPr>
          <a:lstStyle/>
          <a:p>
            <a:pPr algn="just"/>
            <a:r>
              <a:rPr lang="ru-RU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Инвестиционный запрос (Сумма привлекаемых инвестиций, за какую долю компании)</a:t>
            </a:r>
            <a:br>
              <a:rPr lang="ru-RU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Для достижения какой цели</a:t>
            </a:r>
          </a:p>
        </p:txBody>
      </p:sp>
    </p:spTree>
    <p:extLst>
      <p:ext uri="{BB962C8B-B14F-4D97-AF65-F5344CB8AC3E}">
        <p14:creationId xmlns:p14="http://schemas.microsoft.com/office/powerpoint/2010/main" val="965430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oogle Shape;734;p28" descr="Union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804248" y="584200"/>
            <a:ext cx="1905000" cy="190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734;p28" descr="Union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10800000">
            <a:off x="409972" y="4476576"/>
            <a:ext cx="1905000" cy="19050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Овал 4"/>
          <p:cNvSpPr/>
          <p:nvPr/>
        </p:nvSpPr>
        <p:spPr>
          <a:xfrm rot="10800000">
            <a:off x="1522885" y="4466682"/>
            <a:ext cx="792088" cy="79208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/>
          <p:cNvSpPr/>
          <p:nvPr/>
        </p:nvSpPr>
        <p:spPr>
          <a:xfrm rot="10800000">
            <a:off x="6804248" y="1697112"/>
            <a:ext cx="792088" cy="79208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одзаголовок 4"/>
          <p:cNvSpPr>
            <a:spLocks noGrp="1"/>
          </p:cNvSpPr>
          <p:nvPr>
            <p:ph type="subTitle" idx="1"/>
          </p:nvPr>
        </p:nvSpPr>
        <p:spPr>
          <a:xfrm>
            <a:off x="318031" y="579636"/>
            <a:ext cx="6486217" cy="4442028"/>
          </a:xfrm>
        </p:spPr>
        <p:txBody>
          <a:bodyPr>
            <a:normAutofit/>
          </a:bodyPr>
          <a:lstStyle/>
          <a:p>
            <a:pPr algn="just"/>
            <a:r>
              <a:rPr lang="ru-RU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Команда: </a:t>
            </a:r>
            <a:br>
              <a:rPr lang="ru-RU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Фотка – ИФ, должность, опыт</a:t>
            </a:r>
            <a:br>
              <a:rPr lang="ru-RU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Фотка – ИФ, должность, опыт </a:t>
            </a:r>
            <a:br>
              <a:rPr lang="ru-RU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Фотка – ИФ, должность, опыт </a:t>
            </a:r>
            <a:br>
              <a:rPr lang="ru-RU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Фотка – ИФ, должность, опыт </a:t>
            </a:r>
          </a:p>
        </p:txBody>
      </p:sp>
    </p:spTree>
    <p:extLst>
      <p:ext uri="{BB962C8B-B14F-4D97-AF65-F5344CB8AC3E}">
        <p14:creationId xmlns:p14="http://schemas.microsoft.com/office/powerpoint/2010/main" val="2320867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Крест 3"/>
          <p:cNvSpPr/>
          <p:nvPr/>
        </p:nvSpPr>
        <p:spPr>
          <a:xfrm>
            <a:off x="257672" y="5606634"/>
            <a:ext cx="1008112" cy="1008112"/>
          </a:xfrm>
          <a:prstGeom prst="plu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Крест 6"/>
          <p:cNvSpPr/>
          <p:nvPr/>
        </p:nvSpPr>
        <p:spPr>
          <a:xfrm>
            <a:off x="1265784" y="5354606"/>
            <a:ext cx="504056" cy="504056"/>
          </a:xfrm>
          <a:prstGeom prst="plu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Крест 8"/>
          <p:cNvSpPr/>
          <p:nvPr/>
        </p:nvSpPr>
        <p:spPr>
          <a:xfrm>
            <a:off x="1013756" y="5228592"/>
            <a:ext cx="252028" cy="252028"/>
          </a:xfrm>
          <a:prstGeom prst="plu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Крест 10"/>
          <p:cNvSpPr/>
          <p:nvPr/>
        </p:nvSpPr>
        <p:spPr>
          <a:xfrm>
            <a:off x="7416316" y="620688"/>
            <a:ext cx="1008112" cy="1008112"/>
          </a:xfrm>
          <a:prstGeom prst="plu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Крест 11"/>
          <p:cNvSpPr/>
          <p:nvPr/>
        </p:nvSpPr>
        <p:spPr>
          <a:xfrm>
            <a:off x="8424428" y="368660"/>
            <a:ext cx="504056" cy="504056"/>
          </a:xfrm>
          <a:prstGeom prst="plu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Крест 12"/>
          <p:cNvSpPr/>
          <p:nvPr/>
        </p:nvSpPr>
        <p:spPr>
          <a:xfrm>
            <a:off x="8172400" y="242646"/>
            <a:ext cx="252028" cy="252028"/>
          </a:xfrm>
          <a:prstGeom prst="plu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одзаголовок 4"/>
          <p:cNvSpPr>
            <a:spLocks noGrp="1"/>
          </p:cNvSpPr>
          <p:nvPr>
            <p:ph type="subTitle" idx="1"/>
          </p:nvPr>
        </p:nvSpPr>
        <p:spPr>
          <a:xfrm>
            <a:off x="1013756" y="1164606"/>
            <a:ext cx="6294548" cy="4063986"/>
          </a:xfrm>
        </p:spPr>
        <p:txBody>
          <a:bodyPr>
            <a:normAutofit/>
          </a:bodyPr>
          <a:lstStyle/>
          <a:p>
            <a:pPr algn="just"/>
            <a:r>
              <a:rPr lang="ru-RU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Контакты</a:t>
            </a:r>
            <a:endParaRPr lang="ru-RU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2520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33</Words>
  <Application>Microsoft Office PowerPoint</Application>
  <PresentationFormat>Экран (4:3)</PresentationFormat>
  <Paragraphs>7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Название продукта</dc:title>
  <dc:creator>Adme</dc:creator>
  <cp:lastModifiedBy>Adme</cp:lastModifiedBy>
  <cp:revision>10</cp:revision>
  <dcterms:created xsi:type="dcterms:W3CDTF">2022-11-20T00:15:19Z</dcterms:created>
  <dcterms:modified xsi:type="dcterms:W3CDTF">2022-11-20T06:39:34Z</dcterms:modified>
</cp:coreProperties>
</file>