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8" autoAdjust="0"/>
  </p:normalViewPr>
  <p:slideViewPr>
    <p:cSldViewPr>
      <p:cViewPr>
        <p:scale>
          <a:sx n="75" d="100"/>
          <a:sy n="75" d="100"/>
        </p:scale>
        <p:origin x="-2028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3957-6045-4299-AF69-B4B851BFF066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ED998-7184-40AA-8467-3B1040C05D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0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4248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09972" y="4476576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Равнобедренный треугольник 13"/>
          <p:cNvSpPr/>
          <p:nvPr/>
        </p:nvSpPr>
        <p:spPr>
          <a:xfrm rot="13500000">
            <a:off x="1103636" y="4785830"/>
            <a:ext cx="1055341" cy="86409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2700000">
            <a:off x="6955202" y="1377222"/>
            <a:ext cx="1055341" cy="86409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2460" y="584200"/>
            <a:ext cx="6400800" cy="389237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lpsfaplfaslpflpsapfaspflpaspf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4248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972" y="4497401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вал 5"/>
          <p:cNvSpPr/>
          <p:nvPr/>
        </p:nvSpPr>
        <p:spPr>
          <a:xfrm rot="10800000">
            <a:off x="409972" y="5610313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964660" y="1517476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2460" y="584200"/>
            <a:ext cx="6411788" cy="3913202"/>
          </a:xfrm>
        </p:spPr>
        <p:txBody>
          <a:bodyPr numCol="2"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lfpsaplfaslf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9972" y="0"/>
            <a:ext cx="633636" cy="248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85319" y="0"/>
            <a:ext cx="633636" cy="177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339752" y="0"/>
            <a:ext cx="633636" cy="980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10800000">
            <a:off x="7177453" y="5059649"/>
            <a:ext cx="633636" cy="177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10800000">
            <a:off x="8113559" y="4343264"/>
            <a:ext cx="633636" cy="2489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228184" y="5877272"/>
            <a:ext cx="633636" cy="980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71326" y="2598065"/>
            <a:ext cx="5712842" cy="3892376"/>
          </a:xfrm>
        </p:spPr>
        <p:txBody>
          <a:bodyPr numCol="1"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flaspflas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0" y="-3133"/>
            <a:ext cx="457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251520" y="5877272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043608" y="5328828"/>
            <a:ext cx="548444" cy="5484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96008" y="6124276"/>
            <a:ext cx="298079" cy="2980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4320480" cy="5068180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asf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25597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авнобедренный треугольник 5"/>
          <p:cNvSpPr/>
          <p:nvPr/>
        </p:nvSpPr>
        <p:spPr>
          <a:xfrm rot="13500000">
            <a:off x="196803" y="5432684"/>
            <a:ext cx="1487293" cy="121777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2700000">
            <a:off x="7521044" y="287880"/>
            <a:ext cx="1487293" cy="121777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13500000">
            <a:off x="1482512" y="4975515"/>
            <a:ext cx="551358" cy="45144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 rot="2700000">
            <a:off x="7032626" y="1627429"/>
            <a:ext cx="551358" cy="45144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67544" y="404664"/>
            <a:ext cx="6486217" cy="4442028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asf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9654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4248" y="584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34;p28" descr="Un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09972" y="4476576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вал 4"/>
          <p:cNvSpPr/>
          <p:nvPr/>
        </p:nvSpPr>
        <p:spPr>
          <a:xfrm rot="10800000">
            <a:off x="1522885" y="4466682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 rot="10800000">
            <a:off x="6804248" y="1697112"/>
            <a:ext cx="792088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8031" y="579636"/>
            <a:ext cx="6486217" cy="4442028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asfas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asfas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asfas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asfas</a:t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asfas</a:t>
            </a:r>
          </a:p>
        </p:txBody>
      </p:sp>
    </p:spTree>
    <p:extLst>
      <p:ext uri="{BB962C8B-B14F-4D97-AF65-F5344CB8AC3E}">
        <p14:creationId xmlns:p14="http://schemas.microsoft.com/office/powerpoint/2010/main" val="23208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ест 3"/>
          <p:cNvSpPr/>
          <p:nvPr/>
        </p:nvSpPr>
        <p:spPr>
          <a:xfrm>
            <a:off x="257672" y="5606634"/>
            <a:ext cx="1008112" cy="1008112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ест 6"/>
          <p:cNvSpPr/>
          <p:nvPr/>
        </p:nvSpPr>
        <p:spPr>
          <a:xfrm>
            <a:off x="1265784" y="5354606"/>
            <a:ext cx="504056" cy="504056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рест 8"/>
          <p:cNvSpPr/>
          <p:nvPr/>
        </p:nvSpPr>
        <p:spPr>
          <a:xfrm>
            <a:off x="1013756" y="5228592"/>
            <a:ext cx="252028" cy="252028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рест 10"/>
          <p:cNvSpPr/>
          <p:nvPr/>
        </p:nvSpPr>
        <p:spPr>
          <a:xfrm>
            <a:off x="7416316" y="620688"/>
            <a:ext cx="1008112" cy="1008112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Крест 11"/>
          <p:cNvSpPr/>
          <p:nvPr/>
        </p:nvSpPr>
        <p:spPr>
          <a:xfrm>
            <a:off x="8424428" y="368660"/>
            <a:ext cx="504056" cy="504056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Крест 12"/>
          <p:cNvSpPr/>
          <p:nvPr/>
        </p:nvSpPr>
        <p:spPr>
          <a:xfrm>
            <a:off x="8172400" y="242646"/>
            <a:ext cx="252028" cy="252028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13756" y="1164606"/>
            <a:ext cx="6294548" cy="406398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asf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продукта</dc:title>
  <dc:creator>Adme</dc:creator>
  <cp:lastModifiedBy>Adme</cp:lastModifiedBy>
  <cp:revision>9</cp:revision>
  <dcterms:created xsi:type="dcterms:W3CDTF">2022-11-20T00:15:19Z</dcterms:created>
  <dcterms:modified xsi:type="dcterms:W3CDTF">2022-11-20T04:21:32Z</dcterms:modified>
</cp:coreProperties>
</file>