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79" r:id="rId5"/>
    <p:sldId id="280" r:id="rId6"/>
    <p:sldId id="281" r:id="rId7"/>
    <p:sldId id="282" r:id="rId8"/>
    <p:sldId id="283" r:id="rId9"/>
  </p:sldIdLst>
  <p:sldSz cx="12188825" cy="6858000"/>
  <p:notesSz cx="6858000" cy="9144000"/>
  <p:defaultTextStyle>
    <a:defPPr rtl="0">
      <a:defRPr lang="ru-ru"/>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7" autoAdjust="0"/>
    <p:restoredTop sz="94280" autoAdjust="0"/>
  </p:normalViewPr>
  <p:slideViewPr>
    <p:cSldViewPr>
      <p:cViewPr varScale="1">
        <p:scale>
          <a:sx n="80" d="100"/>
          <a:sy n="80" d="100"/>
        </p:scale>
        <p:origin x="192" y="186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Щелкните, чтобы изменить стили текста образца слайда</a:t>
            </a:r>
          </a:p>
          <a:p>
            <a:pPr lvl="1" rtl="0"/>
            <a:r>
              <a:t>Второй уровень</a:t>
            </a:r>
          </a:p>
          <a:p>
            <a:pPr lvl="2" rtl="0"/>
            <a:r>
              <a:t>Третий уровень</a:t>
            </a:r>
          </a:p>
          <a:p>
            <a:pPr lvl="3" rtl="0"/>
            <a:r>
              <a:t>Четвертый уровень</a:t>
            </a:r>
          </a:p>
          <a:p>
            <a:pPr lvl="4" rtl="0"/>
            <a:r>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Равнобедренный треугольник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Прямоугольник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Заголовок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ru-RU"/>
              <a:t>Образец заголовка</a:t>
            </a:r>
            <a:endParaRPr/>
          </a:p>
        </p:txBody>
      </p:sp>
      <p:sp>
        <p:nvSpPr>
          <p:cNvPr id="3" name="Подзаголовок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ru-RU"/>
              <a:t>Образец подзаголовка</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Альтернативный 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ru-RU"/>
              <a:t>Образец заголовка</a:t>
            </a:r>
            <a:endParaRPr/>
          </a:p>
        </p:txBody>
      </p:sp>
      <p:sp>
        <p:nvSpPr>
          <p:cNvPr id="9" name="Прямоугольник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ru-RU"/>
              <a:t>Вставка рисунка</a:t>
            </a:r>
            <a:endParaRPr dirty="0"/>
          </a:p>
        </p:txBody>
      </p:sp>
      <p:sp>
        <p:nvSpPr>
          <p:cNvPr id="4" name="Замещающий текст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a:t>Образец текста
Второй уровень
Третий уровень
Четвертый уровень
Пятый уровень</a:t>
            </a:r>
            <a:endParaRPr lang="ru"/>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a:p>
        </p:txBody>
      </p:sp>
      <p:sp>
        <p:nvSpPr>
          <p:cNvPr id="3" name="Вертикальный текст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ru-RU"/>
              <a:t>Образец текста
Второй уровень
Третий уровень
Четвертый уровень
Пятый уровень</a:t>
            </a:r>
            <a:endParaRP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24.06.2016</a:t>
            </a:r>
            <a:endParaRPr/>
          </a:p>
        </p:txBody>
      </p:sp>
      <p:sp>
        <p:nvSpPr>
          <p:cNvPr id="6" name="Номер слайда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0040043" y="482599"/>
            <a:ext cx="1843982" cy="5791201"/>
          </a:xfrm>
        </p:spPr>
        <p:txBody>
          <a:bodyPr vert="eaVert" rtlCol="0"/>
          <a:lstStyle/>
          <a:p>
            <a:pPr rtl="0"/>
            <a:r>
              <a:rPr lang="ru-RU"/>
              <a:t>Образец заголовка</a:t>
            </a:r>
            <a:endParaRPr/>
          </a:p>
        </p:txBody>
      </p:sp>
      <p:sp>
        <p:nvSpPr>
          <p:cNvPr id="3" name="Вертикальный текст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ru-RU"/>
              <a:t>Образец текста
Второй уровень
Третий уровень
Четвертый уровень
Пятый уровень</a:t>
            </a:r>
            <a:endParaRP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24.06.2016</a:t>
            </a:r>
            <a:endParaRPr/>
          </a:p>
        </p:txBody>
      </p:sp>
      <p:sp>
        <p:nvSpPr>
          <p:cNvPr id="6" name="Номер слайда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a:p>
        </p:txBody>
      </p:sp>
      <p:sp>
        <p:nvSpPr>
          <p:cNvPr id="3" name="Объект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ru-RU"/>
              <a:t>Образец текста
Второй уровень
Третий уровень
Четвертый уровень
Пятый уровень</a:t>
            </a:r>
            <a:endParaRP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24.06.2016</a:t>
            </a:r>
            <a:endParaRPr/>
          </a:p>
        </p:txBody>
      </p:sp>
      <p:sp>
        <p:nvSpPr>
          <p:cNvPr id="6" name="Номер слайда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1" name="Равнобедренный треугольник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Заголовок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ru-RU"/>
              <a:t>Образец заголовка</a:t>
            </a:r>
            <a:endParaRPr/>
          </a:p>
        </p:txBody>
      </p:sp>
      <p:sp>
        <p:nvSpPr>
          <p:cNvPr id="3" name="Замещающий текст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ru-RU"/>
              <a:t>Образец текста
Второй уровень
Третий уровень
Четвертый уровень
Пятый уровень</a:t>
            </a:r>
            <a:endParaRPr lang="ru"/>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24.06.2016</a:t>
            </a:r>
            <a:endParaRPr/>
          </a:p>
        </p:txBody>
      </p:sp>
      <p:sp>
        <p:nvSpPr>
          <p:cNvPr id="6" name="Номер слайда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a:p>
        </p:txBody>
      </p:sp>
      <p:sp>
        <p:nvSpPr>
          <p:cNvPr id="3" name="Объект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ru-RU"/>
              <a:t>Образец текста
Второй уровень
Третий уровень
Четвертый уровень
Пятый уровень</a:t>
            </a:r>
            <a:endParaRPr/>
          </a:p>
        </p:txBody>
      </p:sp>
      <p:sp>
        <p:nvSpPr>
          <p:cNvPr id="4" name="Объект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ru-RU"/>
              <a:t>Образец текста
Второй уровень
Третий уровень
Четвертый уровень
Пятый уровень</a:t>
            </a:r>
            <a:endParaRPr/>
          </a:p>
        </p:txBody>
      </p:sp>
      <p:sp>
        <p:nvSpPr>
          <p:cNvPr id="6" name="Нижний колонтитул 5"/>
          <p:cNvSpPr>
            <a:spLocks noGrp="1"/>
          </p:cNvSpPr>
          <p:nvPr>
            <p:ph type="ftr" sz="quarter" idx="11"/>
          </p:nvPr>
        </p:nvSpPr>
        <p:spPr/>
        <p:txBody>
          <a:bodyPr rtlCol="0"/>
          <a:lstStyle/>
          <a:p>
            <a:pPr rtl="0"/>
            <a:endParaRPr/>
          </a:p>
        </p:txBody>
      </p:sp>
      <p:sp>
        <p:nvSpPr>
          <p:cNvPr id="5" name="Дата 4"/>
          <p:cNvSpPr>
            <a:spLocks noGrp="1"/>
          </p:cNvSpPr>
          <p:nvPr>
            <p:ph type="dt" sz="half" idx="10"/>
          </p:nvPr>
        </p:nvSpPr>
        <p:spPr/>
        <p:txBody>
          <a:bodyPr rtlCol="0"/>
          <a:lstStyle/>
          <a:p>
            <a:pPr rtl="0"/>
            <a:r>
              <a:rPr lang="en-US"/>
              <a:t>24.06.2016</a:t>
            </a:r>
            <a:endParaRPr/>
          </a:p>
        </p:txBody>
      </p:sp>
      <p:sp>
        <p:nvSpPr>
          <p:cNvPr id="7" name="Номер слайда 6"/>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a:t>Образец заголовка</a:t>
            </a:r>
            <a:endParaRPr/>
          </a:p>
        </p:txBody>
      </p:sp>
      <p:sp>
        <p:nvSpPr>
          <p:cNvPr id="3" name="Текст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a:t>Образец текста
Второй уровень
Третий уровень
Четвертый уровень
Пятый уровень</a:t>
            </a:r>
            <a:endParaRPr lang="ru"/>
          </a:p>
        </p:txBody>
      </p:sp>
      <p:sp>
        <p:nvSpPr>
          <p:cNvPr id="4" name="Объект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ru-RU"/>
              <a:t>Образец текста
Второй уровень
Третий уровень
Четвертый уровень
Пятый уровень</a:t>
            </a:r>
            <a:endParaRPr/>
          </a:p>
        </p:txBody>
      </p:sp>
      <p:sp>
        <p:nvSpPr>
          <p:cNvPr id="5" name="Замещающий текст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a:t>Образец текста
Второй уровень
Третий уровень
Четвертый уровень
Пятый уровень</a:t>
            </a:r>
            <a:endParaRPr lang="ru"/>
          </a:p>
        </p:txBody>
      </p:sp>
      <p:sp>
        <p:nvSpPr>
          <p:cNvPr id="6" name="Объект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ru-RU"/>
              <a:t>Образец текста
Второй уровень
Третий уровень
Четвертый уровень
Пятый уровень</a:t>
            </a:r>
            <a:endParaRPr/>
          </a:p>
        </p:txBody>
      </p:sp>
      <p:sp>
        <p:nvSpPr>
          <p:cNvPr id="8" name="Нижний колонтитул 7"/>
          <p:cNvSpPr>
            <a:spLocks noGrp="1"/>
          </p:cNvSpPr>
          <p:nvPr>
            <p:ph type="ftr" sz="quarter" idx="11"/>
          </p:nvPr>
        </p:nvSpPr>
        <p:spPr/>
        <p:txBody>
          <a:bodyPr rtlCol="0"/>
          <a:lstStyle/>
          <a:p>
            <a:pPr rtl="0"/>
            <a:endParaRPr/>
          </a:p>
        </p:txBody>
      </p:sp>
      <p:sp>
        <p:nvSpPr>
          <p:cNvPr id="7" name="Дата 6"/>
          <p:cNvSpPr>
            <a:spLocks noGrp="1"/>
          </p:cNvSpPr>
          <p:nvPr>
            <p:ph type="dt" sz="half" idx="10"/>
          </p:nvPr>
        </p:nvSpPr>
        <p:spPr/>
        <p:txBody>
          <a:bodyPr rtlCol="0"/>
          <a:lstStyle/>
          <a:p>
            <a:pPr rtl="0"/>
            <a:r>
              <a:rPr lang="en-US"/>
              <a:t>24.06.2016</a:t>
            </a:r>
            <a:endParaRPr/>
          </a:p>
        </p:txBody>
      </p:sp>
      <p:sp>
        <p:nvSpPr>
          <p:cNvPr id="9" name="Номер слайда 8"/>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a:p>
        </p:txBody>
      </p:sp>
      <p:sp>
        <p:nvSpPr>
          <p:cNvPr id="4" name="Нижний колонтитул 3"/>
          <p:cNvSpPr>
            <a:spLocks noGrp="1"/>
          </p:cNvSpPr>
          <p:nvPr>
            <p:ph type="ftr" sz="quarter" idx="11"/>
          </p:nvPr>
        </p:nvSpPr>
        <p:spPr/>
        <p:txBody>
          <a:bodyPr rtlCol="0"/>
          <a:lstStyle/>
          <a:p>
            <a:pPr rtl="0"/>
            <a:endParaRPr/>
          </a:p>
        </p:txBody>
      </p:sp>
      <p:sp>
        <p:nvSpPr>
          <p:cNvPr id="3" name="Дата 2"/>
          <p:cNvSpPr>
            <a:spLocks noGrp="1"/>
          </p:cNvSpPr>
          <p:nvPr>
            <p:ph type="dt" sz="half" idx="10"/>
          </p:nvPr>
        </p:nvSpPr>
        <p:spPr/>
        <p:txBody>
          <a:bodyPr rtlCol="0"/>
          <a:lstStyle/>
          <a:p>
            <a:pPr rtl="0"/>
            <a:r>
              <a:rPr lang="en-US"/>
              <a:t>24.06.2016</a:t>
            </a:r>
            <a:endParaRPr/>
          </a:p>
        </p:txBody>
      </p:sp>
      <p:sp>
        <p:nvSpPr>
          <p:cNvPr id="5" name="Номер слайда 4"/>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ru-RU"/>
              <a:t>Образец заголовка</a:t>
            </a:r>
            <a:endParaRPr/>
          </a:p>
        </p:txBody>
      </p:sp>
      <p:sp>
        <p:nvSpPr>
          <p:cNvPr id="20" name="Прямоугольник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Объект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
Второй уровень
Третий уровень
Четвертый уровень
Пятый уровень</a:t>
            </a:r>
            <a:endParaRPr/>
          </a:p>
        </p:txBody>
      </p:sp>
      <p:sp>
        <p:nvSpPr>
          <p:cNvPr id="4" name="Замещающий текст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a:t>Образец текста
Второй уровень
Третий уровень
Четвертый уровень
Пятый уровень</a:t>
            </a:r>
            <a:endParaRPr lang="ru"/>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Равнобедренный треугольник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Заголовок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ru-RU"/>
              <a:t>Образец заголовка</a:t>
            </a:r>
            <a:endParaRPr/>
          </a:p>
        </p:txBody>
      </p:sp>
      <p:sp>
        <p:nvSpPr>
          <p:cNvPr id="9" name="Прямоугольник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ru-RU"/>
              <a:t>Вставка рисунка</a:t>
            </a:r>
            <a:endParaRPr/>
          </a:p>
        </p:txBody>
      </p:sp>
      <p:sp>
        <p:nvSpPr>
          <p:cNvPr id="4" name="Замещающий текст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a:t>Образец текста
Второй уровень
Третий уровень
Четвертый уровень
Пятый уровень</a:t>
            </a:r>
            <a:endParaRPr lang="ru"/>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ru"/>
              <a:t>Стиль образца заголовка</a:t>
            </a:r>
            <a:endParaRPr/>
          </a:p>
        </p:txBody>
      </p:sp>
      <p:sp>
        <p:nvSpPr>
          <p:cNvPr id="3" name="Замещающий текст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ru"/>
              <a:t>Образец текста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a:p>
        </p:txBody>
      </p:sp>
      <p:sp>
        <p:nvSpPr>
          <p:cNvPr id="5" name="Нижний колонтитул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Дата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Номер слайда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rtlCol="0">
            <a:normAutofit/>
          </a:bodyPr>
          <a:lstStyle/>
          <a:p>
            <a:pPr rtl="0"/>
            <a:r>
              <a:rPr lang="ru" sz="5400" dirty="0"/>
              <a:t>Дремучий лабиринт</a:t>
            </a:r>
          </a:p>
        </p:txBody>
      </p:sp>
      <p:sp>
        <p:nvSpPr>
          <p:cNvPr id="2" name="Подзаголовок 1"/>
          <p:cNvSpPr>
            <a:spLocks noGrp="1"/>
          </p:cNvSpPr>
          <p:nvPr>
            <p:ph type="subTitle" idx="1"/>
          </p:nvPr>
        </p:nvSpPr>
        <p:spPr/>
        <p:txBody>
          <a:bodyPr rtlCol="0">
            <a:normAutofit/>
          </a:bodyPr>
          <a:lstStyle/>
          <a:p>
            <a:pPr rtl="0"/>
            <a:r>
              <a:rPr lang="ru-RU" dirty="0"/>
              <a:t>О</a:t>
            </a:r>
            <a:r>
              <a:rPr lang="ru" dirty="0"/>
              <a:t>т создателя «Могучий калькулятор»</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FAF23A-A58D-BA4E-A9BF-39A03EEAB784}"/>
              </a:ext>
            </a:extLst>
          </p:cNvPr>
          <p:cNvSpPr>
            <a:spLocks noGrp="1"/>
          </p:cNvSpPr>
          <p:nvPr>
            <p:ph type="title"/>
          </p:nvPr>
        </p:nvSpPr>
        <p:spPr>
          <a:xfrm>
            <a:off x="914162" y="0"/>
            <a:ext cx="10360501" cy="1219200"/>
          </a:xfrm>
        </p:spPr>
        <p:txBody>
          <a:bodyPr>
            <a:normAutofit/>
          </a:bodyPr>
          <a:lstStyle/>
          <a:p>
            <a:pPr algn="ctr"/>
            <a:r>
              <a:rPr lang="ru-RU" sz="5400" dirty="0" err="1"/>
              <a:t>ВВедение</a:t>
            </a:r>
            <a:endParaRPr lang="ru-RU" sz="5400" dirty="0"/>
          </a:p>
        </p:txBody>
      </p:sp>
      <p:sp>
        <p:nvSpPr>
          <p:cNvPr id="3" name="Объект 2">
            <a:extLst>
              <a:ext uri="{FF2B5EF4-FFF2-40B4-BE49-F238E27FC236}">
                <a16:creationId xmlns:a16="http://schemas.microsoft.com/office/drawing/2014/main" id="{91DC7C0A-57A5-6945-A8B5-94FB294CDD9C}"/>
              </a:ext>
            </a:extLst>
          </p:cNvPr>
          <p:cNvSpPr>
            <a:spLocks noGrp="1"/>
          </p:cNvSpPr>
          <p:nvPr>
            <p:ph sz="half" idx="1"/>
          </p:nvPr>
        </p:nvSpPr>
        <p:spPr>
          <a:xfrm>
            <a:off x="893774" y="2379742"/>
            <a:ext cx="4977104" cy="4470400"/>
          </a:xfrm>
        </p:spPr>
        <p:txBody>
          <a:bodyPr/>
          <a:lstStyle/>
          <a:p>
            <a:pPr marL="0" indent="0" algn="ctr">
              <a:buNone/>
            </a:pPr>
            <a:r>
              <a:rPr lang="ru-RU" sz="3600" dirty="0"/>
              <a:t>Соблюдая традицию, в качестве проекта, я воплотил ту идею, которая мне первая пришла в голову – лабиринт!</a:t>
            </a:r>
          </a:p>
        </p:txBody>
      </p:sp>
      <p:pic>
        <p:nvPicPr>
          <p:cNvPr id="5" name="Объект 4">
            <a:extLst>
              <a:ext uri="{FF2B5EF4-FFF2-40B4-BE49-F238E27FC236}">
                <a16:creationId xmlns:a16="http://schemas.microsoft.com/office/drawing/2014/main" id="{52B36816-5F0B-8C4C-AA37-C153854DD37C}"/>
              </a:ext>
            </a:extLst>
          </p:cNvPr>
          <p:cNvPicPr>
            <a:picLocks noGrp="1" noChangeAspect="1"/>
          </p:cNvPicPr>
          <p:nvPr>
            <p:ph sz="half" idx="2"/>
          </p:nvPr>
        </p:nvPicPr>
        <p:blipFill>
          <a:blip r:embed="rId2"/>
          <a:stretch>
            <a:fillRect/>
          </a:stretch>
        </p:blipFill>
        <p:spPr>
          <a:xfrm>
            <a:off x="6598468" y="1610513"/>
            <a:ext cx="4856176" cy="4856176"/>
          </a:xfrm>
          <a:prstGeom prst="rect">
            <a:avLst/>
          </a:prstGeom>
        </p:spPr>
      </p:pic>
    </p:spTree>
    <p:extLst>
      <p:ext uri="{BB962C8B-B14F-4D97-AF65-F5344CB8AC3E}">
        <p14:creationId xmlns:p14="http://schemas.microsoft.com/office/powerpoint/2010/main" val="22787441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DBB79B-763A-0046-9C68-FFDA7207893A}"/>
              </a:ext>
            </a:extLst>
          </p:cNvPr>
          <p:cNvSpPr>
            <a:spLocks noGrp="1"/>
          </p:cNvSpPr>
          <p:nvPr>
            <p:ph type="title"/>
          </p:nvPr>
        </p:nvSpPr>
        <p:spPr>
          <a:xfrm>
            <a:off x="7678588" y="2692400"/>
            <a:ext cx="4177905" cy="1422400"/>
          </a:xfrm>
        </p:spPr>
        <p:txBody>
          <a:bodyPr/>
          <a:lstStyle/>
          <a:p>
            <a:r>
              <a:rPr lang="ru-RU" sz="4800" dirty="0"/>
              <a:t>Реализация проекта</a:t>
            </a:r>
          </a:p>
        </p:txBody>
      </p:sp>
      <p:pic>
        <p:nvPicPr>
          <p:cNvPr id="5" name="Объект 4">
            <a:extLst>
              <a:ext uri="{FF2B5EF4-FFF2-40B4-BE49-F238E27FC236}">
                <a16:creationId xmlns:a16="http://schemas.microsoft.com/office/drawing/2014/main" id="{F2E13AB6-CD7C-AE43-8FF9-E9B33C832475}"/>
              </a:ext>
            </a:extLst>
          </p:cNvPr>
          <p:cNvPicPr>
            <a:picLocks noGrp="1" noChangeAspect="1"/>
          </p:cNvPicPr>
          <p:nvPr>
            <p:ph idx="1"/>
          </p:nvPr>
        </p:nvPicPr>
        <p:blipFill>
          <a:blip r:embed="rId2"/>
          <a:stretch>
            <a:fillRect/>
          </a:stretch>
        </p:blipFill>
        <p:spPr>
          <a:xfrm>
            <a:off x="549796" y="25315"/>
            <a:ext cx="6514401" cy="6751681"/>
          </a:xfrm>
          <a:prstGeom prst="rect">
            <a:avLst/>
          </a:prstGeom>
        </p:spPr>
      </p:pic>
      <p:sp>
        <p:nvSpPr>
          <p:cNvPr id="4" name="Текст 3">
            <a:extLst>
              <a:ext uri="{FF2B5EF4-FFF2-40B4-BE49-F238E27FC236}">
                <a16:creationId xmlns:a16="http://schemas.microsoft.com/office/drawing/2014/main" id="{A627D8CF-C878-6B43-92BC-93FDBE1D0177}"/>
              </a:ext>
            </a:extLst>
          </p:cNvPr>
          <p:cNvSpPr>
            <a:spLocks noGrp="1"/>
          </p:cNvSpPr>
          <p:nvPr>
            <p:ph type="body" sz="half" idx="2"/>
          </p:nvPr>
        </p:nvSpPr>
        <p:spPr>
          <a:xfrm>
            <a:off x="4870276" y="10629800"/>
            <a:ext cx="3961368" cy="4267200"/>
          </a:xfrm>
        </p:spPr>
        <p:txBody>
          <a:bodyPr/>
          <a:lstStyle/>
          <a:p>
            <a:endParaRPr lang="ru-RU" dirty="0"/>
          </a:p>
        </p:txBody>
      </p:sp>
    </p:spTree>
    <p:extLst>
      <p:ext uri="{BB962C8B-B14F-4D97-AF65-F5344CB8AC3E}">
        <p14:creationId xmlns:p14="http://schemas.microsoft.com/office/powerpoint/2010/main" val="118520347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173063-9039-1145-8C2A-B567EADAA5C2}"/>
              </a:ext>
            </a:extLst>
          </p:cNvPr>
          <p:cNvSpPr>
            <a:spLocks noGrp="1"/>
          </p:cNvSpPr>
          <p:nvPr>
            <p:ph type="ctrTitle"/>
          </p:nvPr>
        </p:nvSpPr>
        <p:spPr/>
        <p:txBody>
          <a:bodyPr>
            <a:normAutofit/>
          </a:bodyPr>
          <a:lstStyle/>
          <a:p>
            <a:r>
              <a:rPr lang="ru-RU" sz="5400" dirty="0"/>
              <a:t>Возможные доработки</a:t>
            </a:r>
          </a:p>
        </p:txBody>
      </p:sp>
      <p:sp>
        <p:nvSpPr>
          <p:cNvPr id="3" name="Подзаголовок 2">
            <a:extLst>
              <a:ext uri="{FF2B5EF4-FFF2-40B4-BE49-F238E27FC236}">
                <a16:creationId xmlns:a16="http://schemas.microsoft.com/office/drawing/2014/main" id="{74C3C03B-6A92-EA43-B825-DD9950E83082}"/>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64524523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54E864-E1A3-1342-9E7B-E33FB68D728E}"/>
              </a:ext>
            </a:extLst>
          </p:cNvPr>
          <p:cNvSpPr>
            <a:spLocks noGrp="1"/>
          </p:cNvSpPr>
          <p:nvPr>
            <p:ph type="ctrTitle"/>
          </p:nvPr>
        </p:nvSpPr>
        <p:spPr/>
        <p:txBody>
          <a:bodyPr>
            <a:normAutofit/>
          </a:bodyPr>
          <a:lstStyle/>
          <a:p>
            <a:r>
              <a:rPr lang="ru-RU" sz="5400" dirty="0"/>
              <a:t>Спасибо за внимание!!!</a:t>
            </a:r>
          </a:p>
        </p:txBody>
      </p:sp>
      <p:sp>
        <p:nvSpPr>
          <p:cNvPr id="3" name="Подзаголовок 2">
            <a:extLst>
              <a:ext uri="{FF2B5EF4-FFF2-40B4-BE49-F238E27FC236}">
                <a16:creationId xmlns:a16="http://schemas.microsoft.com/office/drawing/2014/main" id="{319B5382-9D11-A940-84E9-0610BF277037}"/>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026084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Красные радиальные линии 16 х 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95_TF02804895_TF02804895" id="{CE5B2FFB-7FBA-4CCD-B93D-2102CA6E94FE}" vid="{34E5EACA-63D2-4DF5-A8DB-9877B3EA614D}"/>
    </a:ext>
  </a:extLst>
</a:theme>
</file>

<file path=ppt/theme/theme2.xml><?xml version="1.0" encoding="utf-8"?>
<a:theme xmlns:a="http://schemas.openxmlformats.org/drawingml/2006/main" name="Тема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Тема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Красные радиальные линии 16 х 9</Template>
  <TotalTime>26</TotalTime>
  <Words>39</Words>
  <Application>Microsoft Macintosh PowerPoint</Application>
  <PresentationFormat>Произвольный</PresentationFormat>
  <Paragraphs>7</Paragraphs>
  <Slides>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vt:i4>
      </vt:variant>
    </vt:vector>
  </HeadingPairs>
  <TitlesOfParts>
    <vt:vector size="8" baseType="lpstr">
      <vt:lpstr>Arial</vt:lpstr>
      <vt:lpstr>Cambria</vt:lpstr>
      <vt:lpstr>Красные радиальные линии 16 х 9</vt:lpstr>
      <vt:lpstr>Дремучий лабиринт</vt:lpstr>
      <vt:lpstr>ВВедение</vt:lpstr>
      <vt:lpstr>Реализация проекта</vt:lpstr>
      <vt:lpstr>Возможные доработки</vt:lpstr>
      <vt:lpstr>Спасибо за внимание!!!</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Дремучий лабиринт</dc:title>
  <dc:creator>Максим Бережнов</dc:creator>
  <cp:lastModifiedBy>Максим Бережнов</cp:lastModifiedBy>
  <cp:revision>3</cp:revision>
  <dcterms:created xsi:type="dcterms:W3CDTF">2020-01-16T18:15:01Z</dcterms:created>
  <dcterms:modified xsi:type="dcterms:W3CDTF">2020-01-16T18:41:48Z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