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CC00"/>
    <a:srgbClr val="5EEC3C"/>
    <a:srgbClr val="FFCC66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72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PENETRATION TESTING &amp; REPORTING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FINAL PROJECT – Ethical Hacking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F9EC5-644F-91D1-F724-40761030EA94}"/>
              </a:ext>
            </a:extLst>
          </p:cNvPr>
          <p:cNvSpPr txBox="1"/>
          <p:nvPr/>
        </p:nvSpPr>
        <p:spPr>
          <a:xfrm>
            <a:off x="2258001" y="1971585"/>
            <a:ext cx="4627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THAT’S ALL!</a:t>
            </a:r>
          </a:p>
          <a:p>
            <a:pPr algn="ctr"/>
            <a:r>
              <a:rPr lang="en-US" sz="3600" b="1" dirty="0"/>
              <a:t>QUESTIONS? ASK NOW</a:t>
            </a:r>
            <a:endParaRPr lang="en-PH" sz="3600" b="1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PENETRATION TEST &amp;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Conduct a penetration test in an existing system that has been created by the student in their previous courses and create a penetration test report about the test. This will also serve as the examination for Finals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Cover Page</a:t>
            </a:r>
          </a:p>
          <a:p>
            <a:pPr marL="914400" lvl="1" indent="-514350"/>
            <a:r>
              <a:rPr lang="en-US" dirty="0"/>
              <a:t>Title: PENETRATION TEST ON [Insert system name here]</a:t>
            </a:r>
          </a:p>
          <a:p>
            <a:pPr marL="914400" lvl="1" indent="-514350"/>
            <a:r>
              <a:rPr lang="en-US" dirty="0"/>
              <a:t>Subtitle: Final Project in ITA 327 – Ethical Hacking</a:t>
            </a:r>
          </a:p>
          <a:p>
            <a:pPr marL="914400" lvl="1" indent="-514350"/>
            <a:r>
              <a:rPr lang="en-US" dirty="0"/>
              <a:t>Date Submitted</a:t>
            </a:r>
          </a:p>
          <a:p>
            <a:pPr marL="914400" lvl="1" indent="-514350"/>
            <a:r>
              <a:rPr lang="en-US" dirty="0"/>
              <a:t>Team name</a:t>
            </a:r>
          </a:p>
          <a:p>
            <a:pPr marL="1314450" lvl="2" indent="-514350"/>
            <a:r>
              <a:rPr lang="en-US" dirty="0"/>
              <a:t>Team members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Executive Summary</a:t>
            </a:r>
          </a:p>
          <a:p>
            <a:pPr marL="914400" lvl="1" indent="-514350"/>
            <a:r>
              <a:rPr lang="en-US" dirty="0"/>
              <a:t>Brief overview of the system</a:t>
            </a:r>
          </a:p>
          <a:p>
            <a:pPr marL="914400" lvl="1" indent="-514350"/>
            <a:r>
              <a:rPr lang="en-US" dirty="0"/>
              <a:t>Vulnerabilities found</a:t>
            </a:r>
          </a:p>
          <a:p>
            <a:pPr marL="914400" lvl="1" indent="-514350"/>
            <a:r>
              <a:rPr lang="en-US" dirty="0"/>
              <a:t>Conclusions or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67360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Tools, Methods, and Vectors</a:t>
            </a:r>
          </a:p>
          <a:p>
            <a:pPr marL="914400" lvl="1" indent="-514350"/>
            <a:r>
              <a:rPr lang="en-US" dirty="0"/>
              <a:t>Penetration Testing Environment Diagram</a:t>
            </a:r>
          </a:p>
          <a:p>
            <a:pPr marL="914400" lvl="1" indent="-514350"/>
            <a:r>
              <a:rPr lang="en-US" dirty="0"/>
              <a:t>List of Tools and techniques used</a:t>
            </a:r>
          </a:p>
          <a:p>
            <a:pPr marL="914400" lvl="1" indent="-514350"/>
            <a:r>
              <a:rPr lang="en-US" dirty="0"/>
              <a:t>Use OWASP Top 10</a:t>
            </a:r>
          </a:p>
        </p:txBody>
      </p:sp>
    </p:spTree>
    <p:extLst>
      <p:ext uri="{BB962C8B-B14F-4D97-AF65-F5344CB8AC3E}">
        <p14:creationId xmlns:p14="http://schemas.microsoft.com/office/powerpoint/2010/main" val="203186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Detailed Findings</a:t>
            </a:r>
          </a:p>
          <a:p>
            <a:pPr marL="914400" lvl="1" indent="-514350"/>
            <a:r>
              <a:rPr lang="en-US" dirty="0"/>
              <a:t>Vulnerability and its severity</a:t>
            </a:r>
          </a:p>
          <a:p>
            <a:pPr marL="914400" lvl="1" indent="-514350"/>
            <a:r>
              <a:rPr lang="en-US" dirty="0"/>
              <a:t>Short(1 to 2 sentences only) explanation of the vulnerability</a:t>
            </a:r>
          </a:p>
          <a:p>
            <a:pPr marL="914400" lvl="1" indent="-514350"/>
            <a:r>
              <a:rPr lang="en-US" dirty="0"/>
              <a:t>Tools and/or techniques used to detect and identify the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09153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Conclusion and Recommendation</a:t>
            </a:r>
          </a:p>
          <a:p>
            <a:pPr marL="914400" lvl="1" indent="-514350"/>
            <a:r>
              <a:rPr lang="en-US" dirty="0"/>
              <a:t>General conclusion on how secure the system is</a:t>
            </a:r>
          </a:p>
          <a:p>
            <a:pPr marL="914400" lvl="1" indent="-514350"/>
            <a:r>
              <a:rPr lang="en-US" dirty="0"/>
              <a:t>Recommendations on how to secure the system based on the general findings</a:t>
            </a:r>
          </a:p>
        </p:txBody>
      </p:sp>
    </p:spTree>
    <p:extLst>
      <p:ext uri="{BB962C8B-B14F-4D97-AF65-F5344CB8AC3E}">
        <p14:creationId xmlns:p14="http://schemas.microsoft.com/office/powerpoint/2010/main" val="197931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References</a:t>
            </a:r>
          </a:p>
          <a:p>
            <a:pPr marL="914400" lvl="1" indent="-514350"/>
            <a:r>
              <a:rPr lang="en-US" dirty="0"/>
              <a:t>ACM Format</a:t>
            </a:r>
          </a:p>
          <a:p>
            <a:pPr marL="914400" lvl="1" indent="-514350"/>
            <a:r>
              <a:rPr lang="en-US" dirty="0"/>
              <a:t>Books/websites used on learning the tools used on the tests</a:t>
            </a:r>
          </a:p>
          <a:p>
            <a:pPr marL="914400" lvl="1" indent="-514350"/>
            <a:r>
              <a:rPr lang="en-US" dirty="0"/>
              <a:t>Books/websites used on providing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198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Team Contribution</a:t>
            </a:r>
          </a:p>
          <a:p>
            <a:pPr marL="914400" lvl="1" indent="-514350"/>
            <a:r>
              <a:rPr lang="en-US" dirty="0"/>
              <a:t>Candid documentation of the team doing the project</a:t>
            </a:r>
          </a:p>
          <a:p>
            <a:pPr marL="914400" lvl="1" indent="-514350"/>
            <a:r>
              <a:rPr lang="en-US" dirty="0"/>
              <a:t>Specific contribution of each member, itemized</a:t>
            </a:r>
          </a:p>
        </p:txBody>
      </p:sp>
    </p:spTree>
    <p:extLst>
      <p:ext uri="{BB962C8B-B14F-4D97-AF65-F5344CB8AC3E}">
        <p14:creationId xmlns:p14="http://schemas.microsoft.com/office/powerpoint/2010/main" val="61846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226</Words>
  <Application>Microsoft Office PowerPoint</Application>
  <PresentationFormat>On-screen Show (16:9)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PENETRATION TESTING &amp; REPORTING</vt:lpstr>
      <vt:lpstr>PENETRATION TEST &amp; REPORT</vt:lpstr>
      <vt:lpstr>DOCUMENT FORMAT</vt:lpstr>
      <vt:lpstr>DOCUMENT FORMAT</vt:lpstr>
      <vt:lpstr>DOCUMENT FORMAT</vt:lpstr>
      <vt:lpstr>DOCUMENT FORMAT</vt:lpstr>
      <vt:lpstr>DOCUMENT FORMAT</vt:lpstr>
      <vt:lpstr>DOCUMENT FORMAT</vt:lpstr>
      <vt:lpstr>DOCUMENT FORMAT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Jeremy Jireh Neo</cp:lastModifiedBy>
  <cp:revision>128</cp:revision>
  <dcterms:created xsi:type="dcterms:W3CDTF">2013-08-21T19:17:07Z</dcterms:created>
  <dcterms:modified xsi:type="dcterms:W3CDTF">2023-04-10T12:04:04Z</dcterms:modified>
</cp:coreProperties>
</file>