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62b1b53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62b1b53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62b1b53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862b1b53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62b1b53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62b1b53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62b1b53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862b1b53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62b1b53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862b1b53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862b1b53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862b1b53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62b1b53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62b1b53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62b1b53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62b1b53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62b1b53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62b1b53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62b1b53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62b1b53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62b1b5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62b1b5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62b1b53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62b1b5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62b1b53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62b1b53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862b1b53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862b1b53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62b1b53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62b1b53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 Napoli </a:t>
            </a:r>
            <a:r>
              <a:rPr lang="es-419"/>
              <a:t>Máximo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0" y="1090163"/>
            <a:ext cx="2427250" cy="3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r>
              <a:rPr lang="es-419"/>
              <a:t> empleado para graficar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5094175" y="1567538"/>
            <a:ext cx="373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def2 crea un array que muestra la cantidad de votos por cada puntaje ejemplo si solo tenemos 2 votos de 1 y uno de 9 </a:t>
            </a:r>
            <a:r>
              <a:rPr lang="es-419"/>
              <a:t>devolverá</a:t>
            </a:r>
            <a:r>
              <a:rPr lang="es-419"/>
              <a:t> un array como: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[2,0,0,0,0,0,0,0,1,0]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Luego creo un </a:t>
            </a:r>
            <a:r>
              <a:rPr lang="es-419"/>
              <a:t>gráfico</a:t>
            </a:r>
            <a:r>
              <a:rPr lang="es-419"/>
              <a:t> con eso y “x”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25" y="1022275"/>
            <a:ext cx="3885425" cy="40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opinión acerca del </a:t>
            </a:r>
            <a:r>
              <a:rPr lang="es-419"/>
              <a:t>Español 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955725" y="143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</a:t>
            </a:r>
            <a:r>
              <a:rPr lang="es-419"/>
              <a:t>Inglés</a:t>
            </a:r>
            <a:r>
              <a:rPr lang="es-419"/>
              <a:t>						</a:t>
            </a:r>
            <a:r>
              <a:rPr lang="es-419"/>
              <a:t>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0" y="1916437"/>
            <a:ext cx="2721775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775" y="1887262"/>
            <a:ext cx="2787350" cy="20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275" y="1876550"/>
            <a:ext cx="2845200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88725" y="3889725"/>
            <a:ext cx="7038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r>
              <a:rPr lang="es-419"/>
              <a:t>: a los nativos del español nos encanta, a los del </a:t>
            </a:r>
            <a:r>
              <a:rPr lang="es-419"/>
              <a:t>inglés</a:t>
            </a:r>
            <a:r>
              <a:rPr lang="es-419"/>
              <a:t> masomenos y a del </a:t>
            </a:r>
            <a:r>
              <a:rPr lang="es-419"/>
              <a:t>alemán</a:t>
            </a:r>
            <a:r>
              <a:rPr lang="es-419"/>
              <a:t> o lo aman o lo odian(</a:t>
            </a:r>
            <a:r>
              <a:rPr lang="es-419"/>
              <a:t>información</a:t>
            </a:r>
            <a:r>
              <a:rPr lang="es-419"/>
              <a:t> poco confiable dado que solo tenemos 3 datos)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opinión acerca del inglés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955725" y="143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Inglés						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8" y="1916437"/>
            <a:ext cx="2688074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475" y="1916425"/>
            <a:ext cx="2787350" cy="200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925" y="1876534"/>
            <a:ext cx="2814600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955725" y="230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Inglés						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88725" y="3889725"/>
            <a:ext cx="7038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Conclusión: a los nativos del español nos encanta aunque menos que el español, a los del inglés masomenos tirando a si y a los del alemán les parece </a:t>
            </a:r>
            <a:r>
              <a:rPr lang="es-419"/>
              <a:t>increíble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opinión acerca del Alemán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955725" y="143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Español                        					Inglés						Alemán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2" y="1893038"/>
            <a:ext cx="2767128" cy="1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660" y="1884760"/>
            <a:ext cx="2804667" cy="2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775" y="1876547"/>
            <a:ext cx="2814600" cy="2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8725" y="3889725"/>
            <a:ext cx="7038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Conclusión: a los nativos del español nos parece regular, a los del inglés </a:t>
            </a:r>
            <a:r>
              <a:rPr lang="es-419"/>
              <a:t>también</a:t>
            </a:r>
            <a:r>
              <a:rPr lang="es-419"/>
              <a:t> aunque un poco </a:t>
            </a:r>
            <a:r>
              <a:rPr lang="es-419"/>
              <a:t>más</a:t>
            </a:r>
            <a:r>
              <a:rPr lang="es-419"/>
              <a:t> que a nosotros y a del alemán lo aman (Nacionalismo </a:t>
            </a:r>
            <a:r>
              <a:rPr lang="es-419"/>
              <a:t>alemán</a:t>
            </a:r>
            <a:r>
              <a:rPr lang="es-419"/>
              <a:t> en aumento)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856725" y="201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¿En </a:t>
            </a:r>
            <a:r>
              <a:rPr lang="es-419"/>
              <a:t>qué</a:t>
            </a:r>
            <a:r>
              <a:rPr lang="es-419"/>
              <a:t> </a:t>
            </a:r>
            <a:r>
              <a:rPr lang="es-419"/>
              <a:t>consiste</a:t>
            </a:r>
            <a:r>
              <a:rPr lang="es-419"/>
              <a:t> mi trabajo?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~Saber los gustos de </a:t>
            </a:r>
            <a:r>
              <a:rPr lang="es-419"/>
              <a:t>idiomas</a:t>
            </a:r>
            <a:r>
              <a:rPr lang="es-419"/>
              <a:t> dependiendo de cual sea tu lengua nativa.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utilizadas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Pandas xd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¿De </a:t>
            </a:r>
            <a:r>
              <a:rPr lang="es-419"/>
              <a:t>qué</a:t>
            </a:r>
            <a:r>
              <a:rPr lang="es-419"/>
              <a:t> volumen de datos estamos hablando?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medios </a:t>
            </a:r>
            <a:r>
              <a:rPr lang="es-419"/>
              <a:t>utilice</a:t>
            </a:r>
            <a:r>
              <a:rPr lang="es-419"/>
              <a:t> para invitar personas a mi formulario?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suficiente, 25 encuestados.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Discord.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https://forms.gle/EcR1kFmJt1E6wPHu7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Opiniones generales(todos los datos)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00" y="1554272"/>
            <a:ext cx="2737975" cy="20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213" y="1554275"/>
            <a:ext cx="2775646" cy="20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196" y="1569750"/>
            <a:ext cx="2726005" cy="20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Nativos del Español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5" y="1650925"/>
            <a:ext cx="2721775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153" y="1650925"/>
            <a:ext cx="2688074" cy="1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572" y="1627538"/>
            <a:ext cx="2767128" cy="1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Nativos del</a:t>
            </a:r>
            <a:r>
              <a:rPr lang="es-419"/>
              <a:t> I</a:t>
            </a:r>
            <a:r>
              <a:rPr lang="es-419"/>
              <a:t>nglés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0" y="1570512"/>
            <a:ext cx="2787350" cy="20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875" y="1568000"/>
            <a:ext cx="2787350" cy="200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247" y="1567997"/>
            <a:ext cx="2804667" cy="2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Nativos del </a:t>
            </a:r>
            <a:r>
              <a:rPr lang="es-419"/>
              <a:t>alemán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1559800"/>
            <a:ext cx="2845200" cy="20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300" y="1548675"/>
            <a:ext cx="2845200" cy="204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925" y="1559797"/>
            <a:ext cx="2814600" cy="2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