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9" r:id="rId4"/>
    <p:sldId id="267" r:id="rId5"/>
    <p:sldId id="268" r:id="rId6"/>
    <p:sldId id="259" r:id="rId7"/>
    <p:sldId id="263" r:id="rId8"/>
    <p:sldId id="265" r:id="rId9"/>
    <p:sldId id="273" r:id="rId10"/>
    <p:sldId id="274" r:id="rId11"/>
    <p:sldId id="277" r:id="rId12"/>
    <p:sldId id="275" r:id="rId13"/>
    <p:sldId id="276" r:id="rId14"/>
    <p:sldId id="278" r:id="rId15"/>
    <p:sldId id="279" r:id="rId16"/>
    <p:sldId id="258" r:id="rId17"/>
    <p:sldId id="272" r:id="rId18"/>
    <p:sldId id="262" r:id="rId19"/>
    <p:sldId id="271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chocolatey.org/install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8/01/24/powershell-core-6-1-roadmap/" TargetMode="External"/><Relationship Id="rId7" Type="http://schemas.openxmlformats.org/officeDocument/2006/relationships/hyperlink" Target="http://www.jsnover.com/Docs/MonadManifesto.pdf" TargetMode="External"/><Relationship Id="rId2" Type="http://schemas.openxmlformats.org/officeDocument/2006/relationships/hyperlink" Target="https://blogs.msdn.microsoft.com/powershell/2018/01/10/powershell-core-6-0-generally-available-ga-and-supported/" TargetMode="External"/><Relationship Id="rId1" Type="http://schemas.openxmlformats.org/officeDocument/2006/relationships/hyperlink" Target="https://www.youtube.com/watch?v=myQkHM_je70" TargetMode="External"/><Relationship Id="rId6" Type="http://schemas.openxmlformats.org/officeDocument/2006/relationships/hyperlink" Target="http://www.maxtblog.com/2017/01/windows-10-bash-and-powershell-redux/" TargetMode="External"/><Relationship Id="rId5" Type="http://schemas.openxmlformats.org/officeDocument/2006/relationships/hyperlink" Target="https://windowsserver.uservoice.com/forums/301869-powershell" TargetMode="External"/><Relationship Id="rId4" Type="http://schemas.openxmlformats.org/officeDocument/2006/relationships/hyperlink" Target="https://github.com/PowerShell/PowerShell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chocolatey.org/install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8/01/10/powershell-core-6-0-generally-available-ga-and-supported/" TargetMode="External"/><Relationship Id="rId7" Type="http://schemas.openxmlformats.org/officeDocument/2006/relationships/hyperlink" Target="http://www.maxtblog.com/2017/01/windows-10-bash-and-powershell-redux/" TargetMode="External"/><Relationship Id="rId2" Type="http://schemas.openxmlformats.org/officeDocument/2006/relationships/hyperlink" Target="https://www.youtube.com/watch?v=myQkHM_je70" TargetMode="External"/><Relationship Id="rId1" Type="http://schemas.openxmlformats.org/officeDocument/2006/relationships/hyperlink" Target="http://www.jsnover.com/Docs/MonadManifesto.pdf" TargetMode="External"/><Relationship Id="rId6" Type="http://schemas.openxmlformats.org/officeDocument/2006/relationships/hyperlink" Target="https://windowsserver.uservoice.com/forums/301869-powershell" TargetMode="External"/><Relationship Id="rId5" Type="http://schemas.openxmlformats.org/officeDocument/2006/relationships/hyperlink" Target="https://github.com/PowerShell/PowerShell" TargetMode="External"/><Relationship Id="rId4" Type="http://schemas.openxmlformats.org/officeDocument/2006/relationships/hyperlink" Target="https://blogs.msdn.microsoft.com/powershell/2018/01/24/powershell-core-6-1-roadmap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96AD-D034-47B7-B9B5-737BD47D8C12}" type="doc">
      <dgm:prSet loTypeId="urn:microsoft.com/office/officeart/2005/8/layout/list1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91A68C54-8733-447A-81B0-EF50A07E17EB}">
      <dgm:prSet/>
      <dgm:spPr/>
      <dgm:t>
        <a:bodyPr/>
        <a:lstStyle/>
        <a:p>
          <a:r>
            <a:rPr lang="en-US" dirty="0"/>
            <a:t>Windows 10 Build 16299 </a:t>
          </a:r>
        </a:p>
      </dgm:t>
    </dgm:pt>
    <dgm:pt modelId="{59A25BA3-DEB4-4C75-9E28-1BE3E9A8E593}" type="parTrans" cxnId="{079FE15E-F5F6-4306-9DFF-52D251DD47FD}">
      <dgm:prSet/>
      <dgm:spPr/>
      <dgm:t>
        <a:bodyPr/>
        <a:lstStyle/>
        <a:p>
          <a:endParaRPr lang="en-US"/>
        </a:p>
      </dgm:t>
    </dgm:pt>
    <dgm:pt modelId="{F08E3FF9-78C7-4949-BB0E-FF01CC31B28E}" type="sibTrans" cxnId="{079FE15E-F5F6-4306-9DFF-52D251DD47FD}">
      <dgm:prSet/>
      <dgm:spPr/>
      <dgm:t>
        <a:bodyPr/>
        <a:lstStyle/>
        <a:p>
          <a:endParaRPr lang="en-US"/>
        </a:p>
      </dgm:t>
    </dgm:pt>
    <dgm:pt modelId="{2DAA89CC-19CD-4C89-A93B-12DBA1B928C7}">
      <dgm:prSet/>
      <dgm:spPr/>
      <dgm:t>
        <a:bodyPr/>
        <a:lstStyle/>
        <a:p>
          <a:r>
            <a:rPr lang="en-US" dirty="0"/>
            <a:t>Windows Subsystem for Linux:</a:t>
          </a:r>
        </a:p>
      </dgm:t>
    </dgm:pt>
    <dgm:pt modelId="{37243837-9FC3-405B-A46D-54BB295E28A1}" type="parTrans" cxnId="{07D55ADE-0B93-4F22-BFCB-526C9FF1BCC2}">
      <dgm:prSet/>
      <dgm:spPr/>
      <dgm:t>
        <a:bodyPr/>
        <a:lstStyle/>
        <a:p>
          <a:endParaRPr lang="en-US"/>
        </a:p>
      </dgm:t>
    </dgm:pt>
    <dgm:pt modelId="{EC95BDB7-BE85-4EB3-9D0A-60F06491AECE}" type="sibTrans" cxnId="{07D55ADE-0B93-4F22-BFCB-526C9FF1BCC2}">
      <dgm:prSet/>
      <dgm:spPr/>
      <dgm:t>
        <a:bodyPr/>
        <a:lstStyle/>
        <a:p>
          <a:endParaRPr lang="en-US"/>
        </a:p>
      </dgm:t>
    </dgm:pt>
    <dgm:pt modelId="{1E71A661-E4CA-406B-BD0D-D96F64D66C1A}">
      <dgm:prSet/>
      <dgm:spPr/>
      <dgm:t>
        <a:bodyPr/>
        <a:lstStyle/>
        <a:p>
          <a:r>
            <a:rPr lang="en-US" dirty="0"/>
            <a:t>Available from the Microsoft Store</a:t>
          </a:r>
        </a:p>
      </dgm:t>
    </dgm:pt>
    <dgm:pt modelId="{7E3E98E1-0EC7-400B-851D-0B18F67A435F}" type="parTrans" cxnId="{DBB48665-48A4-40BC-AF5C-2C454EB9B37A}">
      <dgm:prSet/>
      <dgm:spPr/>
      <dgm:t>
        <a:bodyPr/>
        <a:lstStyle/>
        <a:p>
          <a:endParaRPr lang="en-US"/>
        </a:p>
      </dgm:t>
    </dgm:pt>
    <dgm:pt modelId="{7CCCFFFC-77C1-4376-BC04-25AA4F0C63CF}" type="sibTrans" cxnId="{DBB48665-48A4-40BC-AF5C-2C454EB9B37A}">
      <dgm:prSet/>
      <dgm:spPr/>
      <dgm:t>
        <a:bodyPr/>
        <a:lstStyle/>
        <a:p>
          <a:endParaRPr lang="en-US"/>
        </a:p>
      </dgm:t>
    </dgm:pt>
    <dgm:pt modelId="{8D0412C8-8943-4B44-B6E3-39B93668A9D3}">
      <dgm:prSet/>
      <dgm:spPr/>
      <dgm:t>
        <a:bodyPr/>
        <a:lstStyle/>
        <a:p>
          <a:r>
            <a:rPr lang="en-US" dirty="0"/>
            <a:t>Install from the “Turn Windows features on or off” option</a:t>
          </a:r>
        </a:p>
      </dgm:t>
    </dgm:pt>
    <dgm:pt modelId="{DF55FC81-EE84-41B4-94AD-E786071F5098}" type="parTrans" cxnId="{5A702DF8-C3D0-4D18-80F6-24861D8E6616}">
      <dgm:prSet/>
      <dgm:spPr/>
      <dgm:t>
        <a:bodyPr/>
        <a:lstStyle/>
        <a:p>
          <a:endParaRPr lang="en-US"/>
        </a:p>
      </dgm:t>
    </dgm:pt>
    <dgm:pt modelId="{9F0B650A-8D31-4861-9D0B-12A41AD06027}" type="sibTrans" cxnId="{5A702DF8-C3D0-4D18-80F6-24861D8E6616}">
      <dgm:prSet/>
      <dgm:spPr/>
      <dgm:t>
        <a:bodyPr/>
        <a:lstStyle/>
        <a:p>
          <a:endParaRPr lang="en-US"/>
        </a:p>
      </dgm:t>
    </dgm:pt>
    <dgm:pt modelId="{C7276EF3-0EEC-4F03-8341-1DD5F5F4577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Windows Subsystem for Linux</a:t>
          </a:r>
        </a:p>
      </dgm:t>
    </dgm:pt>
    <dgm:pt modelId="{3ADB1901-CC0D-4C07-BCF3-E2D0CCFFB646}" type="parTrans" cxnId="{7D757F54-0E77-453A-B3BB-281C26B73103}">
      <dgm:prSet/>
      <dgm:spPr/>
      <dgm:t>
        <a:bodyPr/>
        <a:lstStyle/>
        <a:p>
          <a:endParaRPr lang="en-US"/>
        </a:p>
      </dgm:t>
    </dgm:pt>
    <dgm:pt modelId="{1F59195B-7AAF-41E5-912F-35C0A819493A}" type="sibTrans" cxnId="{7D757F54-0E77-453A-B3BB-281C26B73103}">
      <dgm:prSet/>
      <dgm:spPr/>
      <dgm:t>
        <a:bodyPr/>
        <a:lstStyle/>
        <a:p>
          <a:endParaRPr lang="en-US"/>
        </a:p>
      </dgm:t>
    </dgm:pt>
    <dgm:pt modelId="{8CE3686E-97C3-4572-8688-E40088A794E5}">
      <dgm:prSet/>
      <dgm:spPr/>
      <dgm:t>
        <a:bodyPr/>
        <a:lstStyle/>
        <a:p>
          <a:r>
            <a:rPr lang="en-US" dirty="0"/>
            <a:t>Ubuntu</a:t>
          </a:r>
        </a:p>
      </dgm:t>
    </dgm:pt>
    <dgm:pt modelId="{BF6C7159-87F0-4924-B5E6-39E472E242E9}" type="parTrans" cxnId="{70F48A97-F5E4-42CE-B710-792FF38B9647}">
      <dgm:prSet/>
      <dgm:spPr/>
      <dgm:t>
        <a:bodyPr/>
        <a:lstStyle/>
        <a:p>
          <a:endParaRPr lang="en-US"/>
        </a:p>
      </dgm:t>
    </dgm:pt>
    <dgm:pt modelId="{7B92CC79-A1A9-4579-92D4-1A8442A62399}" type="sibTrans" cxnId="{70F48A97-F5E4-42CE-B710-792FF38B9647}">
      <dgm:prSet/>
      <dgm:spPr/>
      <dgm:t>
        <a:bodyPr/>
        <a:lstStyle/>
        <a:p>
          <a:endParaRPr lang="en-US"/>
        </a:p>
      </dgm:t>
    </dgm:pt>
    <dgm:pt modelId="{2E54D3DA-8633-43A2-A5AB-35E89650CEA0}">
      <dgm:prSet/>
      <dgm:spPr/>
      <dgm:t>
        <a:bodyPr/>
        <a:lstStyle/>
        <a:p>
          <a:r>
            <a:rPr lang="en-US" dirty="0"/>
            <a:t>SUSE</a:t>
          </a:r>
        </a:p>
      </dgm:t>
    </dgm:pt>
    <dgm:pt modelId="{FDEBE08B-BEE5-4E1D-A97C-66D032C98DB2}" type="parTrans" cxnId="{666F531E-3860-42CB-8A31-E5A239AB201E}">
      <dgm:prSet/>
      <dgm:spPr/>
      <dgm:t>
        <a:bodyPr/>
        <a:lstStyle/>
        <a:p>
          <a:endParaRPr lang="en-US"/>
        </a:p>
      </dgm:t>
    </dgm:pt>
    <dgm:pt modelId="{69DD50CB-7B14-4559-BCD4-973F20BB47D6}" type="sibTrans" cxnId="{666F531E-3860-42CB-8A31-E5A239AB201E}">
      <dgm:prSet/>
      <dgm:spPr/>
      <dgm:t>
        <a:bodyPr/>
        <a:lstStyle/>
        <a:p>
          <a:endParaRPr lang="en-US"/>
        </a:p>
      </dgm:t>
    </dgm:pt>
    <dgm:pt modelId="{24895EF5-FFA4-4D2E-AFCC-89928BD3418B}">
      <dgm:prSet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Cloud Solution</a:t>
          </a:r>
        </a:p>
      </dgm:t>
    </dgm:pt>
    <dgm:pt modelId="{BBC674AE-2B13-4FEC-AB94-640D14C1887E}" type="parTrans" cxnId="{86A740D7-BDC0-41F8-AA2E-B9A67067DF34}">
      <dgm:prSet/>
      <dgm:spPr/>
      <dgm:t>
        <a:bodyPr/>
        <a:lstStyle/>
        <a:p>
          <a:endParaRPr lang="en-US"/>
        </a:p>
      </dgm:t>
    </dgm:pt>
    <dgm:pt modelId="{9DF75B71-B3F8-4D46-8A1E-BD2370E4126C}" type="sibTrans" cxnId="{86A740D7-BDC0-41F8-AA2E-B9A67067DF34}">
      <dgm:prSet/>
      <dgm:spPr/>
      <dgm:t>
        <a:bodyPr/>
        <a:lstStyle/>
        <a:p>
          <a:endParaRPr lang="en-US"/>
        </a:p>
      </dgm:t>
    </dgm:pt>
    <dgm:pt modelId="{E648AB5A-A2AF-47EE-9BBD-3B91EE2FBEDF}">
      <dgm:prSet/>
      <dgm:spPr/>
      <dgm:t>
        <a:bodyPr/>
        <a:lstStyle/>
        <a:p>
          <a:r>
            <a:rPr lang="en-US" dirty="0"/>
            <a:t>Hyper-V</a:t>
          </a:r>
        </a:p>
      </dgm:t>
    </dgm:pt>
    <dgm:pt modelId="{60CBD5F9-C10F-4EBA-BFA2-9E63AADC2930}" type="parTrans" cxnId="{850A2FCF-B2E0-44CC-A298-3AA92A7FA245}">
      <dgm:prSet/>
      <dgm:spPr/>
      <dgm:t>
        <a:bodyPr/>
        <a:lstStyle/>
        <a:p>
          <a:endParaRPr lang="en-US"/>
        </a:p>
      </dgm:t>
    </dgm:pt>
    <dgm:pt modelId="{8ABC8C12-4023-4A6E-9FA9-0E9B9FC7AC7F}" type="sibTrans" cxnId="{850A2FCF-B2E0-44CC-A298-3AA92A7FA245}">
      <dgm:prSet/>
      <dgm:spPr/>
      <dgm:t>
        <a:bodyPr/>
        <a:lstStyle/>
        <a:p>
          <a:endParaRPr lang="en-US"/>
        </a:p>
      </dgm:t>
    </dgm:pt>
    <dgm:pt modelId="{8D43083D-0F75-4BEA-BE77-E0C39AF4354F}">
      <dgm:prSet/>
      <dgm:spPr/>
      <dgm:t>
        <a:bodyPr/>
        <a:lstStyle/>
        <a:p>
          <a:r>
            <a:rPr lang="en-US" dirty="0"/>
            <a:t>VMWare</a:t>
          </a:r>
        </a:p>
      </dgm:t>
    </dgm:pt>
    <dgm:pt modelId="{556A00E0-27D7-41FD-A752-5150786498A2}" type="parTrans" cxnId="{89EC7656-A6BB-4602-A88B-2F80BB87636A}">
      <dgm:prSet/>
      <dgm:spPr/>
      <dgm:t>
        <a:bodyPr/>
        <a:lstStyle/>
        <a:p>
          <a:endParaRPr lang="en-US"/>
        </a:p>
      </dgm:t>
    </dgm:pt>
    <dgm:pt modelId="{409597F2-8782-4272-B821-2FE47FFEF5E6}" type="sibTrans" cxnId="{89EC7656-A6BB-4602-A88B-2F80BB87636A}">
      <dgm:prSet/>
      <dgm:spPr/>
      <dgm:t>
        <a:bodyPr/>
        <a:lstStyle/>
        <a:p>
          <a:endParaRPr lang="en-US"/>
        </a:p>
      </dgm:t>
    </dgm:pt>
    <dgm:pt modelId="{83948B4A-44FF-42DB-A76F-17EFF9CA4187}">
      <dgm:prSet/>
      <dgm:spPr/>
      <dgm:t>
        <a:bodyPr/>
        <a:lstStyle/>
        <a:p>
          <a:r>
            <a:rPr lang="en-US" dirty="0"/>
            <a:t>Virtual Box</a:t>
          </a:r>
        </a:p>
      </dgm:t>
    </dgm:pt>
    <dgm:pt modelId="{FCA205A9-4ACF-405C-A440-9C4CC510B038}" type="parTrans" cxnId="{81D206C3-ED15-4CCB-9A0F-5609B36EF1F5}">
      <dgm:prSet/>
      <dgm:spPr/>
      <dgm:t>
        <a:bodyPr/>
        <a:lstStyle/>
        <a:p>
          <a:endParaRPr lang="en-US"/>
        </a:p>
      </dgm:t>
    </dgm:pt>
    <dgm:pt modelId="{F20CD87B-173F-4608-9B0A-71CD6F82D21B}" type="sibTrans" cxnId="{81D206C3-ED15-4CCB-9A0F-5609B36EF1F5}">
      <dgm:prSet/>
      <dgm:spPr/>
      <dgm:t>
        <a:bodyPr/>
        <a:lstStyle/>
        <a:p>
          <a:endParaRPr lang="en-US"/>
        </a:p>
      </dgm:t>
    </dgm:pt>
    <dgm:pt modelId="{BC34503F-1B06-42BE-A8B0-25667AEDAEF4}">
      <dgm:prSet/>
      <dgm:spPr/>
      <dgm:t>
        <a:bodyPr/>
        <a:lstStyle/>
        <a:p>
          <a:r>
            <a:rPr lang="en-US" dirty="0"/>
            <a:t>Create Virtual Machine(s):</a:t>
          </a:r>
        </a:p>
      </dgm:t>
    </dgm:pt>
    <dgm:pt modelId="{6604A85F-154B-4B29-883F-9633CF2A4791}" type="parTrans" cxnId="{1BB291F8-2F1B-4D58-9C98-E2332FF06601}">
      <dgm:prSet/>
      <dgm:spPr/>
      <dgm:t>
        <a:bodyPr/>
        <a:lstStyle/>
        <a:p>
          <a:endParaRPr lang="en-US"/>
        </a:p>
      </dgm:t>
    </dgm:pt>
    <dgm:pt modelId="{8B1F30F7-6CD4-4CF6-A1D5-0B5FC387A962}" type="sibTrans" cxnId="{1BB291F8-2F1B-4D58-9C98-E2332FF06601}">
      <dgm:prSet/>
      <dgm:spPr/>
      <dgm:t>
        <a:bodyPr/>
        <a:lstStyle/>
        <a:p>
          <a:endParaRPr lang="en-US"/>
        </a:p>
      </dgm:t>
    </dgm:pt>
    <dgm:pt modelId="{7DCC1C6C-D7B7-48E0-B840-F892DEFEC4C6}">
      <dgm:prSet/>
      <dgm:spPr/>
      <dgm:t>
        <a:bodyPr/>
        <a:lstStyle/>
        <a:p>
          <a:r>
            <a:rPr lang="en-US" dirty="0"/>
            <a:t>Install available Linux distro:</a:t>
          </a:r>
        </a:p>
      </dgm:t>
    </dgm:pt>
    <dgm:pt modelId="{B5008F46-B275-437B-9A61-25F55AFA8331}" type="parTrans" cxnId="{AEB735D5-35B1-401C-8C14-D17C93D3C4ED}">
      <dgm:prSet/>
      <dgm:spPr/>
      <dgm:t>
        <a:bodyPr/>
        <a:lstStyle/>
        <a:p>
          <a:endParaRPr lang="en-US"/>
        </a:p>
      </dgm:t>
    </dgm:pt>
    <dgm:pt modelId="{1B3094D1-957F-4342-93C7-66DFA178DDA8}" type="sibTrans" cxnId="{AEB735D5-35B1-401C-8C14-D17C93D3C4ED}">
      <dgm:prSet/>
      <dgm:spPr/>
      <dgm:t>
        <a:bodyPr/>
        <a:lstStyle/>
        <a:p>
          <a:endParaRPr lang="en-US"/>
        </a:p>
      </dgm:t>
    </dgm:pt>
    <dgm:pt modelId="{24C147A8-F9A9-4328-9061-0159ECC1B2CA}">
      <dgm:prSet/>
      <dgm:spPr/>
      <dgm:t>
        <a:bodyPr/>
        <a:lstStyle/>
        <a:p>
          <a:r>
            <a:rPr lang="en-US" dirty="0"/>
            <a:t>Azure</a:t>
          </a:r>
        </a:p>
      </dgm:t>
    </dgm:pt>
    <dgm:pt modelId="{C7A20EA2-9A30-4B72-8EFA-D0B998D3F2EB}" type="parTrans" cxnId="{79FB10C1-164C-4837-9852-E158E7234478}">
      <dgm:prSet/>
      <dgm:spPr/>
      <dgm:t>
        <a:bodyPr/>
        <a:lstStyle/>
        <a:p>
          <a:endParaRPr lang="en-US"/>
        </a:p>
      </dgm:t>
    </dgm:pt>
    <dgm:pt modelId="{4262B20E-5685-43A6-912F-943B83FD9180}" type="sibTrans" cxnId="{79FB10C1-164C-4837-9852-E158E7234478}">
      <dgm:prSet/>
      <dgm:spPr/>
      <dgm:t>
        <a:bodyPr/>
        <a:lstStyle/>
        <a:p>
          <a:endParaRPr lang="en-US"/>
        </a:p>
      </dgm:t>
    </dgm:pt>
    <dgm:pt modelId="{3E6F3D91-9233-4287-B5BF-65CFE0A30904}">
      <dgm:prSet/>
      <dgm:spPr/>
      <dgm:t>
        <a:bodyPr/>
        <a:lstStyle/>
        <a:p>
          <a:r>
            <a:rPr lang="en-US" dirty="0"/>
            <a:t>Amazon (not covered)</a:t>
          </a:r>
        </a:p>
      </dgm:t>
    </dgm:pt>
    <dgm:pt modelId="{35240C0F-8989-416E-8DBC-88D1F9AEFD05}" type="parTrans" cxnId="{53856B83-17FB-4442-9DBB-F8DA6AE48997}">
      <dgm:prSet/>
      <dgm:spPr/>
      <dgm:t>
        <a:bodyPr/>
        <a:lstStyle/>
        <a:p>
          <a:endParaRPr lang="en-US"/>
        </a:p>
      </dgm:t>
    </dgm:pt>
    <dgm:pt modelId="{1750AB69-A664-454B-B406-37D03679E65B}" type="sibTrans" cxnId="{53856B83-17FB-4442-9DBB-F8DA6AE48997}">
      <dgm:prSet/>
      <dgm:spPr/>
      <dgm:t>
        <a:bodyPr/>
        <a:lstStyle/>
        <a:p>
          <a:endParaRPr lang="en-US"/>
        </a:p>
      </dgm:t>
    </dgm:pt>
    <dgm:pt modelId="{FA9DCD43-A21D-43D6-968E-1E01D7802C33}">
      <dgm:prSet/>
      <dgm:spPr/>
      <dgm:t>
        <a:bodyPr/>
        <a:lstStyle/>
        <a:p>
          <a:endParaRPr lang="en-US" dirty="0"/>
        </a:p>
      </dgm:t>
    </dgm:pt>
    <dgm:pt modelId="{07E8A807-41C5-4958-9167-1C75043ED84E}" type="parTrans" cxnId="{14654E79-B214-4C28-8D6C-D4D0316EF42A}">
      <dgm:prSet/>
      <dgm:spPr/>
      <dgm:t>
        <a:bodyPr/>
        <a:lstStyle/>
        <a:p>
          <a:endParaRPr lang="en-US"/>
        </a:p>
      </dgm:t>
    </dgm:pt>
    <dgm:pt modelId="{93B70C39-9A4D-4B16-9696-EF8C0EB9FE12}" type="sibTrans" cxnId="{14654E79-B214-4C28-8D6C-D4D0316EF42A}">
      <dgm:prSet/>
      <dgm:spPr/>
      <dgm:t>
        <a:bodyPr/>
        <a:lstStyle/>
        <a:p>
          <a:endParaRPr lang="en-US"/>
        </a:p>
      </dgm:t>
    </dgm:pt>
    <dgm:pt modelId="{D96F6C0C-7E69-4D84-A2B7-05016432BBE3}" type="pres">
      <dgm:prSet presAssocID="{895496AD-D034-47B7-B9B5-737BD47D8C12}" presName="linear" presStyleCnt="0">
        <dgm:presLayoutVars>
          <dgm:dir/>
          <dgm:animLvl val="lvl"/>
          <dgm:resizeHandles val="exact"/>
        </dgm:presLayoutVars>
      </dgm:prSet>
      <dgm:spPr/>
    </dgm:pt>
    <dgm:pt modelId="{24249450-AF14-4EF7-A7FE-4866E367F444}" type="pres">
      <dgm:prSet presAssocID="{91A68C54-8733-447A-81B0-EF50A07E17EB}" presName="parentLin" presStyleCnt="0"/>
      <dgm:spPr/>
    </dgm:pt>
    <dgm:pt modelId="{0B20824C-CD70-4846-A60D-C345EE395657}" type="pres">
      <dgm:prSet presAssocID="{91A68C54-8733-447A-81B0-EF50A07E17EB}" presName="parentLeftMargin" presStyleLbl="node1" presStyleIdx="0" presStyleCnt="3"/>
      <dgm:spPr/>
    </dgm:pt>
    <dgm:pt modelId="{6DC9B9F7-3DBF-47A4-B9E2-13F7F8A73412}" type="pres">
      <dgm:prSet presAssocID="{91A68C54-8733-447A-81B0-EF50A07E17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8B37F5-DC2B-4736-B48B-2B0837FB92D9}" type="pres">
      <dgm:prSet presAssocID="{91A68C54-8733-447A-81B0-EF50A07E17EB}" presName="negativeSpace" presStyleCnt="0"/>
      <dgm:spPr/>
    </dgm:pt>
    <dgm:pt modelId="{24401533-640F-483F-87AD-C8E265D171BF}" type="pres">
      <dgm:prSet presAssocID="{91A68C54-8733-447A-81B0-EF50A07E17EB}" presName="childText" presStyleLbl="conFgAcc1" presStyleIdx="0" presStyleCnt="3">
        <dgm:presLayoutVars>
          <dgm:bulletEnabled val="1"/>
        </dgm:presLayoutVars>
      </dgm:prSet>
      <dgm:spPr/>
    </dgm:pt>
    <dgm:pt modelId="{1FA6A2FF-1B03-4C92-B1B7-BBE3F9CC3C76}" type="pres">
      <dgm:prSet presAssocID="{F08E3FF9-78C7-4949-BB0E-FF01CC31B28E}" presName="spaceBetweenRectangles" presStyleCnt="0"/>
      <dgm:spPr/>
    </dgm:pt>
    <dgm:pt modelId="{35135C05-1826-4F8D-ADEB-8B63936EFF79}" type="pres">
      <dgm:prSet presAssocID="{C7276EF3-0EEC-4F03-8341-1DD5F5F45776}" presName="parentLin" presStyleCnt="0"/>
      <dgm:spPr/>
    </dgm:pt>
    <dgm:pt modelId="{481A08D9-609A-4FD4-B676-ECA44CC9BFD0}" type="pres">
      <dgm:prSet presAssocID="{C7276EF3-0EEC-4F03-8341-1DD5F5F45776}" presName="parentLeftMargin" presStyleLbl="node1" presStyleIdx="0" presStyleCnt="3"/>
      <dgm:spPr/>
    </dgm:pt>
    <dgm:pt modelId="{B0267192-2FA4-487B-BB5F-A57C3CD69F3B}" type="pres">
      <dgm:prSet presAssocID="{C7276EF3-0EEC-4F03-8341-1DD5F5F45776}" presName="parentText" presStyleLbl="node1" presStyleIdx="1" presStyleCnt="3" custLinFactNeighborY="13904">
        <dgm:presLayoutVars>
          <dgm:chMax val="0"/>
          <dgm:bulletEnabled val="1"/>
        </dgm:presLayoutVars>
      </dgm:prSet>
      <dgm:spPr/>
    </dgm:pt>
    <dgm:pt modelId="{08C36937-1444-4F6B-B2F9-8A1756E17836}" type="pres">
      <dgm:prSet presAssocID="{C7276EF3-0EEC-4F03-8341-1DD5F5F45776}" presName="negativeSpace" presStyleCnt="0"/>
      <dgm:spPr/>
    </dgm:pt>
    <dgm:pt modelId="{38BC5149-18E0-467F-9DCA-219A4DFB742C}" type="pres">
      <dgm:prSet presAssocID="{C7276EF3-0EEC-4F03-8341-1DD5F5F45776}" presName="childText" presStyleLbl="conFgAcc1" presStyleIdx="1" presStyleCnt="3" custLinFactNeighborY="27798">
        <dgm:presLayoutVars>
          <dgm:bulletEnabled val="1"/>
        </dgm:presLayoutVars>
      </dgm:prSet>
      <dgm:spPr/>
    </dgm:pt>
    <dgm:pt modelId="{7F4C94F1-FC34-4A13-AEF8-091D55B63D28}" type="pres">
      <dgm:prSet presAssocID="{1F59195B-7AAF-41E5-912F-35C0A819493A}" presName="spaceBetweenRectangles" presStyleCnt="0"/>
      <dgm:spPr/>
    </dgm:pt>
    <dgm:pt modelId="{2C727B01-9D84-4B2B-A954-0977BE8DDB66}" type="pres">
      <dgm:prSet presAssocID="{24895EF5-FFA4-4D2E-AFCC-89928BD3418B}" presName="parentLin" presStyleCnt="0"/>
      <dgm:spPr/>
    </dgm:pt>
    <dgm:pt modelId="{0634CDD0-2A4C-4261-BCE4-454A24636942}" type="pres">
      <dgm:prSet presAssocID="{24895EF5-FFA4-4D2E-AFCC-89928BD3418B}" presName="parentLeftMargin" presStyleLbl="node1" presStyleIdx="1" presStyleCnt="3"/>
      <dgm:spPr/>
    </dgm:pt>
    <dgm:pt modelId="{E746E560-7A62-4C5C-BF1B-C6B7CD5F211C}" type="pres">
      <dgm:prSet presAssocID="{24895EF5-FFA4-4D2E-AFCC-89928BD341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B01587-5F38-4F8B-9745-8EA83575BCD4}" type="pres">
      <dgm:prSet presAssocID="{24895EF5-FFA4-4D2E-AFCC-89928BD3418B}" presName="negativeSpace" presStyleCnt="0"/>
      <dgm:spPr/>
    </dgm:pt>
    <dgm:pt modelId="{0789BCF4-68AF-482B-A343-29E3AA2FAC8B}" type="pres">
      <dgm:prSet presAssocID="{24895EF5-FFA4-4D2E-AFCC-89928BD341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5AE505-9BFA-467D-8F21-F29C803F788E}" type="presOf" srcId="{8D43083D-0F75-4BEA-BE77-E0C39AF4354F}" destId="{24401533-640F-483F-87AD-C8E265D171BF}" srcOrd="0" destOrd="2" presId="urn:microsoft.com/office/officeart/2005/8/layout/list1"/>
    <dgm:cxn modelId="{666F531E-3860-42CB-8A31-E5A239AB201E}" srcId="{7DCC1C6C-D7B7-48E0-B840-F892DEFEC4C6}" destId="{2E54D3DA-8633-43A2-A5AB-35E89650CEA0}" srcOrd="1" destOrd="0" parTransId="{FDEBE08B-BEE5-4E1D-A97C-66D032C98DB2}" sibTransId="{69DD50CB-7B14-4559-BCD4-973F20BB47D6}"/>
    <dgm:cxn modelId="{81BF2E23-B736-4989-91A7-7B7D40C99C5A}" type="presOf" srcId="{895496AD-D034-47B7-B9B5-737BD47D8C12}" destId="{D96F6C0C-7E69-4D84-A2B7-05016432BBE3}" srcOrd="0" destOrd="0" presId="urn:microsoft.com/office/officeart/2005/8/layout/list1"/>
    <dgm:cxn modelId="{C0CBF231-E0FE-4A0C-9863-DD82FE390CD6}" type="presOf" srcId="{3E6F3D91-9233-4287-B5BF-65CFE0A30904}" destId="{0789BCF4-68AF-482B-A343-29E3AA2FAC8B}" srcOrd="0" destOrd="1" presId="urn:microsoft.com/office/officeart/2005/8/layout/list1"/>
    <dgm:cxn modelId="{E8ACEC38-4AC8-46B4-AA60-3EFC46EC9723}" type="presOf" srcId="{2DAA89CC-19CD-4C89-A93B-12DBA1B928C7}" destId="{24401533-640F-483F-87AD-C8E265D171BF}" srcOrd="0" destOrd="4" presId="urn:microsoft.com/office/officeart/2005/8/layout/list1"/>
    <dgm:cxn modelId="{251C6539-9F03-4E6A-AFDA-CC1F1F85CDC7}" type="presOf" srcId="{FA9DCD43-A21D-43D6-968E-1E01D7802C33}" destId="{0789BCF4-68AF-482B-A343-29E3AA2FAC8B}" srcOrd="0" destOrd="2" presId="urn:microsoft.com/office/officeart/2005/8/layout/list1"/>
    <dgm:cxn modelId="{079FE15E-F5F6-4306-9DFF-52D251DD47FD}" srcId="{895496AD-D034-47B7-B9B5-737BD47D8C12}" destId="{91A68C54-8733-447A-81B0-EF50A07E17EB}" srcOrd="0" destOrd="0" parTransId="{59A25BA3-DEB4-4C75-9E28-1BE3E9A8E593}" sibTransId="{F08E3FF9-78C7-4949-BB0E-FF01CC31B28E}"/>
    <dgm:cxn modelId="{DBB48665-48A4-40BC-AF5C-2C454EB9B37A}" srcId="{2DAA89CC-19CD-4C89-A93B-12DBA1B928C7}" destId="{1E71A661-E4CA-406B-BD0D-D96F64D66C1A}" srcOrd="0" destOrd="0" parTransId="{7E3E98E1-0EC7-400B-851D-0B18F67A435F}" sibTransId="{7CCCFFFC-77C1-4376-BC04-25AA4F0C63CF}"/>
    <dgm:cxn modelId="{7D757F54-0E77-453A-B3BB-281C26B73103}" srcId="{895496AD-D034-47B7-B9B5-737BD47D8C12}" destId="{C7276EF3-0EEC-4F03-8341-1DD5F5F45776}" srcOrd="1" destOrd="0" parTransId="{3ADB1901-CC0D-4C07-BCF3-E2D0CCFFB646}" sibTransId="{1F59195B-7AAF-41E5-912F-35C0A819493A}"/>
    <dgm:cxn modelId="{F671C375-905A-4D5B-B4FE-2442C180274C}" type="presOf" srcId="{24895EF5-FFA4-4D2E-AFCC-89928BD3418B}" destId="{E746E560-7A62-4C5C-BF1B-C6B7CD5F211C}" srcOrd="1" destOrd="0" presId="urn:microsoft.com/office/officeart/2005/8/layout/list1"/>
    <dgm:cxn modelId="{89EC7656-A6BB-4602-A88B-2F80BB87636A}" srcId="{BC34503F-1B06-42BE-A8B0-25667AEDAEF4}" destId="{8D43083D-0F75-4BEA-BE77-E0C39AF4354F}" srcOrd="1" destOrd="0" parTransId="{556A00E0-27D7-41FD-A752-5150786498A2}" sibTransId="{409597F2-8782-4272-B821-2FE47FFEF5E6}"/>
    <dgm:cxn modelId="{14654E79-B214-4C28-8D6C-D4D0316EF42A}" srcId="{24895EF5-FFA4-4D2E-AFCC-89928BD3418B}" destId="{FA9DCD43-A21D-43D6-968E-1E01D7802C33}" srcOrd="2" destOrd="0" parTransId="{07E8A807-41C5-4958-9167-1C75043ED84E}" sibTransId="{93B70C39-9A4D-4B16-9696-EF8C0EB9FE12}"/>
    <dgm:cxn modelId="{53856B83-17FB-4442-9DBB-F8DA6AE48997}" srcId="{24895EF5-FFA4-4D2E-AFCC-89928BD3418B}" destId="{3E6F3D91-9233-4287-B5BF-65CFE0A30904}" srcOrd="1" destOrd="0" parTransId="{35240C0F-8989-416E-8DBC-88D1F9AEFD05}" sibTransId="{1750AB69-A664-454B-B406-37D03679E65B}"/>
    <dgm:cxn modelId="{4E4D738A-4B13-44E4-831B-DE0516EB2771}" type="presOf" srcId="{1E71A661-E4CA-406B-BD0D-D96F64D66C1A}" destId="{24401533-640F-483F-87AD-C8E265D171BF}" srcOrd="0" destOrd="5" presId="urn:microsoft.com/office/officeart/2005/8/layout/list1"/>
    <dgm:cxn modelId="{70F48A97-F5E4-42CE-B710-792FF38B9647}" srcId="{7DCC1C6C-D7B7-48E0-B840-F892DEFEC4C6}" destId="{8CE3686E-97C3-4572-8688-E40088A794E5}" srcOrd="0" destOrd="0" parTransId="{BF6C7159-87F0-4924-B5E6-39E472E242E9}" sibTransId="{7B92CC79-A1A9-4579-92D4-1A8442A62399}"/>
    <dgm:cxn modelId="{E4990E9A-137B-473E-AABA-151097E53C20}" type="presOf" srcId="{7DCC1C6C-D7B7-48E0-B840-F892DEFEC4C6}" destId="{38BC5149-18E0-467F-9DCA-219A4DFB742C}" srcOrd="0" destOrd="0" presId="urn:microsoft.com/office/officeart/2005/8/layout/list1"/>
    <dgm:cxn modelId="{0C8549A0-A784-4325-BE2A-6252753C2C08}" type="presOf" srcId="{8D0412C8-8943-4B44-B6E3-39B93668A9D3}" destId="{24401533-640F-483F-87AD-C8E265D171BF}" srcOrd="0" destOrd="6" presId="urn:microsoft.com/office/officeart/2005/8/layout/list1"/>
    <dgm:cxn modelId="{7F53FEAB-300A-4C68-A71A-E216F7D69E90}" type="presOf" srcId="{91A68C54-8733-447A-81B0-EF50A07E17EB}" destId="{0B20824C-CD70-4846-A60D-C345EE395657}" srcOrd="0" destOrd="0" presId="urn:microsoft.com/office/officeart/2005/8/layout/list1"/>
    <dgm:cxn modelId="{CDA309AC-703F-4E8D-A6C9-7BB891E6B33C}" type="presOf" srcId="{2E54D3DA-8633-43A2-A5AB-35E89650CEA0}" destId="{38BC5149-18E0-467F-9DCA-219A4DFB742C}" srcOrd="0" destOrd="2" presId="urn:microsoft.com/office/officeart/2005/8/layout/list1"/>
    <dgm:cxn modelId="{3FCBDEAF-D28C-4B78-84A3-826FBECB5AF4}" type="presOf" srcId="{BC34503F-1B06-42BE-A8B0-25667AEDAEF4}" destId="{24401533-640F-483F-87AD-C8E265D171BF}" srcOrd="0" destOrd="0" presId="urn:microsoft.com/office/officeart/2005/8/layout/list1"/>
    <dgm:cxn modelId="{89F81DBB-C0D6-491E-92FB-C46AA93119D3}" type="presOf" srcId="{24895EF5-FFA4-4D2E-AFCC-89928BD3418B}" destId="{0634CDD0-2A4C-4261-BCE4-454A24636942}" srcOrd="0" destOrd="0" presId="urn:microsoft.com/office/officeart/2005/8/layout/list1"/>
    <dgm:cxn modelId="{4766F0BB-4D10-40B2-95AE-9116CE0AA5F7}" type="presOf" srcId="{24C147A8-F9A9-4328-9061-0159ECC1B2CA}" destId="{0789BCF4-68AF-482B-A343-29E3AA2FAC8B}" srcOrd="0" destOrd="0" presId="urn:microsoft.com/office/officeart/2005/8/layout/list1"/>
    <dgm:cxn modelId="{8A1AC1C0-CBC9-43A2-8B56-C0DAE2E8AF36}" type="presOf" srcId="{83948B4A-44FF-42DB-A76F-17EFF9CA4187}" destId="{24401533-640F-483F-87AD-C8E265D171BF}" srcOrd="0" destOrd="3" presId="urn:microsoft.com/office/officeart/2005/8/layout/list1"/>
    <dgm:cxn modelId="{9DCAD2C0-9644-421B-A9B3-21E2F92A53C8}" type="presOf" srcId="{8CE3686E-97C3-4572-8688-E40088A794E5}" destId="{38BC5149-18E0-467F-9DCA-219A4DFB742C}" srcOrd="0" destOrd="1" presId="urn:microsoft.com/office/officeart/2005/8/layout/list1"/>
    <dgm:cxn modelId="{79FB10C1-164C-4837-9852-E158E7234478}" srcId="{24895EF5-FFA4-4D2E-AFCC-89928BD3418B}" destId="{24C147A8-F9A9-4328-9061-0159ECC1B2CA}" srcOrd="0" destOrd="0" parTransId="{C7A20EA2-9A30-4B72-8EFA-D0B998D3F2EB}" sibTransId="{4262B20E-5685-43A6-912F-943B83FD9180}"/>
    <dgm:cxn modelId="{81D206C3-ED15-4CCB-9A0F-5609B36EF1F5}" srcId="{BC34503F-1B06-42BE-A8B0-25667AEDAEF4}" destId="{83948B4A-44FF-42DB-A76F-17EFF9CA4187}" srcOrd="2" destOrd="0" parTransId="{FCA205A9-4ACF-405C-A440-9C4CC510B038}" sibTransId="{F20CD87B-173F-4608-9B0A-71CD6F82D21B}"/>
    <dgm:cxn modelId="{F3B683C7-52DF-4D8D-B21C-C78D1D071E85}" type="presOf" srcId="{E648AB5A-A2AF-47EE-9BBD-3B91EE2FBEDF}" destId="{24401533-640F-483F-87AD-C8E265D171BF}" srcOrd="0" destOrd="1" presId="urn:microsoft.com/office/officeart/2005/8/layout/list1"/>
    <dgm:cxn modelId="{850A2FCF-B2E0-44CC-A298-3AA92A7FA245}" srcId="{BC34503F-1B06-42BE-A8B0-25667AEDAEF4}" destId="{E648AB5A-A2AF-47EE-9BBD-3B91EE2FBEDF}" srcOrd="0" destOrd="0" parTransId="{60CBD5F9-C10F-4EBA-BFA2-9E63AADC2930}" sibTransId="{8ABC8C12-4023-4A6E-9FA9-0E9B9FC7AC7F}"/>
    <dgm:cxn modelId="{A45046CF-7B26-4C6B-AB01-D36AF737D6F8}" type="presOf" srcId="{C7276EF3-0EEC-4F03-8341-1DD5F5F45776}" destId="{481A08D9-609A-4FD4-B676-ECA44CC9BFD0}" srcOrd="0" destOrd="0" presId="urn:microsoft.com/office/officeart/2005/8/layout/list1"/>
    <dgm:cxn modelId="{AEB735D5-35B1-401C-8C14-D17C93D3C4ED}" srcId="{C7276EF3-0EEC-4F03-8341-1DD5F5F45776}" destId="{7DCC1C6C-D7B7-48E0-B840-F892DEFEC4C6}" srcOrd="0" destOrd="0" parTransId="{B5008F46-B275-437B-9A61-25F55AFA8331}" sibTransId="{1B3094D1-957F-4342-93C7-66DFA178DDA8}"/>
    <dgm:cxn modelId="{86A740D7-BDC0-41F8-AA2E-B9A67067DF34}" srcId="{895496AD-D034-47B7-B9B5-737BD47D8C12}" destId="{24895EF5-FFA4-4D2E-AFCC-89928BD3418B}" srcOrd="2" destOrd="0" parTransId="{BBC674AE-2B13-4FEC-AB94-640D14C1887E}" sibTransId="{9DF75B71-B3F8-4D46-8A1E-BD2370E4126C}"/>
    <dgm:cxn modelId="{07D55ADE-0B93-4F22-BFCB-526C9FF1BCC2}" srcId="{91A68C54-8733-447A-81B0-EF50A07E17EB}" destId="{2DAA89CC-19CD-4C89-A93B-12DBA1B928C7}" srcOrd="1" destOrd="0" parTransId="{37243837-9FC3-405B-A46D-54BB295E28A1}" sibTransId="{EC95BDB7-BE85-4EB3-9D0A-60F06491AECE}"/>
    <dgm:cxn modelId="{33EA10F4-B1FF-412C-A43B-E65D48BEC130}" type="presOf" srcId="{C7276EF3-0EEC-4F03-8341-1DD5F5F45776}" destId="{B0267192-2FA4-487B-BB5F-A57C3CD69F3B}" srcOrd="1" destOrd="0" presId="urn:microsoft.com/office/officeart/2005/8/layout/list1"/>
    <dgm:cxn modelId="{5A702DF8-C3D0-4D18-80F6-24861D8E6616}" srcId="{2DAA89CC-19CD-4C89-A93B-12DBA1B928C7}" destId="{8D0412C8-8943-4B44-B6E3-39B93668A9D3}" srcOrd="1" destOrd="0" parTransId="{DF55FC81-EE84-41B4-94AD-E786071F5098}" sibTransId="{9F0B650A-8D31-4861-9D0B-12A41AD06027}"/>
    <dgm:cxn modelId="{1BB291F8-2F1B-4D58-9C98-E2332FF06601}" srcId="{91A68C54-8733-447A-81B0-EF50A07E17EB}" destId="{BC34503F-1B06-42BE-A8B0-25667AEDAEF4}" srcOrd="0" destOrd="0" parTransId="{6604A85F-154B-4B29-883F-9633CF2A4791}" sibTransId="{8B1F30F7-6CD4-4CF6-A1D5-0B5FC387A962}"/>
    <dgm:cxn modelId="{F8FED1FD-773C-42E1-887A-50FAB8B407FB}" type="presOf" srcId="{91A68C54-8733-447A-81B0-EF50A07E17EB}" destId="{6DC9B9F7-3DBF-47A4-B9E2-13F7F8A73412}" srcOrd="1" destOrd="0" presId="urn:microsoft.com/office/officeart/2005/8/layout/list1"/>
    <dgm:cxn modelId="{13F254DF-23D1-4548-829B-1FDFCE2BDAA4}" type="presParOf" srcId="{D96F6C0C-7E69-4D84-A2B7-05016432BBE3}" destId="{24249450-AF14-4EF7-A7FE-4866E367F444}" srcOrd="0" destOrd="0" presId="urn:microsoft.com/office/officeart/2005/8/layout/list1"/>
    <dgm:cxn modelId="{F979BE64-5337-44E9-A6FC-73EBB31BF390}" type="presParOf" srcId="{24249450-AF14-4EF7-A7FE-4866E367F444}" destId="{0B20824C-CD70-4846-A60D-C345EE395657}" srcOrd="0" destOrd="0" presId="urn:microsoft.com/office/officeart/2005/8/layout/list1"/>
    <dgm:cxn modelId="{BA4BC600-BDB6-4278-A54A-DBE8A520FD8A}" type="presParOf" srcId="{24249450-AF14-4EF7-A7FE-4866E367F444}" destId="{6DC9B9F7-3DBF-47A4-B9E2-13F7F8A73412}" srcOrd="1" destOrd="0" presId="urn:microsoft.com/office/officeart/2005/8/layout/list1"/>
    <dgm:cxn modelId="{D83A25FB-F7A3-44C2-A347-55B93D806D90}" type="presParOf" srcId="{D96F6C0C-7E69-4D84-A2B7-05016432BBE3}" destId="{618B37F5-DC2B-4736-B48B-2B0837FB92D9}" srcOrd="1" destOrd="0" presId="urn:microsoft.com/office/officeart/2005/8/layout/list1"/>
    <dgm:cxn modelId="{8C5806E0-8DA2-4960-BDF2-95F44D904222}" type="presParOf" srcId="{D96F6C0C-7E69-4D84-A2B7-05016432BBE3}" destId="{24401533-640F-483F-87AD-C8E265D171BF}" srcOrd="2" destOrd="0" presId="urn:microsoft.com/office/officeart/2005/8/layout/list1"/>
    <dgm:cxn modelId="{0D90F50B-6947-43C8-B55A-642D789FE453}" type="presParOf" srcId="{D96F6C0C-7E69-4D84-A2B7-05016432BBE3}" destId="{1FA6A2FF-1B03-4C92-B1B7-BBE3F9CC3C76}" srcOrd="3" destOrd="0" presId="urn:microsoft.com/office/officeart/2005/8/layout/list1"/>
    <dgm:cxn modelId="{8DB7E499-86AA-4FCA-AB83-9B304485C72F}" type="presParOf" srcId="{D96F6C0C-7E69-4D84-A2B7-05016432BBE3}" destId="{35135C05-1826-4F8D-ADEB-8B63936EFF79}" srcOrd="4" destOrd="0" presId="urn:microsoft.com/office/officeart/2005/8/layout/list1"/>
    <dgm:cxn modelId="{685DE00C-DB3C-42E4-9036-5538E57E4CA3}" type="presParOf" srcId="{35135C05-1826-4F8D-ADEB-8B63936EFF79}" destId="{481A08D9-609A-4FD4-B676-ECA44CC9BFD0}" srcOrd="0" destOrd="0" presId="urn:microsoft.com/office/officeart/2005/8/layout/list1"/>
    <dgm:cxn modelId="{EC3FDA61-494C-4F11-BD4F-EED616C64404}" type="presParOf" srcId="{35135C05-1826-4F8D-ADEB-8B63936EFF79}" destId="{B0267192-2FA4-487B-BB5F-A57C3CD69F3B}" srcOrd="1" destOrd="0" presId="urn:microsoft.com/office/officeart/2005/8/layout/list1"/>
    <dgm:cxn modelId="{6C5A2082-0F99-4F9F-8116-5CD89974AC9A}" type="presParOf" srcId="{D96F6C0C-7E69-4D84-A2B7-05016432BBE3}" destId="{08C36937-1444-4F6B-B2F9-8A1756E17836}" srcOrd="5" destOrd="0" presId="urn:microsoft.com/office/officeart/2005/8/layout/list1"/>
    <dgm:cxn modelId="{7CF062A4-3EBA-4DCA-8C36-6AFA6B4095A9}" type="presParOf" srcId="{D96F6C0C-7E69-4D84-A2B7-05016432BBE3}" destId="{38BC5149-18E0-467F-9DCA-219A4DFB742C}" srcOrd="6" destOrd="0" presId="urn:microsoft.com/office/officeart/2005/8/layout/list1"/>
    <dgm:cxn modelId="{86F88F25-D2E5-46F1-B050-3E796A488C4E}" type="presParOf" srcId="{D96F6C0C-7E69-4D84-A2B7-05016432BBE3}" destId="{7F4C94F1-FC34-4A13-AEF8-091D55B63D28}" srcOrd="7" destOrd="0" presId="urn:microsoft.com/office/officeart/2005/8/layout/list1"/>
    <dgm:cxn modelId="{A1BE5EEA-FB87-487B-877B-883C1FB03385}" type="presParOf" srcId="{D96F6C0C-7E69-4D84-A2B7-05016432BBE3}" destId="{2C727B01-9D84-4B2B-A954-0977BE8DDB66}" srcOrd="8" destOrd="0" presId="urn:microsoft.com/office/officeart/2005/8/layout/list1"/>
    <dgm:cxn modelId="{508AE663-02ED-4EA4-9F01-97F8EADEF4A9}" type="presParOf" srcId="{2C727B01-9D84-4B2B-A954-0977BE8DDB66}" destId="{0634CDD0-2A4C-4261-BCE4-454A24636942}" srcOrd="0" destOrd="0" presId="urn:microsoft.com/office/officeart/2005/8/layout/list1"/>
    <dgm:cxn modelId="{18713437-9A2F-451F-A566-DBB77C9584C7}" type="presParOf" srcId="{2C727B01-9D84-4B2B-A954-0977BE8DDB66}" destId="{E746E560-7A62-4C5C-BF1B-C6B7CD5F211C}" srcOrd="1" destOrd="0" presId="urn:microsoft.com/office/officeart/2005/8/layout/list1"/>
    <dgm:cxn modelId="{501AFA47-F0E0-4B28-A3F1-5754BDE0E482}" type="presParOf" srcId="{D96F6C0C-7E69-4D84-A2B7-05016432BBE3}" destId="{6BB01587-5F38-4F8B-9745-8EA83575BCD4}" srcOrd="9" destOrd="0" presId="urn:microsoft.com/office/officeart/2005/8/layout/list1"/>
    <dgm:cxn modelId="{8D906277-C40B-4F79-8C3D-8B1F188FB306}" type="presParOf" srcId="{D96F6C0C-7E69-4D84-A2B7-05016432BBE3}" destId="{0789BCF4-68AF-482B-A343-29E3AA2FAC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496AD-D034-47B7-B9B5-737BD47D8C12}" type="doc">
      <dgm:prSet loTypeId="urn:microsoft.com/office/officeart/2005/8/layout/list1" loCatId="list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1A68C54-8733-447A-81B0-EF50A07E17EB}">
      <dgm:prSet custT="1"/>
      <dgm:spPr>
        <a:gradFill rotWithShape="0">
          <a:gsLst>
            <a:gs pos="0">
              <a:srgbClr val="5B9BD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65868" tIns="0" rIns="165868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Lightweight Editors:</a:t>
          </a:r>
        </a:p>
      </dgm:t>
    </dgm:pt>
    <dgm:pt modelId="{59A25BA3-DEB4-4C75-9E28-1BE3E9A8E593}" type="parTrans" cxnId="{079FE15E-F5F6-4306-9DFF-52D251DD47FD}">
      <dgm:prSet/>
      <dgm:spPr/>
      <dgm:t>
        <a:bodyPr/>
        <a:lstStyle/>
        <a:p>
          <a:endParaRPr lang="en-US" sz="1200"/>
        </a:p>
      </dgm:t>
    </dgm:pt>
    <dgm:pt modelId="{F08E3FF9-78C7-4949-BB0E-FF01CC31B28E}" type="sibTrans" cxnId="{079FE15E-F5F6-4306-9DFF-52D251DD47FD}">
      <dgm:prSet/>
      <dgm:spPr/>
      <dgm:t>
        <a:bodyPr/>
        <a:lstStyle/>
        <a:p>
          <a:endParaRPr lang="en-US" sz="1200"/>
        </a:p>
      </dgm:t>
    </dgm:pt>
    <dgm:pt modelId="{05A42735-8643-4DCD-B99A-A75FA87EB243}">
      <dgm:prSet custT="1"/>
      <dgm:spPr/>
      <dgm:t>
        <a:bodyPr/>
        <a:lstStyle/>
        <a:p>
          <a:r>
            <a:rPr lang="en-US" sz="1800" dirty="0"/>
            <a:t>Windows ISE</a:t>
          </a:r>
        </a:p>
      </dgm:t>
    </dgm:pt>
    <dgm:pt modelId="{1B7A9CD6-4394-4978-8060-D9D7182DA029}" type="parTrans" cxnId="{EE4140EB-407D-4305-AA76-7BE8E44A63A3}">
      <dgm:prSet/>
      <dgm:spPr/>
      <dgm:t>
        <a:bodyPr/>
        <a:lstStyle/>
        <a:p>
          <a:endParaRPr lang="en-US" sz="1200"/>
        </a:p>
      </dgm:t>
    </dgm:pt>
    <dgm:pt modelId="{17BDD4CF-7361-4A10-ABB7-68E60FB0B8CE}" type="sibTrans" cxnId="{EE4140EB-407D-4305-AA76-7BE8E44A63A3}">
      <dgm:prSet/>
      <dgm:spPr/>
      <dgm:t>
        <a:bodyPr/>
        <a:lstStyle/>
        <a:p>
          <a:endParaRPr lang="en-US" sz="1200"/>
        </a:p>
      </dgm:t>
    </dgm:pt>
    <dgm:pt modelId="{BBF721A4-1113-4712-AC5C-C482A28EE726}">
      <dgm:prSet custT="1"/>
      <dgm:spPr/>
      <dgm:t>
        <a:bodyPr/>
        <a:lstStyle/>
        <a:p>
          <a:r>
            <a:rPr lang="en-US" sz="1800" dirty="0"/>
            <a:t>Visual Studio Code (</a:t>
          </a:r>
          <a:r>
            <a:rPr lang="en-US" sz="1800" dirty="0" err="1"/>
            <a:t>xplat</a:t>
          </a:r>
          <a:r>
            <a:rPr lang="en-US" sz="1800" dirty="0"/>
            <a:t>)</a:t>
          </a:r>
        </a:p>
      </dgm:t>
    </dgm:pt>
    <dgm:pt modelId="{8EB136BC-535D-4558-BAE9-4BE574E6DAE2}" type="parTrans" cxnId="{E889D607-439E-4258-89C3-4D1407C0B89F}">
      <dgm:prSet/>
      <dgm:spPr/>
      <dgm:t>
        <a:bodyPr/>
        <a:lstStyle/>
        <a:p>
          <a:endParaRPr lang="en-US" sz="1200"/>
        </a:p>
      </dgm:t>
    </dgm:pt>
    <dgm:pt modelId="{A0CED86C-FCFC-4938-8849-6590EEFE4503}" type="sibTrans" cxnId="{E889D607-439E-4258-89C3-4D1407C0B89F}">
      <dgm:prSet/>
      <dgm:spPr/>
      <dgm:t>
        <a:bodyPr/>
        <a:lstStyle/>
        <a:p>
          <a:endParaRPr lang="en-US" sz="1200"/>
        </a:p>
      </dgm:t>
    </dgm:pt>
    <dgm:pt modelId="{F08B1886-9391-4E18-8ED0-AAB97183744E}">
      <dgm:prSet custT="1"/>
      <dgm:spPr/>
      <dgm:t>
        <a:bodyPr/>
        <a:lstStyle/>
        <a:p>
          <a:r>
            <a:rPr lang="en-US" sz="1800" dirty="0"/>
            <a:t>VIM/Emacs24.. (</a:t>
          </a:r>
          <a:r>
            <a:rPr lang="en-US" sz="1800" dirty="0" err="1"/>
            <a:t>xplat</a:t>
          </a:r>
          <a:r>
            <a:rPr lang="en-US" sz="1800" dirty="0"/>
            <a:t>)</a:t>
          </a:r>
        </a:p>
      </dgm:t>
    </dgm:pt>
    <dgm:pt modelId="{32B3D4B2-4462-4CE5-8E09-31B4587E0649}" type="parTrans" cxnId="{3796AC6D-FD0E-4307-B30F-61237F613FEE}">
      <dgm:prSet/>
      <dgm:spPr/>
      <dgm:t>
        <a:bodyPr/>
        <a:lstStyle/>
        <a:p>
          <a:endParaRPr lang="en-US" sz="1200"/>
        </a:p>
      </dgm:t>
    </dgm:pt>
    <dgm:pt modelId="{A59EDEE0-CE66-4176-98BD-408A0703C44A}" type="sibTrans" cxnId="{3796AC6D-FD0E-4307-B30F-61237F613FEE}">
      <dgm:prSet/>
      <dgm:spPr/>
      <dgm:t>
        <a:bodyPr/>
        <a:lstStyle/>
        <a:p>
          <a:endParaRPr lang="en-US" sz="1200"/>
        </a:p>
      </dgm:t>
    </dgm:pt>
    <dgm:pt modelId="{DD84D830-B7E6-40B9-BB76-8686119F6AD0}">
      <dgm:prSet custT="1"/>
      <dgm:spPr>
        <a:solidFill>
          <a:schemeClr val="accent1"/>
        </a:solidFill>
        <a:ln>
          <a:noFill/>
        </a:ln>
        <a:effectLst/>
      </dgm:spPr>
      <dgm:t>
        <a:bodyPr spcFirstLastPara="0" vert="horz" wrap="square" lIns="165868" tIns="0" rIns="165868" bIns="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Enterprise-Level Editors:</a:t>
          </a:r>
        </a:p>
      </dgm:t>
    </dgm:pt>
    <dgm:pt modelId="{1C869AEC-0FA8-4BE1-AE2B-BC5B6DEBA488}" type="parTrans" cxnId="{1B13B0CB-9886-4013-B096-BD7C60BA98D1}">
      <dgm:prSet/>
      <dgm:spPr/>
      <dgm:t>
        <a:bodyPr/>
        <a:lstStyle/>
        <a:p>
          <a:endParaRPr lang="en-US" sz="1200"/>
        </a:p>
      </dgm:t>
    </dgm:pt>
    <dgm:pt modelId="{4348492E-3F29-4C80-A033-85D9D4CFA692}" type="sibTrans" cxnId="{1B13B0CB-9886-4013-B096-BD7C60BA98D1}">
      <dgm:prSet/>
      <dgm:spPr/>
      <dgm:t>
        <a:bodyPr/>
        <a:lstStyle/>
        <a:p>
          <a:endParaRPr lang="en-US" sz="1200"/>
        </a:p>
      </dgm:t>
    </dgm:pt>
    <dgm:pt modelId="{E1FEC927-00A8-42DF-808F-08C8519F4E2A}">
      <dgm:prSet custT="1"/>
      <dgm:spPr/>
      <dgm:t>
        <a:bodyPr/>
        <a:lstStyle/>
        <a:p>
          <a:r>
            <a:rPr lang="en-US" sz="1800" dirty="0"/>
            <a:t>Visual Studio</a:t>
          </a:r>
        </a:p>
      </dgm:t>
    </dgm:pt>
    <dgm:pt modelId="{53D6D7B3-DA16-40FC-BCD4-7B33401911CC}" type="parTrans" cxnId="{B477E37F-87F7-4E7D-B263-E5C2A87A0362}">
      <dgm:prSet/>
      <dgm:spPr/>
      <dgm:t>
        <a:bodyPr/>
        <a:lstStyle/>
        <a:p>
          <a:endParaRPr lang="en-US" sz="1200"/>
        </a:p>
      </dgm:t>
    </dgm:pt>
    <dgm:pt modelId="{473BA36E-AAF8-480D-B81F-5EF3FC8E0A3E}" type="sibTrans" cxnId="{B477E37F-87F7-4E7D-B263-E5C2A87A0362}">
      <dgm:prSet/>
      <dgm:spPr/>
      <dgm:t>
        <a:bodyPr/>
        <a:lstStyle/>
        <a:p>
          <a:endParaRPr lang="en-US" sz="1200"/>
        </a:p>
      </dgm:t>
    </dgm:pt>
    <dgm:pt modelId="{31D16C27-ACE0-44C9-8ACA-55E122D8E6CE}">
      <dgm:prSet custT="1"/>
      <dgm:spPr/>
      <dgm:t>
        <a:bodyPr/>
        <a:lstStyle/>
        <a:p>
          <a:r>
            <a:rPr lang="en-US" sz="1800" dirty="0"/>
            <a:t>SAPIEN PowerShell Studio 2018</a:t>
          </a:r>
        </a:p>
      </dgm:t>
    </dgm:pt>
    <dgm:pt modelId="{2164B290-9EC2-4242-8552-9181E8EBBBCA}" type="parTrans" cxnId="{E73BB3CD-B46D-4E15-B68D-76F8D8FD0CB5}">
      <dgm:prSet/>
      <dgm:spPr/>
      <dgm:t>
        <a:bodyPr/>
        <a:lstStyle/>
        <a:p>
          <a:endParaRPr lang="en-US" sz="1200"/>
        </a:p>
      </dgm:t>
    </dgm:pt>
    <dgm:pt modelId="{212ABE12-6C0D-42D2-B879-10FC8B577C8B}" type="sibTrans" cxnId="{E73BB3CD-B46D-4E15-B68D-76F8D8FD0CB5}">
      <dgm:prSet/>
      <dgm:spPr/>
      <dgm:t>
        <a:bodyPr/>
        <a:lstStyle/>
        <a:p>
          <a:endParaRPr lang="en-US" sz="1200"/>
        </a:p>
      </dgm:t>
    </dgm:pt>
    <dgm:pt modelId="{6B161577-0760-4F28-AC35-C8420EF41AED}">
      <dgm:prSet custT="1"/>
      <dgm:spPr/>
      <dgm:t>
        <a:bodyPr/>
        <a:lstStyle/>
        <a:p>
          <a:r>
            <a:rPr lang="en-US" sz="1800" dirty="0"/>
            <a:t>SAPIEN Product Suite.</a:t>
          </a:r>
        </a:p>
      </dgm:t>
    </dgm:pt>
    <dgm:pt modelId="{41CEE6A8-3B83-4FDE-8076-F108DE0497EF}" type="parTrans" cxnId="{09DCCBB6-2C02-48CE-85C1-2AC015EE28A5}">
      <dgm:prSet/>
      <dgm:spPr/>
      <dgm:t>
        <a:bodyPr/>
        <a:lstStyle/>
        <a:p>
          <a:endParaRPr lang="en-US" sz="1200"/>
        </a:p>
      </dgm:t>
    </dgm:pt>
    <dgm:pt modelId="{28CAFCA1-3CBE-4120-A8B1-2D87FCC5FA53}" type="sibTrans" cxnId="{09DCCBB6-2C02-48CE-85C1-2AC015EE28A5}">
      <dgm:prSet/>
      <dgm:spPr/>
      <dgm:t>
        <a:bodyPr/>
        <a:lstStyle/>
        <a:p>
          <a:endParaRPr lang="en-US" sz="1200"/>
        </a:p>
      </dgm:t>
    </dgm:pt>
    <dgm:pt modelId="{BEC899A7-1E61-445A-A964-6F6400569258}">
      <dgm:prSet custT="1"/>
      <dgm:spPr/>
      <dgm:t>
        <a:bodyPr/>
        <a:lstStyle/>
        <a:p>
          <a:r>
            <a:rPr lang="en-US" sz="1800" dirty="0"/>
            <a:t>Others</a:t>
          </a:r>
        </a:p>
      </dgm:t>
    </dgm:pt>
    <dgm:pt modelId="{EFFA6153-2078-4E6B-8F71-422A6EC7FCFF}" type="parTrans" cxnId="{2C2FA5D3-361A-4D16-8C70-E872160807D5}">
      <dgm:prSet/>
      <dgm:spPr/>
      <dgm:t>
        <a:bodyPr/>
        <a:lstStyle/>
        <a:p>
          <a:endParaRPr lang="en-US"/>
        </a:p>
      </dgm:t>
    </dgm:pt>
    <dgm:pt modelId="{D7DC7D64-D86D-414B-ABE9-B374E375CD8D}" type="sibTrans" cxnId="{2C2FA5D3-361A-4D16-8C70-E872160807D5}">
      <dgm:prSet/>
      <dgm:spPr/>
      <dgm:t>
        <a:bodyPr/>
        <a:lstStyle/>
        <a:p>
          <a:endParaRPr lang="en-US"/>
        </a:p>
      </dgm:t>
    </dgm:pt>
    <dgm:pt modelId="{A1D8A0B9-ACBF-466F-A6D3-1A6D83BF7E65}" type="pres">
      <dgm:prSet presAssocID="{895496AD-D034-47B7-B9B5-737BD47D8C12}" presName="linear" presStyleCnt="0">
        <dgm:presLayoutVars>
          <dgm:dir/>
          <dgm:animLvl val="lvl"/>
          <dgm:resizeHandles val="exact"/>
        </dgm:presLayoutVars>
      </dgm:prSet>
      <dgm:spPr/>
    </dgm:pt>
    <dgm:pt modelId="{31693CDB-3D3F-453A-B2B1-DA54F798D99F}" type="pres">
      <dgm:prSet presAssocID="{91A68C54-8733-447A-81B0-EF50A07E17EB}" presName="parentLin" presStyleCnt="0"/>
      <dgm:spPr/>
    </dgm:pt>
    <dgm:pt modelId="{A7B63BF1-060D-4C63-81FA-F9E8C367AF42}" type="pres">
      <dgm:prSet presAssocID="{91A68C54-8733-447A-81B0-EF50A07E17EB}" presName="parentLeftMargin" presStyleLbl="node1" presStyleIdx="0" presStyleCnt="2"/>
      <dgm:spPr/>
    </dgm:pt>
    <dgm:pt modelId="{C600989C-C699-4397-8E33-EB489C5D96CB}" type="pres">
      <dgm:prSet presAssocID="{91A68C54-8733-447A-81B0-EF50A07E17EB}" presName="parentText" presStyleLbl="node1" presStyleIdx="0" presStyleCnt="2" custScaleX="100975" custScaleY="31033" custLinFactNeighborX="-4387" custLinFactNeighborY="-41853">
        <dgm:presLayoutVars>
          <dgm:chMax val="0"/>
          <dgm:bulletEnabled val="1"/>
        </dgm:presLayoutVars>
      </dgm:prSet>
      <dgm:spPr>
        <a:xfrm>
          <a:off x="313451" y="571877"/>
          <a:ext cx="4044237" cy="748773"/>
        </a:xfrm>
        <a:prstGeom prst="roundRect">
          <a:avLst/>
        </a:prstGeom>
      </dgm:spPr>
    </dgm:pt>
    <dgm:pt modelId="{52145D2D-49F8-41FE-8949-47680E59D16F}" type="pres">
      <dgm:prSet presAssocID="{91A68C54-8733-447A-81B0-EF50A07E17EB}" presName="negativeSpace" presStyleCnt="0"/>
      <dgm:spPr/>
    </dgm:pt>
    <dgm:pt modelId="{056C6496-2DBB-401A-8698-DEBAC60984DC}" type="pres">
      <dgm:prSet presAssocID="{91A68C54-8733-447A-81B0-EF50A07E17EB}" presName="childText" presStyleLbl="conFgAcc1" presStyleIdx="0" presStyleCnt="2" custScaleY="61725" custLinFactNeighborX="453" custLinFactNeighborY="-26253">
        <dgm:presLayoutVars>
          <dgm:bulletEnabled val="1"/>
        </dgm:presLayoutVars>
      </dgm:prSet>
      <dgm:spPr/>
    </dgm:pt>
    <dgm:pt modelId="{18090E30-4E38-4FF9-8A1F-F15F2FAE93CB}" type="pres">
      <dgm:prSet presAssocID="{F08E3FF9-78C7-4949-BB0E-FF01CC31B28E}" presName="spaceBetweenRectangles" presStyleCnt="0"/>
      <dgm:spPr/>
    </dgm:pt>
    <dgm:pt modelId="{AE16587F-FCD5-4150-864A-3A9F9DC6D5EA}" type="pres">
      <dgm:prSet presAssocID="{DD84D830-B7E6-40B9-BB76-8686119F6AD0}" presName="parentLin" presStyleCnt="0"/>
      <dgm:spPr/>
    </dgm:pt>
    <dgm:pt modelId="{8A90313B-836B-4A14-A0D6-F5CF8917C932}" type="pres">
      <dgm:prSet presAssocID="{DD84D830-B7E6-40B9-BB76-8686119F6AD0}" presName="parentLeftMargin" presStyleLbl="node1" presStyleIdx="0" presStyleCnt="2"/>
      <dgm:spPr/>
    </dgm:pt>
    <dgm:pt modelId="{B96096F3-8517-4780-98F8-A2DDABCE196B}" type="pres">
      <dgm:prSet presAssocID="{DD84D830-B7E6-40B9-BB76-8686119F6AD0}" presName="parentText" presStyleLbl="node1" presStyleIdx="1" presStyleCnt="2" custScaleX="111328" custScaleY="26950" custLinFactNeighborX="-4387" custLinFactNeighborY="-11129">
        <dgm:presLayoutVars>
          <dgm:chMax val="0"/>
          <dgm:bulletEnabled val="1"/>
        </dgm:presLayoutVars>
      </dgm:prSet>
      <dgm:spPr>
        <a:xfrm>
          <a:off x="313451" y="3066875"/>
          <a:ext cx="4044237" cy="748773"/>
        </a:xfrm>
        <a:prstGeom prst="roundRect">
          <a:avLst/>
        </a:prstGeom>
      </dgm:spPr>
    </dgm:pt>
    <dgm:pt modelId="{3791675B-60D5-4BC0-8ECA-94A6F8A370A9}" type="pres">
      <dgm:prSet presAssocID="{DD84D830-B7E6-40B9-BB76-8686119F6AD0}" presName="negativeSpace" presStyleCnt="0"/>
      <dgm:spPr/>
    </dgm:pt>
    <dgm:pt modelId="{425F63F4-5CC1-4CA0-9A3B-38C4FE547FB7}" type="pres">
      <dgm:prSet presAssocID="{DD84D830-B7E6-40B9-BB76-8686119F6AD0}" presName="childText" presStyleLbl="conFgAcc1" presStyleIdx="1" presStyleCnt="2" custScaleY="87497" custLinFactNeighborY="48765">
        <dgm:presLayoutVars>
          <dgm:bulletEnabled val="1"/>
        </dgm:presLayoutVars>
      </dgm:prSet>
      <dgm:spPr/>
    </dgm:pt>
  </dgm:ptLst>
  <dgm:cxnLst>
    <dgm:cxn modelId="{D5935F06-3E7A-4E4C-9A8C-5B3E71FA0E2D}" type="presOf" srcId="{895496AD-D034-47B7-B9B5-737BD47D8C12}" destId="{A1D8A0B9-ACBF-466F-A6D3-1A6D83BF7E65}" srcOrd="0" destOrd="0" presId="urn:microsoft.com/office/officeart/2005/8/layout/list1"/>
    <dgm:cxn modelId="{E889D607-439E-4258-89C3-4D1407C0B89F}" srcId="{91A68C54-8733-447A-81B0-EF50A07E17EB}" destId="{BBF721A4-1113-4712-AC5C-C482A28EE726}" srcOrd="1" destOrd="0" parTransId="{8EB136BC-535D-4558-BAE9-4BE574E6DAE2}" sibTransId="{A0CED86C-FCFC-4938-8849-6590EEFE4503}"/>
    <dgm:cxn modelId="{9F325008-1126-4F58-8350-2B252FA42915}" type="presOf" srcId="{91A68C54-8733-447A-81B0-EF50A07E17EB}" destId="{C600989C-C699-4397-8E33-EB489C5D96CB}" srcOrd="1" destOrd="0" presId="urn:microsoft.com/office/officeart/2005/8/layout/list1"/>
    <dgm:cxn modelId="{5F5C110A-C475-417F-9875-15DA7CEEA908}" type="presOf" srcId="{31D16C27-ACE0-44C9-8ACA-55E122D8E6CE}" destId="{425F63F4-5CC1-4CA0-9A3B-38C4FE547FB7}" srcOrd="0" destOrd="1" presId="urn:microsoft.com/office/officeart/2005/8/layout/list1"/>
    <dgm:cxn modelId="{5CB3652A-6818-4193-8018-79AD35279409}" type="presOf" srcId="{DD84D830-B7E6-40B9-BB76-8686119F6AD0}" destId="{8A90313B-836B-4A14-A0D6-F5CF8917C932}" srcOrd="0" destOrd="0" presId="urn:microsoft.com/office/officeart/2005/8/layout/list1"/>
    <dgm:cxn modelId="{D50FBE2A-B83E-47B6-8430-C334B8BD2AAD}" type="presOf" srcId="{6B161577-0760-4F28-AC35-C8420EF41AED}" destId="{425F63F4-5CC1-4CA0-9A3B-38C4FE547FB7}" srcOrd="0" destOrd="2" presId="urn:microsoft.com/office/officeart/2005/8/layout/list1"/>
    <dgm:cxn modelId="{11A60D2F-C7B0-4762-9D62-F45C3BC40423}" type="presOf" srcId="{91A68C54-8733-447A-81B0-EF50A07E17EB}" destId="{A7B63BF1-060D-4C63-81FA-F9E8C367AF42}" srcOrd="0" destOrd="0" presId="urn:microsoft.com/office/officeart/2005/8/layout/list1"/>
    <dgm:cxn modelId="{C752103E-B9C9-4870-9BF4-E25A45C564FD}" type="presOf" srcId="{DD84D830-B7E6-40B9-BB76-8686119F6AD0}" destId="{B96096F3-8517-4780-98F8-A2DDABCE196B}" srcOrd="1" destOrd="0" presId="urn:microsoft.com/office/officeart/2005/8/layout/list1"/>
    <dgm:cxn modelId="{079FE15E-F5F6-4306-9DFF-52D251DD47FD}" srcId="{895496AD-D034-47B7-B9B5-737BD47D8C12}" destId="{91A68C54-8733-447A-81B0-EF50A07E17EB}" srcOrd="0" destOrd="0" parTransId="{59A25BA3-DEB4-4C75-9E28-1BE3E9A8E593}" sibTransId="{F08E3FF9-78C7-4949-BB0E-FF01CC31B28E}"/>
    <dgm:cxn modelId="{52D04E6B-14F8-44B6-9924-E468E91D7C51}" type="presOf" srcId="{E1FEC927-00A8-42DF-808F-08C8519F4E2A}" destId="{425F63F4-5CC1-4CA0-9A3B-38C4FE547FB7}" srcOrd="0" destOrd="0" presId="urn:microsoft.com/office/officeart/2005/8/layout/list1"/>
    <dgm:cxn modelId="{3796AC6D-FD0E-4307-B30F-61237F613FEE}" srcId="{91A68C54-8733-447A-81B0-EF50A07E17EB}" destId="{F08B1886-9391-4E18-8ED0-AAB97183744E}" srcOrd="2" destOrd="0" parTransId="{32B3D4B2-4462-4CE5-8E09-31B4587E0649}" sibTransId="{A59EDEE0-CE66-4176-98BD-408A0703C44A}"/>
    <dgm:cxn modelId="{B477E37F-87F7-4E7D-B263-E5C2A87A0362}" srcId="{DD84D830-B7E6-40B9-BB76-8686119F6AD0}" destId="{E1FEC927-00A8-42DF-808F-08C8519F4E2A}" srcOrd="0" destOrd="0" parTransId="{53D6D7B3-DA16-40FC-BCD4-7B33401911CC}" sibTransId="{473BA36E-AAF8-480D-B81F-5EF3FC8E0A3E}"/>
    <dgm:cxn modelId="{4B00DEA6-A650-47B0-A5D0-371DDA5A8F59}" type="presOf" srcId="{F08B1886-9391-4E18-8ED0-AAB97183744E}" destId="{056C6496-2DBB-401A-8698-DEBAC60984DC}" srcOrd="0" destOrd="2" presId="urn:microsoft.com/office/officeart/2005/8/layout/list1"/>
    <dgm:cxn modelId="{D066FAB4-E9CD-4DFA-B2EE-DC96ECFF9809}" type="presOf" srcId="{05A42735-8643-4DCD-B99A-A75FA87EB243}" destId="{056C6496-2DBB-401A-8698-DEBAC60984DC}" srcOrd="0" destOrd="0" presId="urn:microsoft.com/office/officeart/2005/8/layout/list1"/>
    <dgm:cxn modelId="{09DCCBB6-2C02-48CE-85C1-2AC015EE28A5}" srcId="{DD84D830-B7E6-40B9-BB76-8686119F6AD0}" destId="{6B161577-0760-4F28-AC35-C8420EF41AED}" srcOrd="2" destOrd="0" parTransId="{41CEE6A8-3B83-4FDE-8076-F108DE0497EF}" sibTransId="{28CAFCA1-3CBE-4120-A8B1-2D87FCC5FA53}"/>
    <dgm:cxn modelId="{1B13B0CB-9886-4013-B096-BD7C60BA98D1}" srcId="{895496AD-D034-47B7-B9B5-737BD47D8C12}" destId="{DD84D830-B7E6-40B9-BB76-8686119F6AD0}" srcOrd="1" destOrd="0" parTransId="{1C869AEC-0FA8-4BE1-AE2B-BC5B6DEBA488}" sibTransId="{4348492E-3F29-4C80-A033-85D9D4CFA692}"/>
    <dgm:cxn modelId="{E73BB3CD-B46D-4E15-B68D-76F8D8FD0CB5}" srcId="{DD84D830-B7E6-40B9-BB76-8686119F6AD0}" destId="{31D16C27-ACE0-44C9-8ACA-55E122D8E6CE}" srcOrd="1" destOrd="0" parTransId="{2164B290-9EC2-4242-8552-9181E8EBBBCA}" sibTransId="{212ABE12-6C0D-42D2-B879-10FC8B577C8B}"/>
    <dgm:cxn modelId="{2C2FA5D3-361A-4D16-8C70-E872160807D5}" srcId="{91A68C54-8733-447A-81B0-EF50A07E17EB}" destId="{BEC899A7-1E61-445A-A964-6F6400569258}" srcOrd="3" destOrd="0" parTransId="{EFFA6153-2078-4E6B-8F71-422A6EC7FCFF}" sibTransId="{D7DC7D64-D86D-414B-ABE9-B374E375CD8D}"/>
    <dgm:cxn modelId="{EE4140EB-407D-4305-AA76-7BE8E44A63A3}" srcId="{91A68C54-8733-447A-81B0-EF50A07E17EB}" destId="{05A42735-8643-4DCD-B99A-A75FA87EB243}" srcOrd="0" destOrd="0" parTransId="{1B7A9CD6-4394-4978-8060-D9D7182DA029}" sibTransId="{17BDD4CF-7361-4A10-ABB7-68E60FB0B8CE}"/>
    <dgm:cxn modelId="{BF7467F8-EE18-441A-B21A-2128269F35E4}" type="presOf" srcId="{BEC899A7-1E61-445A-A964-6F6400569258}" destId="{056C6496-2DBB-401A-8698-DEBAC60984DC}" srcOrd="0" destOrd="3" presId="urn:microsoft.com/office/officeart/2005/8/layout/list1"/>
    <dgm:cxn modelId="{85F96FF9-A2F1-4B09-90CA-0EDC21EDD414}" type="presOf" srcId="{BBF721A4-1113-4712-AC5C-C482A28EE726}" destId="{056C6496-2DBB-401A-8698-DEBAC60984DC}" srcOrd="0" destOrd="1" presId="urn:microsoft.com/office/officeart/2005/8/layout/list1"/>
    <dgm:cxn modelId="{861B3EF8-2F55-4929-8B3E-D0F83D697812}" type="presParOf" srcId="{A1D8A0B9-ACBF-466F-A6D3-1A6D83BF7E65}" destId="{31693CDB-3D3F-453A-B2B1-DA54F798D99F}" srcOrd="0" destOrd="0" presId="urn:microsoft.com/office/officeart/2005/8/layout/list1"/>
    <dgm:cxn modelId="{34F10F12-4251-4FFD-91C6-3BD3DED8FB4B}" type="presParOf" srcId="{31693CDB-3D3F-453A-B2B1-DA54F798D99F}" destId="{A7B63BF1-060D-4C63-81FA-F9E8C367AF42}" srcOrd="0" destOrd="0" presId="urn:microsoft.com/office/officeart/2005/8/layout/list1"/>
    <dgm:cxn modelId="{43FFEADD-F01F-496A-8C29-53EB3EC6EE94}" type="presParOf" srcId="{31693CDB-3D3F-453A-B2B1-DA54F798D99F}" destId="{C600989C-C699-4397-8E33-EB489C5D96CB}" srcOrd="1" destOrd="0" presId="urn:microsoft.com/office/officeart/2005/8/layout/list1"/>
    <dgm:cxn modelId="{04178974-022C-4130-A738-213D48F84E8D}" type="presParOf" srcId="{A1D8A0B9-ACBF-466F-A6D3-1A6D83BF7E65}" destId="{52145D2D-49F8-41FE-8949-47680E59D16F}" srcOrd="1" destOrd="0" presId="urn:microsoft.com/office/officeart/2005/8/layout/list1"/>
    <dgm:cxn modelId="{F601A468-2A19-403C-803D-D442668DE2F6}" type="presParOf" srcId="{A1D8A0B9-ACBF-466F-A6D3-1A6D83BF7E65}" destId="{056C6496-2DBB-401A-8698-DEBAC60984DC}" srcOrd="2" destOrd="0" presId="urn:microsoft.com/office/officeart/2005/8/layout/list1"/>
    <dgm:cxn modelId="{40B54FF0-29E9-4417-99CB-5429DED0025F}" type="presParOf" srcId="{A1D8A0B9-ACBF-466F-A6D3-1A6D83BF7E65}" destId="{18090E30-4E38-4FF9-8A1F-F15F2FAE93CB}" srcOrd="3" destOrd="0" presId="urn:microsoft.com/office/officeart/2005/8/layout/list1"/>
    <dgm:cxn modelId="{26C70D0A-566B-41A8-935B-B506BED230C2}" type="presParOf" srcId="{A1D8A0B9-ACBF-466F-A6D3-1A6D83BF7E65}" destId="{AE16587F-FCD5-4150-864A-3A9F9DC6D5EA}" srcOrd="4" destOrd="0" presId="urn:microsoft.com/office/officeart/2005/8/layout/list1"/>
    <dgm:cxn modelId="{D0AD6B5D-5003-4FC1-8219-FBC09D6F8A47}" type="presParOf" srcId="{AE16587F-FCD5-4150-864A-3A9F9DC6D5EA}" destId="{8A90313B-836B-4A14-A0D6-F5CF8917C932}" srcOrd="0" destOrd="0" presId="urn:microsoft.com/office/officeart/2005/8/layout/list1"/>
    <dgm:cxn modelId="{15E0AEA9-14F0-4E4A-8C27-55370231115D}" type="presParOf" srcId="{AE16587F-FCD5-4150-864A-3A9F9DC6D5EA}" destId="{B96096F3-8517-4780-98F8-A2DDABCE196B}" srcOrd="1" destOrd="0" presId="urn:microsoft.com/office/officeart/2005/8/layout/list1"/>
    <dgm:cxn modelId="{5906A97D-5623-445B-B201-238F433B6FC0}" type="presParOf" srcId="{A1D8A0B9-ACBF-466F-A6D3-1A6D83BF7E65}" destId="{3791675B-60D5-4BC0-8ECA-94A6F8A370A9}" srcOrd="5" destOrd="0" presId="urn:microsoft.com/office/officeart/2005/8/layout/list1"/>
    <dgm:cxn modelId="{D1A0290C-6587-4819-A5C8-3B8F14B5418E}" type="presParOf" srcId="{A1D8A0B9-ACBF-466F-A6D3-1A6D83BF7E65}" destId="{425F63F4-5CC1-4CA0-9A3B-38C4FE547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D836D-FAC8-42F5-98BC-7E3A55C26643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CE5BAA24-4324-4E55-9825-7C67B1D2F567}">
      <dgm:prSet/>
      <dgm:spPr/>
      <dgm:t>
        <a:bodyPr/>
        <a:lstStyle/>
        <a:p>
          <a:r>
            <a:rPr lang="en-US" dirty="0"/>
            <a:t>Languages and other tools</a:t>
          </a:r>
        </a:p>
      </dgm:t>
    </dgm:pt>
    <dgm:pt modelId="{72F1A23D-534F-4190-A1EB-48B7574B8178}" type="parTrans" cxnId="{80C36CE2-0E6F-426D-8598-54C25763AFB1}">
      <dgm:prSet/>
      <dgm:spPr/>
      <dgm:t>
        <a:bodyPr/>
        <a:lstStyle/>
        <a:p>
          <a:endParaRPr lang="en-US"/>
        </a:p>
      </dgm:t>
    </dgm:pt>
    <dgm:pt modelId="{FE7256C5-3F14-4C8E-AFB0-9DAF8C8310A9}" type="sibTrans" cxnId="{80C36CE2-0E6F-426D-8598-54C25763AFB1}">
      <dgm:prSet/>
      <dgm:spPr/>
      <dgm:t>
        <a:bodyPr/>
        <a:lstStyle/>
        <a:p>
          <a:endParaRPr lang="en-US"/>
        </a:p>
      </dgm:t>
    </dgm:pt>
    <dgm:pt modelId="{306DA5CB-A8A2-4101-9FCB-AC110CA119C5}">
      <dgm:prSet custT="1"/>
      <dgm:spPr/>
      <dgm:t>
        <a:bodyPr/>
        <a:lstStyle/>
        <a:p>
          <a:r>
            <a:rPr lang="en-US" sz="2400" dirty="0"/>
            <a:t>PowerShell Core</a:t>
          </a:r>
        </a:p>
      </dgm:t>
    </dgm:pt>
    <dgm:pt modelId="{348D8A08-5BEE-47AD-8F73-776C58A01F7E}" type="parTrans" cxnId="{40DCFA6F-0BDF-40AA-B8F2-15305104A00C}">
      <dgm:prSet/>
      <dgm:spPr/>
      <dgm:t>
        <a:bodyPr/>
        <a:lstStyle/>
        <a:p>
          <a:endParaRPr lang="en-US"/>
        </a:p>
      </dgm:t>
    </dgm:pt>
    <dgm:pt modelId="{019E2EBA-4EE9-4CBE-9473-9EE4BE8ADF9D}" type="sibTrans" cxnId="{40DCFA6F-0BDF-40AA-B8F2-15305104A00C}">
      <dgm:prSet/>
      <dgm:spPr/>
      <dgm:t>
        <a:bodyPr/>
        <a:lstStyle/>
        <a:p>
          <a:endParaRPr lang="en-US"/>
        </a:p>
      </dgm:t>
    </dgm:pt>
    <dgm:pt modelId="{BC030D5D-6A9E-4E99-B15F-F88A9504FACC}">
      <dgm:prSet custT="1"/>
      <dgm:spPr/>
      <dgm:t>
        <a:bodyPr/>
        <a:lstStyle/>
        <a:p>
          <a:r>
            <a:rPr lang="en-US" sz="2400" dirty="0"/>
            <a:t>Anaconda (Python 3.6)</a:t>
          </a:r>
        </a:p>
      </dgm:t>
    </dgm:pt>
    <dgm:pt modelId="{368985EC-B391-41D1-A61A-640F56137AA4}" type="parTrans" cxnId="{3A6AFE1D-6990-426F-95FC-4329B8E1134B}">
      <dgm:prSet/>
      <dgm:spPr/>
      <dgm:t>
        <a:bodyPr/>
        <a:lstStyle/>
        <a:p>
          <a:endParaRPr lang="en-US"/>
        </a:p>
      </dgm:t>
    </dgm:pt>
    <dgm:pt modelId="{C7341485-7084-4F5B-ACEA-85BF169EA46E}" type="sibTrans" cxnId="{3A6AFE1D-6990-426F-95FC-4329B8E1134B}">
      <dgm:prSet/>
      <dgm:spPr/>
      <dgm:t>
        <a:bodyPr/>
        <a:lstStyle/>
        <a:p>
          <a:endParaRPr lang="en-US"/>
        </a:p>
      </dgm:t>
    </dgm:pt>
    <dgm:pt modelId="{71BB9153-820A-414E-9994-13D236CC1419}">
      <dgm:prSet custT="1"/>
      <dgm:spPr/>
      <dgm:t>
        <a:bodyPr/>
        <a:lstStyle/>
        <a:p>
          <a:r>
            <a:rPr lang="en-US" sz="2400" dirty="0"/>
            <a:t>SQL Server</a:t>
          </a:r>
        </a:p>
      </dgm:t>
    </dgm:pt>
    <dgm:pt modelId="{0FF8FFA7-F31D-4E6B-89D9-7C38F13BFE80}" type="parTrans" cxnId="{9BB08A1E-35ED-4B4F-9028-B7765B15C15A}">
      <dgm:prSet/>
      <dgm:spPr/>
      <dgm:t>
        <a:bodyPr/>
        <a:lstStyle/>
        <a:p>
          <a:endParaRPr lang="en-US"/>
        </a:p>
      </dgm:t>
    </dgm:pt>
    <dgm:pt modelId="{E7043B19-04E2-4C09-95AF-A7BF0D6077A7}" type="sibTrans" cxnId="{9BB08A1E-35ED-4B4F-9028-B7765B15C15A}">
      <dgm:prSet/>
      <dgm:spPr/>
      <dgm:t>
        <a:bodyPr/>
        <a:lstStyle/>
        <a:p>
          <a:endParaRPr lang="en-US"/>
        </a:p>
      </dgm:t>
    </dgm:pt>
    <dgm:pt modelId="{48C4B45C-C43A-4BA2-AB5B-74478CBCF639}">
      <dgm:prSet custT="1"/>
      <dgm:spPr/>
      <dgm:t>
        <a:bodyPr/>
        <a:lstStyle/>
        <a:p>
          <a:r>
            <a:rPr lang="en-US" sz="2400" dirty="0"/>
            <a:t>OpenSSH</a:t>
          </a:r>
        </a:p>
      </dgm:t>
    </dgm:pt>
    <dgm:pt modelId="{4FB4FAA5-B5FA-4A13-A010-9AED353CD3CE}" type="parTrans" cxnId="{43034F1C-5808-439D-8DE9-581B3DD152C9}">
      <dgm:prSet/>
      <dgm:spPr/>
      <dgm:t>
        <a:bodyPr/>
        <a:lstStyle/>
        <a:p>
          <a:endParaRPr lang="en-US"/>
        </a:p>
      </dgm:t>
    </dgm:pt>
    <dgm:pt modelId="{F8A79DBE-9685-4FCE-8406-353D22B5A5C7}" type="sibTrans" cxnId="{43034F1C-5808-439D-8DE9-581B3DD152C9}">
      <dgm:prSet/>
      <dgm:spPr/>
      <dgm:t>
        <a:bodyPr/>
        <a:lstStyle/>
        <a:p>
          <a:endParaRPr lang="en-US"/>
        </a:p>
      </dgm:t>
    </dgm:pt>
    <dgm:pt modelId="{6893F5CF-6F86-426A-8B30-43D60823CD29}">
      <dgm:prSet custT="1"/>
      <dgm:spPr/>
      <dgm:t>
        <a:bodyPr/>
        <a:lstStyle/>
        <a:p>
          <a:r>
            <a:rPr lang="en-US" sz="2400" dirty="0"/>
            <a:t>Linux </a:t>
          </a:r>
          <a:r>
            <a:rPr lang="en-US" sz="2400" dirty="0" err="1"/>
            <a:t>WinRm</a:t>
          </a:r>
          <a:r>
            <a:rPr lang="en-US" sz="2400" dirty="0"/>
            <a:t> (Complex setup)</a:t>
          </a:r>
        </a:p>
      </dgm:t>
    </dgm:pt>
    <dgm:pt modelId="{794DFAEC-28B3-42C7-B3FD-3C8C4D671992}" type="parTrans" cxnId="{65AF83C8-42A6-4FC9-A9AF-EEA6950D0452}">
      <dgm:prSet/>
      <dgm:spPr/>
      <dgm:t>
        <a:bodyPr/>
        <a:lstStyle/>
        <a:p>
          <a:endParaRPr lang="en-US"/>
        </a:p>
      </dgm:t>
    </dgm:pt>
    <dgm:pt modelId="{1544F582-0E0A-40A7-BD4F-B70404E58FFC}" type="sibTrans" cxnId="{65AF83C8-42A6-4FC9-A9AF-EEA6950D0452}">
      <dgm:prSet/>
      <dgm:spPr/>
      <dgm:t>
        <a:bodyPr/>
        <a:lstStyle/>
        <a:p>
          <a:endParaRPr lang="en-US"/>
        </a:p>
      </dgm:t>
    </dgm:pt>
    <dgm:pt modelId="{3C211396-47C6-47D3-BD71-FE93FA5CE820}" type="pres">
      <dgm:prSet presAssocID="{C10D836D-FAC8-42F5-98BC-7E3A55C26643}" presName="linear" presStyleCnt="0">
        <dgm:presLayoutVars>
          <dgm:dir/>
          <dgm:animLvl val="lvl"/>
          <dgm:resizeHandles val="exact"/>
        </dgm:presLayoutVars>
      </dgm:prSet>
      <dgm:spPr/>
    </dgm:pt>
    <dgm:pt modelId="{46AB2B8E-DFA9-4C90-8BFA-AB75A890156E}" type="pres">
      <dgm:prSet presAssocID="{CE5BAA24-4324-4E55-9825-7C67B1D2F567}" presName="parentLin" presStyleCnt="0"/>
      <dgm:spPr/>
    </dgm:pt>
    <dgm:pt modelId="{B8863013-1D0C-411A-90C6-43FAC94E5FDA}" type="pres">
      <dgm:prSet presAssocID="{CE5BAA24-4324-4E55-9825-7C67B1D2F567}" presName="parentLeftMargin" presStyleLbl="node1" presStyleIdx="0" presStyleCnt="1"/>
      <dgm:spPr/>
    </dgm:pt>
    <dgm:pt modelId="{AC605C45-FA89-489A-B7AF-CBAF7C42598B}" type="pres">
      <dgm:prSet presAssocID="{CE5BAA24-4324-4E55-9825-7C67B1D2F5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E28B8F6-5D24-4E1C-8EEC-48CD06F38908}" type="pres">
      <dgm:prSet presAssocID="{CE5BAA24-4324-4E55-9825-7C67B1D2F567}" presName="negativeSpace" presStyleCnt="0"/>
      <dgm:spPr/>
    </dgm:pt>
    <dgm:pt modelId="{D6B28DFC-10F3-4AF9-8BE2-DC08D744A079}" type="pres">
      <dgm:prSet presAssocID="{CE5BAA24-4324-4E55-9825-7C67B1D2F56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F4CEA08-7E0D-4F1D-98C9-4BA1F1105253}" type="presOf" srcId="{306DA5CB-A8A2-4101-9FCB-AC110CA119C5}" destId="{D6B28DFC-10F3-4AF9-8BE2-DC08D744A079}" srcOrd="0" destOrd="0" presId="urn:microsoft.com/office/officeart/2005/8/layout/list1"/>
    <dgm:cxn modelId="{43034F1C-5808-439D-8DE9-581B3DD152C9}" srcId="{CE5BAA24-4324-4E55-9825-7C67B1D2F567}" destId="{48C4B45C-C43A-4BA2-AB5B-74478CBCF639}" srcOrd="3" destOrd="0" parTransId="{4FB4FAA5-B5FA-4A13-A010-9AED353CD3CE}" sibTransId="{F8A79DBE-9685-4FCE-8406-353D22B5A5C7}"/>
    <dgm:cxn modelId="{3A6AFE1D-6990-426F-95FC-4329B8E1134B}" srcId="{CE5BAA24-4324-4E55-9825-7C67B1D2F567}" destId="{BC030D5D-6A9E-4E99-B15F-F88A9504FACC}" srcOrd="1" destOrd="0" parTransId="{368985EC-B391-41D1-A61A-640F56137AA4}" sibTransId="{C7341485-7084-4F5B-ACEA-85BF169EA46E}"/>
    <dgm:cxn modelId="{9BB08A1E-35ED-4B4F-9028-B7765B15C15A}" srcId="{CE5BAA24-4324-4E55-9825-7C67B1D2F567}" destId="{71BB9153-820A-414E-9994-13D236CC1419}" srcOrd="2" destOrd="0" parTransId="{0FF8FFA7-F31D-4E6B-89D9-7C38F13BFE80}" sibTransId="{E7043B19-04E2-4C09-95AF-A7BF0D6077A7}"/>
    <dgm:cxn modelId="{4D7A0223-C35C-41C3-9E06-88E08D80B55B}" type="presOf" srcId="{C10D836D-FAC8-42F5-98BC-7E3A55C26643}" destId="{3C211396-47C6-47D3-BD71-FE93FA5CE820}" srcOrd="0" destOrd="0" presId="urn:microsoft.com/office/officeart/2005/8/layout/list1"/>
    <dgm:cxn modelId="{92A12035-CB4C-4AEA-AC08-EC81C4DB7A67}" type="presOf" srcId="{48C4B45C-C43A-4BA2-AB5B-74478CBCF639}" destId="{D6B28DFC-10F3-4AF9-8BE2-DC08D744A079}" srcOrd="0" destOrd="3" presId="urn:microsoft.com/office/officeart/2005/8/layout/list1"/>
    <dgm:cxn modelId="{935F926E-98EF-4DD1-8E96-0FCC27992EEF}" type="presOf" srcId="{CE5BAA24-4324-4E55-9825-7C67B1D2F567}" destId="{B8863013-1D0C-411A-90C6-43FAC94E5FDA}" srcOrd="0" destOrd="0" presId="urn:microsoft.com/office/officeart/2005/8/layout/list1"/>
    <dgm:cxn modelId="{40DCFA6F-0BDF-40AA-B8F2-15305104A00C}" srcId="{CE5BAA24-4324-4E55-9825-7C67B1D2F567}" destId="{306DA5CB-A8A2-4101-9FCB-AC110CA119C5}" srcOrd="0" destOrd="0" parTransId="{348D8A08-5BEE-47AD-8F73-776C58A01F7E}" sibTransId="{019E2EBA-4EE9-4CBE-9473-9EE4BE8ADF9D}"/>
    <dgm:cxn modelId="{7298F954-BF39-47D4-A507-F425FD51B95B}" type="presOf" srcId="{BC030D5D-6A9E-4E99-B15F-F88A9504FACC}" destId="{D6B28DFC-10F3-4AF9-8BE2-DC08D744A079}" srcOrd="0" destOrd="1" presId="urn:microsoft.com/office/officeart/2005/8/layout/list1"/>
    <dgm:cxn modelId="{D2065A9A-43E4-46E8-9766-511997E67AC8}" type="presOf" srcId="{6893F5CF-6F86-426A-8B30-43D60823CD29}" destId="{D6B28DFC-10F3-4AF9-8BE2-DC08D744A079}" srcOrd="0" destOrd="4" presId="urn:microsoft.com/office/officeart/2005/8/layout/list1"/>
    <dgm:cxn modelId="{9A142A9F-B387-4340-ABF5-CFEE1D62C305}" type="presOf" srcId="{CE5BAA24-4324-4E55-9825-7C67B1D2F567}" destId="{AC605C45-FA89-489A-B7AF-CBAF7C42598B}" srcOrd="1" destOrd="0" presId="urn:microsoft.com/office/officeart/2005/8/layout/list1"/>
    <dgm:cxn modelId="{44502AA1-1CF8-4835-8CC2-00A714EA7846}" type="presOf" srcId="{71BB9153-820A-414E-9994-13D236CC1419}" destId="{D6B28DFC-10F3-4AF9-8BE2-DC08D744A079}" srcOrd="0" destOrd="2" presId="urn:microsoft.com/office/officeart/2005/8/layout/list1"/>
    <dgm:cxn modelId="{65AF83C8-42A6-4FC9-A9AF-EEA6950D0452}" srcId="{CE5BAA24-4324-4E55-9825-7C67B1D2F567}" destId="{6893F5CF-6F86-426A-8B30-43D60823CD29}" srcOrd="4" destOrd="0" parTransId="{794DFAEC-28B3-42C7-B3FD-3C8C4D671992}" sibTransId="{1544F582-0E0A-40A7-BD4F-B70404E58FFC}"/>
    <dgm:cxn modelId="{80C36CE2-0E6F-426D-8598-54C25763AFB1}" srcId="{C10D836D-FAC8-42F5-98BC-7E3A55C26643}" destId="{CE5BAA24-4324-4E55-9825-7C67B1D2F567}" srcOrd="0" destOrd="0" parTransId="{72F1A23D-534F-4190-A1EB-48B7574B8178}" sibTransId="{FE7256C5-3F14-4C8E-AFB0-9DAF8C8310A9}"/>
    <dgm:cxn modelId="{B4FA6138-72C5-49B0-AB70-BC426EAF169A}" type="presParOf" srcId="{3C211396-47C6-47D3-BD71-FE93FA5CE820}" destId="{46AB2B8E-DFA9-4C90-8BFA-AB75A890156E}" srcOrd="0" destOrd="0" presId="urn:microsoft.com/office/officeart/2005/8/layout/list1"/>
    <dgm:cxn modelId="{87ED2EDB-DB0E-4E17-845C-9C3D9A2D9944}" type="presParOf" srcId="{46AB2B8E-DFA9-4C90-8BFA-AB75A890156E}" destId="{B8863013-1D0C-411A-90C6-43FAC94E5FDA}" srcOrd="0" destOrd="0" presId="urn:microsoft.com/office/officeart/2005/8/layout/list1"/>
    <dgm:cxn modelId="{0242E0D2-5A05-4E5E-AB22-4DF3CA49F2AB}" type="presParOf" srcId="{46AB2B8E-DFA9-4C90-8BFA-AB75A890156E}" destId="{AC605C45-FA89-489A-B7AF-CBAF7C42598B}" srcOrd="1" destOrd="0" presId="urn:microsoft.com/office/officeart/2005/8/layout/list1"/>
    <dgm:cxn modelId="{0625C1FB-623D-49A7-9C8C-C9F62C20DA16}" type="presParOf" srcId="{3C211396-47C6-47D3-BD71-FE93FA5CE820}" destId="{7E28B8F6-5D24-4E1C-8EEC-48CD06F38908}" srcOrd="1" destOrd="0" presId="urn:microsoft.com/office/officeart/2005/8/layout/list1"/>
    <dgm:cxn modelId="{529A991E-D4AC-4446-9011-439892CD5492}" type="presParOf" srcId="{3C211396-47C6-47D3-BD71-FE93FA5CE820}" destId="{D6B28DFC-10F3-4AF9-8BE2-DC08D744A0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12EDE2-4D9E-4E1A-A773-911827023F2A}" type="doc">
      <dgm:prSet loTypeId="urn:microsoft.com/office/officeart/2005/8/layout/list1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E2063B4-8FF3-4C7D-897B-571828DB3BA9}">
      <dgm:prSet/>
      <dgm:spPr/>
      <dgm:t>
        <a:bodyPr/>
        <a:lstStyle/>
        <a:p>
          <a:r>
            <a:rPr lang="en-US" dirty="0"/>
            <a:t>Name Differences</a:t>
          </a:r>
        </a:p>
      </dgm:t>
    </dgm:pt>
    <dgm:pt modelId="{EEA73DAD-EA8E-4647-BB90-F4ECF6EC7C9E}" type="parTrans" cxnId="{4378BC17-6D3D-4E7D-9756-C30117DCA25F}">
      <dgm:prSet/>
      <dgm:spPr/>
      <dgm:t>
        <a:bodyPr/>
        <a:lstStyle/>
        <a:p>
          <a:endParaRPr lang="en-US"/>
        </a:p>
      </dgm:t>
    </dgm:pt>
    <dgm:pt modelId="{D05B46AF-2F7C-484C-90DF-62B4AFA63913}" type="sibTrans" cxnId="{4378BC17-6D3D-4E7D-9756-C30117DCA25F}">
      <dgm:prSet/>
      <dgm:spPr/>
      <dgm:t>
        <a:bodyPr/>
        <a:lstStyle/>
        <a:p>
          <a:endParaRPr lang="en-US"/>
        </a:p>
      </dgm:t>
    </dgm:pt>
    <dgm:pt modelId="{5E2374F2-C08A-4787-9038-F35885109F4A}">
      <dgm:prSet/>
      <dgm:spPr/>
      <dgm:t>
        <a:bodyPr/>
        <a:lstStyle/>
        <a:p>
          <a:r>
            <a:rPr lang="en-US" dirty="0"/>
            <a:t>Windows PowerShell – Microsoft Trademark</a:t>
          </a:r>
        </a:p>
      </dgm:t>
    </dgm:pt>
    <dgm:pt modelId="{86C31A21-92C6-49AC-840A-BCDA613F14A8}" type="parTrans" cxnId="{EDEE34A2-F8F2-4266-B654-58D82B668D8A}">
      <dgm:prSet/>
      <dgm:spPr/>
      <dgm:t>
        <a:bodyPr/>
        <a:lstStyle/>
        <a:p>
          <a:endParaRPr lang="en-US"/>
        </a:p>
      </dgm:t>
    </dgm:pt>
    <dgm:pt modelId="{2224EEE9-AF45-493E-911A-293A986DDEAB}" type="sibTrans" cxnId="{EDEE34A2-F8F2-4266-B654-58D82B668D8A}">
      <dgm:prSet/>
      <dgm:spPr/>
      <dgm:t>
        <a:bodyPr/>
        <a:lstStyle/>
        <a:p>
          <a:endParaRPr lang="en-US"/>
        </a:p>
      </dgm:t>
    </dgm:pt>
    <dgm:pt modelId="{1ADF1FA0-B43A-4E25-B082-221DF20AEE5E}">
      <dgm:prSet/>
      <dgm:spPr/>
      <dgm:t>
        <a:bodyPr/>
        <a:lstStyle/>
        <a:p>
          <a:r>
            <a:rPr lang="en-US" dirty="0"/>
            <a:t>PowerShell Core – Open Source</a:t>
          </a:r>
        </a:p>
      </dgm:t>
    </dgm:pt>
    <dgm:pt modelId="{55C4BBA7-699F-4A07-9471-325C63DF3DA0}" type="parTrans" cxnId="{FCAB7362-9822-4BE4-A51E-03248ED73656}">
      <dgm:prSet/>
      <dgm:spPr/>
      <dgm:t>
        <a:bodyPr/>
        <a:lstStyle/>
        <a:p>
          <a:endParaRPr lang="en-US"/>
        </a:p>
      </dgm:t>
    </dgm:pt>
    <dgm:pt modelId="{430E4F50-8E6F-4958-81FE-F4083EC9629F}" type="sibTrans" cxnId="{FCAB7362-9822-4BE4-A51E-03248ED73656}">
      <dgm:prSet/>
      <dgm:spPr/>
      <dgm:t>
        <a:bodyPr/>
        <a:lstStyle/>
        <a:p>
          <a:endParaRPr lang="en-US"/>
        </a:p>
      </dgm:t>
    </dgm:pt>
    <dgm:pt modelId="{58DFAFBF-B652-4798-B4E9-9C2211A74D09}">
      <dgm:prSet/>
      <dgm:spPr/>
      <dgm:t>
        <a:bodyPr/>
        <a:lstStyle/>
        <a:p>
          <a:r>
            <a:rPr lang="en-US" dirty="0"/>
            <a:t>Supported Platforms Differences</a:t>
          </a:r>
        </a:p>
      </dgm:t>
    </dgm:pt>
    <dgm:pt modelId="{CF132F91-100A-407A-9438-F720417F1346}" type="parTrans" cxnId="{ECD85E5A-AC7E-4016-9CA5-2F8DE1A0CEBC}">
      <dgm:prSet/>
      <dgm:spPr/>
      <dgm:t>
        <a:bodyPr/>
        <a:lstStyle/>
        <a:p>
          <a:endParaRPr lang="en-US"/>
        </a:p>
      </dgm:t>
    </dgm:pt>
    <dgm:pt modelId="{8E6902A8-D830-4A36-B16F-72EC3EBEE3B0}" type="sibTrans" cxnId="{ECD85E5A-AC7E-4016-9CA5-2F8DE1A0CEBC}">
      <dgm:prSet/>
      <dgm:spPr/>
      <dgm:t>
        <a:bodyPr/>
        <a:lstStyle/>
        <a:p>
          <a:endParaRPr lang="en-US"/>
        </a:p>
      </dgm:t>
    </dgm:pt>
    <dgm:pt modelId="{098AEE06-0874-4504-971B-8A81F425246F}">
      <dgm:prSet/>
      <dgm:spPr/>
      <dgm:t>
        <a:bodyPr/>
        <a:lstStyle/>
        <a:p>
          <a:r>
            <a:rPr lang="en-US" dirty="0"/>
            <a:t>Windows PowerShell – Only Windows OS’s</a:t>
          </a:r>
        </a:p>
      </dgm:t>
    </dgm:pt>
    <dgm:pt modelId="{60CC6401-BD8C-4774-8F5A-2FD4C4DE6713}" type="parTrans" cxnId="{F446CBDC-6E91-4C1B-A4DB-CDE343D1B7E0}">
      <dgm:prSet/>
      <dgm:spPr/>
      <dgm:t>
        <a:bodyPr/>
        <a:lstStyle/>
        <a:p>
          <a:endParaRPr lang="en-US"/>
        </a:p>
      </dgm:t>
    </dgm:pt>
    <dgm:pt modelId="{F02FD75C-3355-446D-A93A-3171C86532B0}" type="sibTrans" cxnId="{F446CBDC-6E91-4C1B-A4DB-CDE343D1B7E0}">
      <dgm:prSet/>
      <dgm:spPr/>
      <dgm:t>
        <a:bodyPr/>
        <a:lstStyle/>
        <a:p>
          <a:endParaRPr lang="en-US"/>
        </a:p>
      </dgm:t>
    </dgm:pt>
    <dgm:pt modelId="{9D4F1F77-7776-478F-AD58-4B24C595B615}">
      <dgm:prSet/>
      <dgm:spPr/>
      <dgm:t>
        <a:bodyPr/>
        <a:lstStyle/>
        <a:p>
          <a:r>
            <a:rPr lang="en-US" dirty="0"/>
            <a:t>PowerShell Core – Windows, Linux Distro, and Mac OS</a:t>
          </a:r>
        </a:p>
      </dgm:t>
    </dgm:pt>
    <dgm:pt modelId="{7AEA1D43-40C2-4812-990E-44C37260C119}" type="parTrans" cxnId="{CF7F80A3-6738-4AEA-8DD9-C8E04CA657C9}">
      <dgm:prSet/>
      <dgm:spPr/>
      <dgm:t>
        <a:bodyPr/>
        <a:lstStyle/>
        <a:p>
          <a:endParaRPr lang="en-US"/>
        </a:p>
      </dgm:t>
    </dgm:pt>
    <dgm:pt modelId="{AB9B146A-D231-4AF5-8121-A724C08F2D64}" type="sibTrans" cxnId="{CF7F80A3-6738-4AEA-8DD9-C8E04CA657C9}">
      <dgm:prSet/>
      <dgm:spPr/>
      <dgm:t>
        <a:bodyPr/>
        <a:lstStyle/>
        <a:p>
          <a:endParaRPr lang="en-US"/>
        </a:p>
      </dgm:t>
    </dgm:pt>
    <dgm:pt modelId="{F754DD40-D0A7-42A1-A31C-26D849A95230}">
      <dgm:prSet/>
      <dgm:spPr/>
      <dgm:t>
        <a:bodyPr/>
        <a:lstStyle/>
        <a:p>
          <a:r>
            <a:rPr lang="en-US" dirty="0"/>
            <a:t>Reporting Feedbacks and Issues</a:t>
          </a:r>
        </a:p>
      </dgm:t>
    </dgm:pt>
    <dgm:pt modelId="{A925BBB4-819D-4C5D-B096-5F4ACB4F428D}" type="parTrans" cxnId="{AF2A3899-7C9F-42A1-9DA0-EBC7D118268A}">
      <dgm:prSet/>
      <dgm:spPr/>
      <dgm:t>
        <a:bodyPr/>
        <a:lstStyle/>
        <a:p>
          <a:endParaRPr lang="en-US"/>
        </a:p>
      </dgm:t>
    </dgm:pt>
    <dgm:pt modelId="{07452C36-F652-4BF3-BBC9-AC85CFD11081}" type="sibTrans" cxnId="{AF2A3899-7C9F-42A1-9DA0-EBC7D118268A}">
      <dgm:prSet/>
      <dgm:spPr/>
      <dgm:t>
        <a:bodyPr/>
        <a:lstStyle/>
        <a:p>
          <a:endParaRPr lang="en-US"/>
        </a:p>
      </dgm:t>
    </dgm:pt>
    <dgm:pt modelId="{F530083F-0D50-49C5-A819-A5E6FDCBBA2F}">
      <dgm:prSet/>
      <dgm:spPr/>
      <dgm:t>
        <a:bodyPr/>
        <a:lstStyle/>
        <a:p>
          <a:r>
            <a:rPr lang="en-US" dirty="0"/>
            <a:t>Windows PowerShell – Report using UserVoice forum</a:t>
          </a:r>
        </a:p>
      </dgm:t>
    </dgm:pt>
    <dgm:pt modelId="{9E81A162-282A-4C10-BA2A-024D9931FEA0}" type="parTrans" cxnId="{AD97C97F-53DB-4391-86B1-637E15EA811E}">
      <dgm:prSet/>
      <dgm:spPr/>
      <dgm:t>
        <a:bodyPr/>
        <a:lstStyle/>
        <a:p>
          <a:endParaRPr lang="en-US"/>
        </a:p>
      </dgm:t>
    </dgm:pt>
    <dgm:pt modelId="{DC492BF9-B5AE-42D2-B246-CC15F7F7D816}" type="sibTrans" cxnId="{AD97C97F-53DB-4391-86B1-637E15EA811E}">
      <dgm:prSet/>
      <dgm:spPr/>
      <dgm:t>
        <a:bodyPr/>
        <a:lstStyle/>
        <a:p>
          <a:endParaRPr lang="en-US"/>
        </a:p>
      </dgm:t>
    </dgm:pt>
    <dgm:pt modelId="{CC2C60D5-3810-415A-8EC1-386C7F1B30D4}">
      <dgm:prSet/>
      <dgm:spPr/>
      <dgm:t>
        <a:bodyPr/>
        <a:lstStyle/>
        <a:p>
          <a:r>
            <a:rPr lang="en-US" dirty="0"/>
            <a:t>PowerShell Core – Report using *</a:t>
          </a:r>
          <a:r>
            <a:rPr lang="en-US" dirty="0" err="1"/>
            <a:t>Github</a:t>
          </a:r>
          <a:r>
            <a:rPr lang="en-US" dirty="0"/>
            <a:t> issues</a:t>
          </a:r>
        </a:p>
      </dgm:t>
    </dgm:pt>
    <dgm:pt modelId="{AF534E23-8E63-4FEF-841A-10D4076C518D}" type="parTrans" cxnId="{4AF9ADC7-8718-4D89-942F-C42D78CE404B}">
      <dgm:prSet/>
      <dgm:spPr/>
      <dgm:t>
        <a:bodyPr/>
        <a:lstStyle/>
        <a:p>
          <a:endParaRPr lang="en-US"/>
        </a:p>
      </dgm:t>
    </dgm:pt>
    <dgm:pt modelId="{5B860164-8ADB-46C6-A67E-CC1857416A3F}" type="sibTrans" cxnId="{4AF9ADC7-8718-4D89-942F-C42D78CE404B}">
      <dgm:prSet/>
      <dgm:spPr/>
      <dgm:t>
        <a:bodyPr/>
        <a:lstStyle/>
        <a:p>
          <a:endParaRPr lang="en-US"/>
        </a:p>
      </dgm:t>
    </dgm:pt>
    <dgm:pt modelId="{35B9857B-FE3B-4BDE-9CBB-FEF7D5ECEB5B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PowerShell Status</a:t>
          </a:r>
        </a:p>
      </dgm:t>
    </dgm:pt>
    <dgm:pt modelId="{225B0FC7-CAF1-49D2-B8BE-1B28A2FE7840}" type="parTrans" cxnId="{6FD43505-02C4-4753-9E98-C57181AD2AA0}">
      <dgm:prSet/>
      <dgm:spPr/>
      <dgm:t>
        <a:bodyPr/>
        <a:lstStyle/>
        <a:p>
          <a:endParaRPr lang="en-US"/>
        </a:p>
      </dgm:t>
    </dgm:pt>
    <dgm:pt modelId="{6A60E7B0-E3CE-4545-93C2-7ADEACED6D89}" type="sibTrans" cxnId="{6FD43505-02C4-4753-9E98-C57181AD2AA0}">
      <dgm:prSet/>
      <dgm:spPr/>
      <dgm:t>
        <a:bodyPr/>
        <a:lstStyle/>
        <a:p>
          <a:endParaRPr lang="en-US"/>
        </a:p>
      </dgm:t>
    </dgm:pt>
    <dgm:pt modelId="{F550BE1C-4AC5-4237-A753-AD71E4F6A30F}">
      <dgm:prSet/>
      <dgm:spPr/>
      <dgm:t>
        <a:bodyPr/>
        <a:lstStyle/>
        <a:p>
          <a:r>
            <a:rPr lang="en-US" dirty="0"/>
            <a:t>Windows PowerShell is Complete</a:t>
          </a:r>
        </a:p>
      </dgm:t>
    </dgm:pt>
    <dgm:pt modelId="{527D52AF-8920-40D2-9479-FD74495F6C57}" type="parTrans" cxnId="{0A9ED1B5-9992-4A9E-B049-6A173F64F537}">
      <dgm:prSet/>
      <dgm:spPr/>
      <dgm:t>
        <a:bodyPr/>
        <a:lstStyle/>
        <a:p>
          <a:endParaRPr lang="en-US"/>
        </a:p>
      </dgm:t>
    </dgm:pt>
    <dgm:pt modelId="{87CFBF47-0E56-45BE-B2A8-A320E5407B9D}" type="sibTrans" cxnId="{0A9ED1B5-9992-4A9E-B049-6A173F64F537}">
      <dgm:prSet/>
      <dgm:spPr/>
      <dgm:t>
        <a:bodyPr/>
        <a:lstStyle/>
        <a:p>
          <a:endParaRPr lang="en-US"/>
        </a:p>
      </dgm:t>
    </dgm:pt>
    <dgm:pt modelId="{BB2A2561-F8F9-47F2-ADF9-03CB42FEA85C}">
      <dgm:prSet/>
      <dgm:spPr/>
      <dgm:t>
        <a:bodyPr/>
        <a:lstStyle/>
        <a:p>
          <a:r>
            <a:rPr lang="en-US" dirty="0"/>
            <a:t>PowerShell Core is next generation</a:t>
          </a:r>
        </a:p>
      </dgm:t>
    </dgm:pt>
    <dgm:pt modelId="{FD861703-44FB-4E47-A80E-E96551F12190}" type="parTrans" cxnId="{5EC3E813-F2EF-4C0E-8048-1A741E075EBD}">
      <dgm:prSet/>
      <dgm:spPr/>
      <dgm:t>
        <a:bodyPr/>
        <a:lstStyle/>
        <a:p>
          <a:endParaRPr lang="en-US"/>
        </a:p>
      </dgm:t>
    </dgm:pt>
    <dgm:pt modelId="{88C5B1BC-7E95-4A8B-A486-6FC27EA3A05C}" type="sibTrans" cxnId="{5EC3E813-F2EF-4C0E-8048-1A741E075EBD}">
      <dgm:prSet/>
      <dgm:spPr/>
      <dgm:t>
        <a:bodyPr/>
        <a:lstStyle/>
        <a:p>
          <a:endParaRPr lang="en-US"/>
        </a:p>
      </dgm:t>
    </dgm:pt>
    <dgm:pt modelId="{E79194D1-4368-4036-BB1C-89BAE49528BD}">
      <dgm:prSet/>
      <dgm:spPr/>
      <dgm:t>
        <a:bodyPr/>
        <a:lstStyle/>
        <a:p>
          <a:r>
            <a:rPr lang="en-US" dirty="0"/>
            <a:t>Will not replace Windows PowerShell</a:t>
          </a:r>
        </a:p>
      </dgm:t>
    </dgm:pt>
    <dgm:pt modelId="{231DA847-C4D8-4CA7-B55C-E53704E1790C}" type="parTrans" cxnId="{60ABB261-C740-477E-854D-E5BFABF5044C}">
      <dgm:prSet/>
      <dgm:spPr/>
      <dgm:t>
        <a:bodyPr/>
        <a:lstStyle/>
        <a:p>
          <a:endParaRPr lang="en-US"/>
        </a:p>
      </dgm:t>
    </dgm:pt>
    <dgm:pt modelId="{225DB98C-539C-45F7-8D2F-F5C2E62A016D}" type="sibTrans" cxnId="{60ABB261-C740-477E-854D-E5BFABF5044C}">
      <dgm:prSet/>
      <dgm:spPr/>
      <dgm:t>
        <a:bodyPr/>
        <a:lstStyle/>
        <a:p>
          <a:endParaRPr lang="en-US"/>
        </a:p>
      </dgm:t>
    </dgm:pt>
    <dgm:pt modelId="{E0A68A16-4235-4151-960A-B9574918C95B}">
      <dgm:prSet/>
      <dgm:spPr/>
      <dgm:t>
        <a:bodyPr/>
        <a:lstStyle/>
        <a:p>
          <a:endParaRPr lang="en-US" dirty="0"/>
        </a:p>
      </dgm:t>
    </dgm:pt>
    <dgm:pt modelId="{B1DC21AB-91F1-4A16-A35B-2FAFB74F26F9}" type="parTrans" cxnId="{32433189-83B0-451E-94F7-B25A5A62656F}">
      <dgm:prSet/>
      <dgm:spPr/>
      <dgm:t>
        <a:bodyPr/>
        <a:lstStyle/>
        <a:p>
          <a:endParaRPr lang="en-US"/>
        </a:p>
      </dgm:t>
    </dgm:pt>
    <dgm:pt modelId="{31F8F030-D8EE-4FEC-88AE-46D0273ECEB8}" type="sibTrans" cxnId="{32433189-83B0-451E-94F7-B25A5A62656F}">
      <dgm:prSet/>
      <dgm:spPr/>
      <dgm:t>
        <a:bodyPr/>
        <a:lstStyle/>
        <a:p>
          <a:endParaRPr lang="en-US"/>
        </a:p>
      </dgm:t>
    </dgm:pt>
    <dgm:pt modelId="{8ED0A659-93F8-4796-A5E7-28F88C78EC44}">
      <dgm:prSet/>
      <dgm:spPr/>
      <dgm:t>
        <a:bodyPr/>
        <a:lstStyle/>
        <a:p>
          <a:r>
            <a:rPr lang="en-US" dirty="0"/>
            <a:t>All efforts directed towards PowerShell Core</a:t>
          </a:r>
        </a:p>
      </dgm:t>
    </dgm:pt>
    <dgm:pt modelId="{51A45B55-3BDC-499F-B48C-CB26D8DD6A67}" type="parTrans" cxnId="{78BD9495-39E4-4C62-B7D3-DBA0C5F2B9C6}">
      <dgm:prSet/>
      <dgm:spPr/>
      <dgm:t>
        <a:bodyPr/>
        <a:lstStyle/>
        <a:p>
          <a:endParaRPr lang="en-US"/>
        </a:p>
      </dgm:t>
    </dgm:pt>
    <dgm:pt modelId="{D10A77C1-E15E-448F-8BB0-F2CC9F8C37BD}" type="sibTrans" cxnId="{78BD9495-39E4-4C62-B7D3-DBA0C5F2B9C6}">
      <dgm:prSet/>
      <dgm:spPr/>
      <dgm:t>
        <a:bodyPr/>
        <a:lstStyle/>
        <a:p>
          <a:endParaRPr lang="en-US"/>
        </a:p>
      </dgm:t>
    </dgm:pt>
    <dgm:pt modelId="{17DF4FC1-C150-4823-9C03-65AA90D20A64}" type="pres">
      <dgm:prSet presAssocID="{1812EDE2-4D9E-4E1A-A773-911827023F2A}" presName="linear" presStyleCnt="0">
        <dgm:presLayoutVars>
          <dgm:dir/>
          <dgm:animLvl val="lvl"/>
          <dgm:resizeHandles val="exact"/>
        </dgm:presLayoutVars>
      </dgm:prSet>
      <dgm:spPr/>
    </dgm:pt>
    <dgm:pt modelId="{656C5BC2-71E0-4233-A7DC-2C4BC87B57A4}" type="pres">
      <dgm:prSet presAssocID="{9E2063B4-8FF3-4C7D-897B-571828DB3BA9}" presName="parentLin" presStyleCnt="0"/>
      <dgm:spPr/>
    </dgm:pt>
    <dgm:pt modelId="{4F194FAB-04E1-44BD-B9FB-56C8AC29C279}" type="pres">
      <dgm:prSet presAssocID="{9E2063B4-8FF3-4C7D-897B-571828DB3BA9}" presName="parentLeftMargin" presStyleLbl="node1" presStyleIdx="0" presStyleCnt="4"/>
      <dgm:spPr/>
    </dgm:pt>
    <dgm:pt modelId="{F224B170-CDDA-4228-8FD0-4DD027C4DA5E}" type="pres">
      <dgm:prSet presAssocID="{9E2063B4-8FF3-4C7D-897B-571828DB3B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6F3651-6B73-4855-A7CA-E4D516629E92}" type="pres">
      <dgm:prSet presAssocID="{9E2063B4-8FF3-4C7D-897B-571828DB3BA9}" presName="negativeSpace" presStyleCnt="0"/>
      <dgm:spPr/>
    </dgm:pt>
    <dgm:pt modelId="{96904738-D87E-479F-B608-15BB9BF7B11C}" type="pres">
      <dgm:prSet presAssocID="{9E2063B4-8FF3-4C7D-897B-571828DB3BA9}" presName="childText" presStyleLbl="conFgAcc1" presStyleIdx="0" presStyleCnt="4">
        <dgm:presLayoutVars>
          <dgm:bulletEnabled val="1"/>
        </dgm:presLayoutVars>
      </dgm:prSet>
      <dgm:spPr/>
    </dgm:pt>
    <dgm:pt modelId="{4831CDBF-43AA-4535-B05F-E32A06592EA4}" type="pres">
      <dgm:prSet presAssocID="{D05B46AF-2F7C-484C-90DF-62B4AFA63913}" presName="spaceBetweenRectangles" presStyleCnt="0"/>
      <dgm:spPr/>
    </dgm:pt>
    <dgm:pt modelId="{1810B34C-DE8B-4751-B495-4AAAECB1D5C5}" type="pres">
      <dgm:prSet presAssocID="{58DFAFBF-B652-4798-B4E9-9C2211A74D09}" presName="parentLin" presStyleCnt="0"/>
      <dgm:spPr/>
    </dgm:pt>
    <dgm:pt modelId="{23611078-06FC-45BA-9017-CCBF434D67DB}" type="pres">
      <dgm:prSet presAssocID="{58DFAFBF-B652-4798-B4E9-9C2211A74D09}" presName="parentLeftMargin" presStyleLbl="node1" presStyleIdx="0" presStyleCnt="4"/>
      <dgm:spPr/>
    </dgm:pt>
    <dgm:pt modelId="{84D3172D-5872-4AF2-ABD9-521F0B89F992}" type="pres">
      <dgm:prSet presAssocID="{58DFAFBF-B652-4798-B4E9-9C2211A74D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C968E7-65DF-456A-B8FB-4B0BCAD44369}" type="pres">
      <dgm:prSet presAssocID="{58DFAFBF-B652-4798-B4E9-9C2211A74D09}" presName="negativeSpace" presStyleCnt="0"/>
      <dgm:spPr/>
    </dgm:pt>
    <dgm:pt modelId="{D19730D5-60BB-4EE1-8FE8-642520594B7B}" type="pres">
      <dgm:prSet presAssocID="{58DFAFBF-B652-4798-B4E9-9C2211A74D09}" presName="childText" presStyleLbl="conFgAcc1" presStyleIdx="1" presStyleCnt="4">
        <dgm:presLayoutVars>
          <dgm:bulletEnabled val="1"/>
        </dgm:presLayoutVars>
      </dgm:prSet>
      <dgm:spPr/>
    </dgm:pt>
    <dgm:pt modelId="{A5E40A54-D5AA-46FE-9215-BC53F813E8BA}" type="pres">
      <dgm:prSet presAssocID="{8E6902A8-D830-4A36-B16F-72EC3EBEE3B0}" presName="spaceBetweenRectangles" presStyleCnt="0"/>
      <dgm:spPr/>
    </dgm:pt>
    <dgm:pt modelId="{970314AB-DCE9-46E1-BF5E-CF4F50C6B5DA}" type="pres">
      <dgm:prSet presAssocID="{F754DD40-D0A7-42A1-A31C-26D849A95230}" presName="parentLin" presStyleCnt="0"/>
      <dgm:spPr/>
    </dgm:pt>
    <dgm:pt modelId="{52C55C65-5EDF-42EE-8843-0B5248CA7752}" type="pres">
      <dgm:prSet presAssocID="{F754DD40-D0A7-42A1-A31C-26D849A95230}" presName="parentLeftMargin" presStyleLbl="node1" presStyleIdx="1" presStyleCnt="4"/>
      <dgm:spPr/>
    </dgm:pt>
    <dgm:pt modelId="{58EBCDFB-164E-46A9-9136-CF4BA9F0B34C}" type="pres">
      <dgm:prSet presAssocID="{F754DD40-D0A7-42A1-A31C-26D849A952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D3D012-447B-4522-AFA1-3D2DEBFA0190}" type="pres">
      <dgm:prSet presAssocID="{F754DD40-D0A7-42A1-A31C-26D849A95230}" presName="negativeSpace" presStyleCnt="0"/>
      <dgm:spPr/>
    </dgm:pt>
    <dgm:pt modelId="{16F1DEED-2A7C-41EE-8597-1DD6B3D48B51}" type="pres">
      <dgm:prSet presAssocID="{F754DD40-D0A7-42A1-A31C-26D849A95230}" presName="childText" presStyleLbl="conFgAcc1" presStyleIdx="2" presStyleCnt="4">
        <dgm:presLayoutVars>
          <dgm:bulletEnabled val="1"/>
        </dgm:presLayoutVars>
      </dgm:prSet>
      <dgm:spPr/>
    </dgm:pt>
    <dgm:pt modelId="{26F0CEEA-5C99-47EB-9E67-FC7458A816A2}" type="pres">
      <dgm:prSet presAssocID="{07452C36-F652-4BF3-BBC9-AC85CFD11081}" presName="spaceBetweenRectangles" presStyleCnt="0"/>
      <dgm:spPr/>
    </dgm:pt>
    <dgm:pt modelId="{F0E4B0F6-3703-437E-B5AB-204600A534BB}" type="pres">
      <dgm:prSet presAssocID="{35B9857B-FE3B-4BDE-9CBB-FEF7D5ECEB5B}" presName="parentLin" presStyleCnt="0"/>
      <dgm:spPr/>
    </dgm:pt>
    <dgm:pt modelId="{574136BF-D05D-4D91-8752-59805F2F45A9}" type="pres">
      <dgm:prSet presAssocID="{35B9857B-FE3B-4BDE-9CBB-FEF7D5ECEB5B}" presName="parentLeftMargin" presStyleLbl="node1" presStyleIdx="2" presStyleCnt="4"/>
      <dgm:spPr/>
    </dgm:pt>
    <dgm:pt modelId="{8DEB131F-B11C-4B0D-BB67-75C7D7C680A3}" type="pres">
      <dgm:prSet presAssocID="{35B9857B-FE3B-4BDE-9CBB-FEF7D5ECEB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C1B8924-2224-4052-9087-569083320262}" type="pres">
      <dgm:prSet presAssocID="{35B9857B-FE3B-4BDE-9CBB-FEF7D5ECEB5B}" presName="negativeSpace" presStyleCnt="0"/>
      <dgm:spPr/>
    </dgm:pt>
    <dgm:pt modelId="{E8DB0E89-A89B-45B9-B913-C6BB062AA2CA}" type="pres">
      <dgm:prSet presAssocID="{35B9857B-FE3B-4BDE-9CBB-FEF7D5ECEB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ED7202-30CC-4CF8-8306-F470FDCFAFD9}" type="presOf" srcId="{E79194D1-4368-4036-BB1C-89BAE49528BD}" destId="{E8DB0E89-A89B-45B9-B913-C6BB062AA2CA}" srcOrd="0" destOrd="2" presId="urn:microsoft.com/office/officeart/2005/8/layout/list1"/>
    <dgm:cxn modelId="{6FD43505-02C4-4753-9E98-C57181AD2AA0}" srcId="{1812EDE2-4D9E-4E1A-A773-911827023F2A}" destId="{35B9857B-FE3B-4BDE-9CBB-FEF7D5ECEB5B}" srcOrd="3" destOrd="0" parTransId="{225B0FC7-CAF1-49D2-B8BE-1B28A2FE7840}" sibTransId="{6A60E7B0-E3CE-4545-93C2-7ADEACED6D89}"/>
    <dgm:cxn modelId="{71E23A0B-0151-454C-A479-116998EA84B1}" type="presOf" srcId="{F530083F-0D50-49C5-A819-A5E6FDCBBA2F}" destId="{16F1DEED-2A7C-41EE-8597-1DD6B3D48B51}" srcOrd="0" destOrd="0" presId="urn:microsoft.com/office/officeart/2005/8/layout/list1"/>
    <dgm:cxn modelId="{5EC3E813-F2EF-4C0E-8048-1A741E075EBD}" srcId="{35B9857B-FE3B-4BDE-9CBB-FEF7D5ECEB5B}" destId="{BB2A2561-F8F9-47F2-ADF9-03CB42FEA85C}" srcOrd="1" destOrd="0" parTransId="{FD861703-44FB-4E47-A80E-E96551F12190}" sibTransId="{88C5B1BC-7E95-4A8B-A486-6FC27EA3A05C}"/>
    <dgm:cxn modelId="{4378BC17-6D3D-4E7D-9756-C30117DCA25F}" srcId="{1812EDE2-4D9E-4E1A-A773-911827023F2A}" destId="{9E2063B4-8FF3-4C7D-897B-571828DB3BA9}" srcOrd="0" destOrd="0" parTransId="{EEA73DAD-EA8E-4647-BB90-F4ECF6EC7C9E}" sibTransId="{D05B46AF-2F7C-484C-90DF-62B4AFA63913}"/>
    <dgm:cxn modelId="{3B1EA234-01DA-412E-92A8-561B18F0DE42}" type="presOf" srcId="{9E2063B4-8FF3-4C7D-897B-571828DB3BA9}" destId="{F224B170-CDDA-4228-8FD0-4DD027C4DA5E}" srcOrd="1" destOrd="0" presId="urn:microsoft.com/office/officeart/2005/8/layout/list1"/>
    <dgm:cxn modelId="{963CFA39-FEFA-4455-A49C-7BDA0C9F0C73}" type="presOf" srcId="{8ED0A659-93F8-4796-A5E7-28F88C78EC44}" destId="{E8DB0E89-A89B-45B9-B913-C6BB062AA2CA}" srcOrd="0" destOrd="3" presId="urn:microsoft.com/office/officeart/2005/8/layout/list1"/>
    <dgm:cxn modelId="{B3753A3B-DC38-448F-9217-94CFBDD489E7}" type="presOf" srcId="{1812EDE2-4D9E-4E1A-A773-911827023F2A}" destId="{17DF4FC1-C150-4823-9C03-65AA90D20A64}" srcOrd="0" destOrd="0" presId="urn:microsoft.com/office/officeart/2005/8/layout/list1"/>
    <dgm:cxn modelId="{60ABB261-C740-477E-854D-E5BFABF5044C}" srcId="{BB2A2561-F8F9-47F2-ADF9-03CB42FEA85C}" destId="{E79194D1-4368-4036-BB1C-89BAE49528BD}" srcOrd="0" destOrd="0" parTransId="{231DA847-C4D8-4CA7-B55C-E53704E1790C}" sibTransId="{225DB98C-539C-45F7-8D2F-F5C2E62A016D}"/>
    <dgm:cxn modelId="{FCAB7362-9822-4BE4-A51E-03248ED73656}" srcId="{9E2063B4-8FF3-4C7D-897B-571828DB3BA9}" destId="{1ADF1FA0-B43A-4E25-B082-221DF20AEE5E}" srcOrd="1" destOrd="0" parTransId="{55C4BBA7-699F-4A07-9471-325C63DF3DA0}" sibTransId="{430E4F50-8E6F-4958-81FE-F4083EC9629F}"/>
    <dgm:cxn modelId="{B1662C45-A53A-463F-BCF2-28BDD4616A4F}" type="presOf" srcId="{F550BE1C-4AC5-4237-A753-AD71E4F6A30F}" destId="{E8DB0E89-A89B-45B9-B913-C6BB062AA2CA}" srcOrd="0" destOrd="0" presId="urn:microsoft.com/office/officeart/2005/8/layout/list1"/>
    <dgm:cxn modelId="{5E168948-7F87-4E6D-A76B-8403ABF846CF}" type="presOf" srcId="{35B9857B-FE3B-4BDE-9CBB-FEF7D5ECEB5B}" destId="{574136BF-D05D-4D91-8752-59805F2F45A9}" srcOrd="0" destOrd="0" presId="urn:microsoft.com/office/officeart/2005/8/layout/list1"/>
    <dgm:cxn modelId="{4BA54D4B-E04A-41E6-B154-9EA2843CB708}" type="presOf" srcId="{9D4F1F77-7776-478F-AD58-4B24C595B615}" destId="{D19730D5-60BB-4EE1-8FE8-642520594B7B}" srcOrd="0" destOrd="1" presId="urn:microsoft.com/office/officeart/2005/8/layout/list1"/>
    <dgm:cxn modelId="{1BB0B84D-BF03-4739-AAA9-BA6C3D3F4427}" type="presOf" srcId="{35B9857B-FE3B-4BDE-9CBB-FEF7D5ECEB5B}" destId="{8DEB131F-B11C-4B0D-BB67-75C7D7C680A3}" srcOrd="1" destOrd="0" presId="urn:microsoft.com/office/officeart/2005/8/layout/list1"/>
    <dgm:cxn modelId="{4BE1034F-AA0C-4F9F-84D0-1D36D686AD00}" type="presOf" srcId="{CC2C60D5-3810-415A-8EC1-386C7F1B30D4}" destId="{16F1DEED-2A7C-41EE-8597-1DD6B3D48B51}" srcOrd="0" destOrd="1" presId="urn:microsoft.com/office/officeart/2005/8/layout/list1"/>
    <dgm:cxn modelId="{ECD85E5A-AC7E-4016-9CA5-2F8DE1A0CEBC}" srcId="{1812EDE2-4D9E-4E1A-A773-911827023F2A}" destId="{58DFAFBF-B652-4798-B4E9-9C2211A74D09}" srcOrd="1" destOrd="0" parTransId="{CF132F91-100A-407A-9438-F720417F1346}" sibTransId="{8E6902A8-D830-4A36-B16F-72EC3EBEE3B0}"/>
    <dgm:cxn modelId="{CE25707D-912A-44CE-B9DC-87D5F65DFD72}" type="presOf" srcId="{58DFAFBF-B652-4798-B4E9-9C2211A74D09}" destId="{23611078-06FC-45BA-9017-CCBF434D67DB}" srcOrd="0" destOrd="0" presId="urn:microsoft.com/office/officeart/2005/8/layout/list1"/>
    <dgm:cxn modelId="{AD97C97F-53DB-4391-86B1-637E15EA811E}" srcId="{F754DD40-D0A7-42A1-A31C-26D849A95230}" destId="{F530083F-0D50-49C5-A819-A5E6FDCBBA2F}" srcOrd="0" destOrd="0" parTransId="{9E81A162-282A-4C10-BA2A-024D9931FEA0}" sibTransId="{DC492BF9-B5AE-42D2-B246-CC15F7F7D816}"/>
    <dgm:cxn modelId="{32433189-83B0-451E-94F7-B25A5A62656F}" srcId="{35B9857B-FE3B-4BDE-9CBB-FEF7D5ECEB5B}" destId="{E0A68A16-4235-4151-960A-B9574918C95B}" srcOrd="2" destOrd="0" parTransId="{B1DC21AB-91F1-4A16-A35B-2FAFB74F26F9}" sibTransId="{31F8F030-D8EE-4FEC-88AE-46D0273ECEB8}"/>
    <dgm:cxn modelId="{AB05318C-84BF-4B35-A5C9-944A347E2736}" type="presOf" srcId="{9E2063B4-8FF3-4C7D-897B-571828DB3BA9}" destId="{4F194FAB-04E1-44BD-B9FB-56C8AC29C279}" srcOrd="0" destOrd="0" presId="urn:microsoft.com/office/officeart/2005/8/layout/list1"/>
    <dgm:cxn modelId="{7C7A1D90-0439-4153-B6DF-CEA842EE7433}" type="presOf" srcId="{F754DD40-D0A7-42A1-A31C-26D849A95230}" destId="{58EBCDFB-164E-46A9-9136-CF4BA9F0B34C}" srcOrd="1" destOrd="0" presId="urn:microsoft.com/office/officeart/2005/8/layout/list1"/>
    <dgm:cxn modelId="{78BD9495-39E4-4C62-B7D3-DBA0C5F2B9C6}" srcId="{BB2A2561-F8F9-47F2-ADF9-03CB42FEA85C}" destId="{8ED0A659-93F8-4796-A5E7-28F88C78EC44}" srcOrd="1" destOrd="0" parTransId="{51A45B55-3BDC-499F-B48C-CB26D8DD6A67}" sibTransId="{D10A77C1-E15E-448F-8BB0-F2CC9F8C37BD}"/>
    <dgm:cxn modelId="{AF2A3899-7C9F-42A1-9DA0-EBC7D118268A}" srcId="{1812EDE2-4D9E-4E1A-A773-911827023F2A}" destId="{F754DD40-D0A7-42A1-A31C-26D849A95230}" srcOrd="2" destOrd="0" parTransId="{A925BBB4-819D-4C5D-B096-5F4ACB4F428D}" sibTransId="{07452C36-F652-4BF3-BBC9-AC85CFD11081}"/>
    <dgm:cxn modelId="{EDEE34A2-F8F2-4266-B654-58D82B668D8A}" srcId="{9E2063B4-8FF3-4C7D-897B-571828DB3BA9}" destId="{5E2374F2-C08A-4787-9038-F35885109F4A}" srcOrd="0" destOrd="0" parTransId="{86C31A21-92C6-49AC-840A-BCDA613F14A8}" sibTransId="{2224EEE9-AF45-493E-911A-293A986DDEAB}"/>
    <dgm:cxn modelId="{955E76A2-B092-4423-9871-11015210A80B}" type="presOf" srcId="{BB2A2561-F8F9-47F2-ADF9-03CB42FEA85C}" destId="{E8DB0E89-A89B-45B9-B913-C6BB062AA2CA}" srcOrd="0" destOrd="1" presId="urn:microsoft.com/office/officeart/2005/8/layout/list1"/>
    <dgm:cxn modelId="{CF7F80A3-6738-4AEA-8DD9-C8E04CA657C9}" srcId="{58DFAFBF-B652-4798-B4E9-9C2211A74D09}" destId="{9D4F1F77-7776-478F-AD58-4B24C595B615}" srcOrd="1" destOrd="0" parTransId="{7AEA1D43-40C2-4812-990E-44C37260C119}" sibTransId="{AB9B146A-D231-4AF5-8121-A724C08F2D64}"/>
    <dgm:cxn modelId="{80026CAA-3287-44D4-B6F8-7D1056F86A26}" type="presOf" srcId="{1ADF1FA0-B43A-4E25-B082-221DF20AEE5E}" destId="{96904738-D87E-479F-B608-15BB9BF7B11C}" srcOrd="0" destOrd="1" presId="urn:microsoft.com/office/officeart/2005/8/layout/list1"/>
    <dgm:cxn modelId="{C5EE30AE-9855-4B11-8CAC-89CDA060E8C7}" type="presOf" srcId="{5E2374F2-C08A-4787-9038-F35885109F4A}" destId="{96904738-D87E-479F-B608-15BB9BF7B11C}" srcOrd="0" destOrd="0" presId="urn:microsoft.com/office/officeart/2005/8/layout/list1"/>
    <dgm:cxn modelId="{0A9ED1B5-9992-4A9E-B049-6A173F64F537}" srcId="{35B9857B-FE3B-4BDE-9CBB-FEF7D5ECEB5B}" destId="{F550BE1C-4AC5-4237-A753-AD71E4F6A30F}" srcOrd="0" destOrd="0" parTransId="{527D52AF-8920-40D2-9479-FD74495F6C57}" sibTransId="{87CFBF47-0E56-45BE-B2A8-A320E5407B9D}"/>
    <dgm:cxn modelId="{2A70F0C4-DF25-43C7-BB9A-FECCE5A23310}" type="presOf" srcId="{58DFAFBF-B652-4798-B4E9-9C2211A74D09}" destId="{84D3172D-5872-4AF2-ABD9-521F0B89F992}" srcOrd="1" destOrd="0" presId="urn:microsoft.com/office/officeart/2005/8/layout/list1"/>
    <dgm:cxn modelId="{4AF9ADC7-8718-4D89-942F-C42D78CE404B}" srcId="{F754DD40-D0A7-42A1-A31C-26D849A95230}" destId="{CC2C60D5-3810-415A-8EC1-386C7F1B30D4}" srcOrd="1" destOrd="0" parTransId="{AF534E23-8E63-4FEF-841A-10D4076C518D}" sibTransId="{5B860164-8ADB-46C6-A67E-CC1857416A3F}"/>
    <dgm:cxn modelId="{F446CBDC-6E91-4C1B-A4DB-CDE343D1B7E0}" srcId="{58DFAFBF-B652-4798-B4E9-9C2211A74D09}" destId="{098AEE06-0874-4504-971B-8A81F425246F}" srcOrd="0" destOrd="0" parTransId="{60CC6401-BD8C-4774-8F5A-2FD4C4DE6713}" sibTransId="{F02FD75C-3355-446D-A93A-3171C86532B0}"/>
    <dgm:cxn modelId="{AAB901E1-3408-4910-B622-4C6C43948272}" type="presOf" srcId="{098AEE06-0874-4504-971B-8A81F425246F}" destId="{D19730D5-60BB-4EE1-8FE8-642520594B7B}" srcOrd="0" destOrd="0" presId="urn:microsoft.com/office/officeart/2005/8/layout/list1"/>
    <dgm:cxn modelId="{6CB0ADF3-F803-460C-94FD-3309752D8846}" type="presOf" srcId="{E0A68A16-4235-4151-960A-B9574918C95B}" destId="{E8DB0E89-A89B-45B9-B913-C6BB062AA2CA}" srcOrd="0" destOrd="4" presId="urn:microsoft.com/office/officeart/2005/8/layout/list1"/>
    <dgm:cxn modelId="{1362B2F5-ECB4-4256-A399-0DD49DC6AB2B}" type="presOf" srcId="{F754DD40-D0A7-42A1-A31C-26D849A95230}" destId="{52C55C65-5EDF-42EE-8843-0B5248CA7752}" srcOrd="0" destOrd="0" presId="urn:microsoft.com/office/officeart/2005/8/layout/list1"/>
    <dgm:cxn modelId="{587522F5-268A-48A3-A732-B5D9095A23A8}" type="presParOf" srcId="{17DF4FC1-C150-4823-9C03-65AA90D20A64}" destId="{656C5BC2-71E0-4233-A7DC-2C4BC87B57A4}" srcOrd="0" destOrd="0" presId="urn:microsoft.com/office/officeart/2005/8/layout/list1"/>
    <dgm:cxn modelId="{9FC503C6-FC49-488A-ACEF-2816B6171014}" type="presParOf" srcId="{656C5BC2-71E0-4233-A7DC-2C4BC87B57A4}" destId="{4F194FAB-04E1-44BD-B9FB-56C8AC29C279}" srcOrd="0" destOrd="0" presId="urn:microsoft.com/office/officeart/2005/8/layout/list1"/>
    <dgm:cxn modelId="{FF548664-FF97-47B1-AA2F-1872DD0F5EF5}" type="presParOf" srcId="{656C5BC2-71E0-4233-A7DC-2C4BC87B57A4}" destId="{F224B170-CDDA-4228-8FD0-4DD027C4DA5E}" srcOrd="1" destOrd="0" presId="urn:microsoft.com/office/officeart/2005/8/layout/list1"/>
    <dgm:cxn modelId="{4EFD4CAC-0648-4DBC-B6FC-AF4B45335C1F}" type="presParOf" srcId="{17DF4FC1-C150-4823-9C03-65AA90D20A64}" destId="{BA6F3651-6B73-4855-A7CA-E4D516629E92}" srcOrd="1" destOrd="0" presId="urn:microsoft.com/office/officeart/2005/8/layout/list1"/>
    <dgm:cxn modelId="{9898D1C8-31C2-487A-8BDD-28898FF6067B}" type="presParOf" srcId="{17DF4FC1-C150-4823-9C03-65AA90D20A64}" destId="{96904738-D87E-479F-B608-15BB9BF7B11C}" srcOrd="2" destOrd="0" presId="urn:microsoft.com/office/officeart/2005/8/layout/list1"/>
    <dgm:cxn modelId="{E7911252-57C8-4AD3-AB0E-B1DFDE3DAA03}" type="presParOf" srcId="{17DF4FC1-C150-4823-9C03-65AA90D20A64}" destId="{4831CDBF-43AA-4535-B05F-E32A06592EA4}" srcOrd="3" destOrd="0" presId="urn:microsoft.com/office/officeart/2005/8/layout/list1"/>
    <dgm:cxn modelId="{F00AA0A2-88F0-47B0-ACD3-E52DB9414366}" type="presParOf" srcId="{17DF4FC1-C150-4823-9C03-65AA90D20A64}" destId="{1810B34C-DE8B-4751-B495-4AAAECB1D5C5}" srcOrd="4" destOrd="0" presId="urn:microsoft.com/office/officeart/2005/8/layout/list1"/>
    <dgm:cxn modelId="{457A10D5-696E-4FC5-811C-681F17A8FD1B}" type="presParOf" srcId="{1810B34C-DE8B-4751-B495-4AAAECB1D5C5}" destId="{23611078-06FC-45BA-9017-CCBF434D67DB}" srcOrd="0" destOrd="0" presId="urn:microsoft.com/office/officeart/2005/8/layout/list1"/>
    <dgm:cxn modelId="{68BA7A8E-92B3-489F-BAAD-F3B430B90460}" type="presParOf" srcId="{1810B34C-DE8B-4751-B495-4AAAECB1D5C5}" destId="{84D3172D-5872-4AF2-ABD9-521F0B89F992}" srcOrd="1" destOrd="0" presId="urn:microsoft.com/office/officeart/2005/8/layout/list1"/>
    <dgm:cxn modelId="{AAB287AD-833B-4304-A6C9-3BBCA843780B}" type="presParOf" srcId="{17DF4FC1-C150-4823-9C03-65AA90D20A64}" destId="{7EC968E7-65DF-456A-B8FB-4B0BCAD44369}" srcOrd="5" destOrd="0" presId="urn:microsoft.com/office/officeart/2005/8/layout/list1"/>
    <dgm:cxn modelId="{279B8993-27BD-473A-8436-1D954195813F}" type="presParOf" srcId="{17DF4FC1-C150-4823-9C03-65AA90D20A64}" destId="{D19730D5-60BB-4EE1-8FE8-642520594B7B}" srcOrd="6" destOrd="0" presId="urn:microsoft.com/office/officeart/2005/8/layout/list1"/>
    <dgm:cxn modelId="{06A61387-D743-45CD-BAB0-30C61BEEE531}" type="presParOf" srcId="{17DF4FC1-C150-4823-9C03-65AA90D20A64}" destId="{A5E40A54-D5AA-46FE-9215-BC53F813E8BA}" srcOrd="7" destOrd="0" presId="urn:microsoft.com/office/officeart/2005/8/layout/list1"/>
    <dgm:cxn modelId="{9F736103-B408-4091-A6E1-A62218921717}" type="presParOf" srcId="{17DF4FC1-C150-4823-9C03-65AA90D20A64}" destId="{970314AB-DCE9-46E1-BF5E-CF4F50C6B5DA}" srcOrd="8" destOrd="0" presId="urn:microsoft.com/office/officeart/2005/8/layout/list1"/>
    <dgm:cxn modelId="{F5D291E0-00D9-462C-AC30-3328E8B19A99}" type="presParOf" srcId="{970314AB-DCE9-46E1-BF5E-CF4F50C6B5DA}" destId="{52C55C65-5EDF-42EE-8843-0B5248CA7752}" srcOrd="0" destOrd="0" presId="urn:microsoft.com/office/officeart/2005/8/layout/list1"/>
    <dgm:cxn modelId="{2E4C3817-B5FA-4771-8CD2-4B9B723C2AA7}" type="presParOf" srcId="{970314AB-DCE9-46E1-BF5E-CF4F50C6B5DA}" destId="{58EBCDFB-164E-46A9-9136-CF4BA9F0B34C}" srcOrd="1" destOrd="0" presId="urn:microsoft.com/office/officeart/2005/8/layout/list1"/>
    <dgm:cxn modelId="{8362A389-3ED1-4AC1-BD1A-DDBA82C1E40D}" type="presParOf" srcId="{17DF4FC1-C150-4823-9C03-65AA90D20A64}" destId="{02D3D012-447B-4522-AFA1-3D2DEBFA0190}" srcOrd="9" destOrd="0" presId="urn:microsoft.com/office/officeart/2005/8/layout/list1"/>
    <dgm:cxn modelId="{9661EC9F-069E-47DC-9A4C-8696A441F49E}" type="presParOf" srcId="{17DF4FC1-C150-4823-9C03-65AA90D20A64}" destId="{16F1DEED-2A7C-41EE-8597-1DD6B3D48B51}" srcOrd="10" destOrd="0" presId="urn:microsoft.com/office/officeart/2005/8/layout/list1"/>
    <dgm:cxn modelId="{5598F60E-6918-4EAD-8143-0A9D38215927}" type="presParOf" srcId="{17DF4FC1-C150-4823-9C03-65AA90D20A64}" destId="{26F0CEEA-5C99-47EB-9E67-FC7458A816A2}" srcOrd="11" destOrd="0" presId="urn:microsoft.com/office/officeart/2005/8/layout/list1"/>
    <dgm:cxn modelId="{2FA63DBA-5A54-4C26-ADF4-C8E6A5005C0A}" type="presParOf" srcId="{17DF4FC1-C150-4823-9C03-65AA90D20A64}" destId="{F0E4B0F6-3703-437E-B5AB-204600A534BB}" srcOrd="12" destOrd="0" presId="urn:microsoft.com/office/officeart/2005/8/layout/list1"/>
    <dgm:cxn modelId="{D0A48CBC-3956-4A48-81BA-3D5C057BE567}" type="presParOf" srcId="{F0E4B0F6-3703-437E-B5AB-204600A534BB}" destId="{574136BF-D05D-4D91-8752-59805F2F45A9}" srcOrd="0" destOrd="0" presId="urn:microsoft.com/office/officeart/2005/8/layout/list1"/>
    <dgm:cxn modelId="{4B950948-3A4C-43C6-BB01-7F4469810871}" type="presParOf" srcId="{F0E4B0F6-3703-437E-B5AB-204600A534BB}" destId="{8DEB131F-B11C-4B0D-BB67-75C7D7C680A3}" srcOrd="1" destOrd="0" presId="urn:microsoft.com/office/officeart/2005/8/layout/list1"/>
    <dgm:cxn modelId="{4A106FAA-1502-4164-B4D4-16B26DBAAECA}" type="presParOf" srcId="{17DF4FC1-C150-4823-9C03-65AA90D20A64}" destId="{7C1B8924-2224-4052-9087-569083320262}" srcOrd="13" destOrd="0" presId="urn:microsoft.com/office/officeart/2005/8/layout/list1"/>
    <dgm:cxn modelId="{373AA36A-CF6D-416A-93A4-D5A8AFF37024}" type="presParOf" srcId="{17DF4FC1-C150-4823-9C03-65AA90D20A64}" destId="{E8DB0E89-A89B-45B9-B913-C6BB062AA2C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FE99C4-906A-48E3-B242-BB276BCA0F61}" type="doc">
      <dgm:prSet loTypeId="urn:microsoft.com/office/officeart/2005/8/layout/vList2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6DE19A0C-05E4-4FC2-9BB4-7FE3C2169213}">
      <dgm:prSet/>
      <dgm:spPr/>
      <dgm:t>
        <a:bodyPr/>
        <a:lstStyle/>
        <a:p>
          <a:r>
            <a:rPr lang="en-US"/>
            <a:t>Windows PowerShell - PSGallery Modules</a:t>
          </a:r>
        </a:p>
      </dgm:t>
    </dgm:pt>
    <dgm:pt modelId="{B033EE44-089F-4F31-868F-F08A217AB3E0}" type="parTrans" cxnId="{A6621E40-6DAD-4156-AB8A-23858CB9ED32}">
      <dgm:prSet/>
      <dgm:spPr/>
      <dgm:t>
        <a:bodyPr/>
        <a:lstStyle/>
        <a:p>
          <a:endParaRPr lang="en-US"/>
        </a:p>
      </dgm:t>
    </dgm:pt>
    <dgm:pt modelId="{044A65FC-00CC-40CD-98B5-19FCAB3EA10F}" type="sibTrans" cxnId="{A6621E40-6DAD-4156-AB8A-23858CB9ED32}">
      <dgm:prSet/>
      <dgm:spPr/>
      <dgm:t>
        <a:bodyPr/>
        <a:lstStyle/>
        <a:p>
          <a:endParaRPr lang="en-US"/>
        </a:p>
      </dgm:t>
    </dgm:pt>
    <dgm:pt modelId="{A5B3E142-3C69-45D6-BD94-17BD01112E90}">
      <dgm:prSet/>
      <dgm:spPr/>
      <dgm:t>
        <a:bodyPr/>
        <a:lstStyle/>
        <a:p>
          <a:r>
            <a:rPr lang="en-US" dirty="0"/>
            <a:t>C:\Program Files\</a:t>
          </a:r>
          <a:r>
            <a:rPr lang="en-US" dirty="0" err="1"/>
            <a:t>WindowsPowerShell</a:t>
          </a:r>
          <a:r>
            <a:rPr lang="en-US" dirty="0"/>
            <a:t>\Modules</a:t>
          </a:r>
        </a:p>
      </dgm:t>
    </dgm:pt>
    <dgm:pt modelId="{7574F727-72D9-49D6-B675-232C9D2589EC}" type="parTrans" cxnId="{4E14A44F-81FE-4161-ABAA-E8D37ED4C89C}">
      <dgm:prSet/>
      <dgm:spPr/>
      <dgm:t>
        <a:bodyPr/>
        <a:lstStyle/>
        <a:p>
          <a:endParaRPr lang="en-US"/>
        </a:p>
      </dgm:t>
    </dgm:pt>
    <dgm:pt modelId="{213B0E23-08E3-4F2B-A8CB-89FA1FA59611}" type="sibTrans" cxnId="{4E14A44F-81FE-4161-ABAA-E8D37ED4C89C}">
      <dgm:prSet/>
      <dgm:spPr/>
      <dgm:t>
        <a:bodyPr/>
        <a:lstStyle/>
        <a:p>
          <a:endParaRPr lang="en-US"/>
        </a:p>
      </dgm:t>
    </dgm:pt>
    <dgm:pt modelId="{E197D8E0-6E4E-41AD-8DA9-DD20A146668C}">
      <dgm:prSet/>
      <dgm:spPr/>
      <dgm:t>
        <a:bodyPr/>
        <a:lstStyle/>
        <a:p>
          <a:r>
            <a:rPr lang="en-US"/>
            <a:t>PowerShell Core - PSGallery modules</a:t>
          </a:r>
        </a:p>
      </dgm:t>
    </dgm:pt>
    <dgm:pt modelId="{D1F099F6-334B-472B-9D01-C32D96E89FE6}" type="parTrans" cxnId="{8A1D3921-37B1-4727-BE02-25AE6CC89C48}">
      <dgm:prSet/>
      <dgm:spPr/>
      <dgm:t>
        <a:bodyPr/>
        <a:lstStyle/>
        <a:p>
          <a:endParaRPr lang="en-US"/>
        </a:p>
      </dgm:t>
    </dgm:pt>
    <dgm:pt modelId="{FF22D03C-CA92-4DA7-B343-E458B68E401D}" type="sibTrans" cxnId="{8A1D3921-37B1-4727-BE02-25AE6CC89C48}">
      <dgm:prSet/>
      <dgm:spPr/>
      <dgm:t>
        <a:bodyPr/>
        <a:lstStyle/>
        <a:p>
          <a:endParaRPr lang="en-US"/>
        </a:p>
      </dgm:t>
    </dgm:pt>
    <dgm:pt modelId="{2D789B1A-7719-4CBB-A8DD-AA09AD0D9F30}">
      <dgm:prSet/>
      <dgm:spPr/>
      <dgm:t>
        <a:bodyPr/>
        <a:lstStyle/>
        <a:p>
          <a:r>
            <a:rPr lang="en-US"/>
            <a:t>C:\Program Files\PowerShell\Modules</a:t>
          </a:r>
        </a:p>
      </dgm:t>
    </dgm:pt>
    <dgm:pt modelId="{26F12EFE-B986-416F-BE62-131D1D6A11C2}" type="parTrans" cxnId="{512F12E5-5589-41BC-824F-2193112EE8D7}">
      <dgm:prSet/>
      <dgm:spPr/>
      <dgm:t>
        <a:bodyPr/>
        <a:lstStyle/>
        <a:p>
          <a:endParaRPr lang="en-US"/>
        </a:p>
      </dgm:t>
    </dgm:pt>
    <dgm:pt modelId="{AA518ADC-9A90-4268-9FC7-D7FA8E7D216C}" type="sibTrans" cxnId="{512F12E5-5589-41BC-824F-2193112EE8D7}">
      <dgm:prSet/>
      <dgm:spPr/>
      <dgm:t>
        <a:bodyPr/>
        <a:lstStyle/>
        <a:p>
          <a:endParaRPr lang="en-US"/>
        </a:p>
      </dgm:t>
    </dgm:pt>
    <dgm:pt modelId="{0C1A1432-35E6-4449-AFF7-CF3352DC3A9E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PowerShell Core - Only PSCore modules</a:t>
          </a:r>
        </a:p>
      </dgm:t>
    </dgm:pt>
    <dgm:pt modelId="{B40E6EAF-2A2B-49CA-9F96-9A6DD4DC5F4C}" type="parTrans" cxnId="{1A15AF7D-6D31-4A26-AAE3-DFB2C4EC77B7}">
      <dgm:prSet/>
      <dgm:spPr/>
      <dgm:t>
        <a:bodyPr/>
        <a:lstStyle/>
        <a:p>
          <a:endParaRPr lang="en-US"/>
        </a:p>
      </dgm:t>
    </dgm:pt>
    <dgm:pt modelId="{4E6C8C4C-AC64-4B57-932D-4B18A49260B4}" type="sibTrans" cxnId="{1A15AF7D-6D31-4A26-AAE3-DFB2C4EC77B7}">
      <dgm:prSet/>
      <dgm:spPr/>
      <dgm:t>
        <a:bodyPr/>
        <a:lstStyle/>
        <a:p>
          <a:endParaRPr lang="en-US"/>
        </a:p>
      </dgm:t>
    </dgm:pt>
    <dgm:pt modelId="{039B3387-F8C7-4C69-8788-E28C32C0A8E3}">
      <dgm:prSet/>
      <dgm:spPr/>
      <dgm:t>
        <a:bodyPr/>
        <a:lstStyle/>
        <a:p>
          <a:r>
            <a:rPr lang="en-US"/>
            <a:t>C:\Program Files\PowerShell\6.x.x-preview.x\Modules</a:t>
          </a:r>
        </a:p>
      </dgm:t>
    </dgm:pt>
    <dgm:pt modelId="{B52F7142-2872-4682-A0BA-3FF3178E01A8}" type="parTrans" cxnId="{02D19CEB-AC95-4447-BC24-FE5DBA97B431}">
      <dgm:prSet/>
      <dgm:spPr/>
      <dgm:t>
        <a:bodyPr/>
        <a:lstStyle/>
        <a:p>
          <a:endParaRPr lang="en-US"/>
        </a:p>
      </dgm:t>
    </dgm:pt>
    <dgm:pt modelId="{EE185595-226A-4CC1-92D1-1B2BDB0C2578}" type="sibTrans" cxnId="{02D19CEB-AC95-4447-BC24-FE5DBA97B431}">
      <dgm:prSet/>
      <dgm:spPr/>
      <dgm:t>
        <a:bodyPr/>
        <a:lstStyle/>
        <a:p>
          <a:endParaRPr lang="en-US"/>
        </a:p>
      </dgm:t>
    </dgm:pt>
    <dgm:pt modelId="{D3596093-3673-4746-9B54-9AA1A89339DD}">
      <dgm:prSet/>
      <dgm:spPr/>
      <dgm:t>
        <a:bodyPr/>
        <a:lstStyle/>
        <a:p>
          <a:r>
            <a:rPr lang="en-US"/>
            <a:t>Nuget Packages: (Both Posh)</a:t>
          </a:r>
        </a:p>
      </dgm:t>
    </dgm:pt>
    <dgm:pt modelId="{68505D73-E0AB-4B52-B53F-0EB6FAE1083D}" type="parTrans" cxnId="{FC68C2D2-FD73-4F57-B42F-31498A108086}">
      <dgm:prSet/>
      <dgm:spPr/>
      <dgm:t>
        <a:bodyPr/>
        <a:lstStyle/>
        <a:p>
          <a:endParaRPr lang="en-US"/>
        </a:p>
      </dgm:t>
    </dgm:pt>
    <dgm:pt modelId="{36DCF6C1-1A76-4DF1-9EE2-6E9F94BE218A}" type="sibTrans" cxnId="{FC68C2D2-FD73-4F57-B42F-31498A108086}">
      <dgm:prSet/>
      <dgm:spPr/>
      <dgm:t>
        <a:bodyPr/>
        <a:lstStyle/>
        <a:p>
          <a:endParaRPr lang="en-US"/>
        </a:p>
      </dgm:t>
    </dgm:pt>
    <dgm:pt modelId="{E71B1E00-9745-4916-8362-FEB74114B91D}">
      <dgm:prSet/>
      <dgm:spPr/>
      <dgm:t>
        <a:bodyPr/>
        <a:lstStyle/>
        <a:p>
          <a:r>
            <a:rPr lang="en-US"/>
            <a:t>C:\Program Files\PackageManagement\NuGet\Packages</a:t>
          </a:r>
        </a:p>
      </dgm:t>
    </dgm:pt>
    <dgm:pt modelId="{E2056C0A-BF18-459F-8836-E4F41FF5E3C2}" type="parTrans" cxnId="{FB62AAC8-87C2-4CBE-AC44-2758ABAD8BA5}">
      <dgm:prSet/>
      <dgm:spPr/>
      <dgm:t>
        <a:bodyPr/>
        <a:lstStyle/>
        <a:p>
          <a:endParaRPr lang="en-US"/>
        </a:p>
      </dgm:t>
    </dgm:pt>
    <dgm:pt modelId="{5950A6F4-62D6-4A2C-85B9-FA8842117767}" type="sibTrans" cxnId="{FB62AAC8-87C2-4CBE-AC44-2758ABAD8BA5}">
      <dgm:prSet/>
      <dgm:spPr/>
      <dgm:t>
        <a:bodyPr/>
        <a:lstStyle/>
        <a:p>
          <a:endParaRPr lang="en-US"/>
        </a:p>
      </dgm:t>
    </dgm:pt>
    <dgm:pt modelId="{4556D7BA-08D1-4B36-9805-24AA3F98273D}" type="pres">
      <dgm:prSet presAssocID="{7AFE99C4-906A-48E3-B242-BB276BCA0F61}" presName="linear" presStyleCnt="0">
        <dgm:presLayoutVars>
          <dgm:animLvl val="lvl"/>
          <dgm:resizeHandles val="exact"/>
        </dgm:presLayoutVars>
      </dgm:prSet>
      <dgm:spPr/>
    </dgm:pt>
    <dgm:pt modelId="{147D6C64-6630-499C-8840-69E4B7E0F2A1}" type="pres">
      <dgm:prSet presAssocID="{6DE19A0C-05E4-4FC2-9BB4-7FE3C21692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D90260-0CCF-473E-B3D7-066EA38A0616}" type="pres">
      <dgm:prSet presAssocID="{6DE19A0C-05E4-4FC2-9BB4-7FE3C2169213}" presName="childText" presStyleLbl="revTx" presStyleIdx="0" presStyleCnt="4">
        <dgm:presLayoutVars>
          <dgm:bulletEnabled val="1"/>
        </dgm:presLayoutVars>
      </dgm:prSet>
      <dgm:spPr/>
    </dgm:pt>
    <dgm:pt modelId="{796E8039-B484-4D85-AC74-215E40A10751}" type="pres">
      <dgm:prSet presAssocID="{E197D8E0-6E4E-41AD-8DA9-DD20A14666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E6E090-6019-4D3C-8E59-BE78ABB49EDF}" type="pres">
      <dgm:prSet presAssocID="{E197D8E0-6E4E-41AD-8DA9-DD20A146668C}" presName="childText" presStyleLbl="revTx" presStyleIdx="1" presStyleCnt="4">
        <dgm:presLayoutVars>
          <dgm:bulletEnabled val="1"/>
        </dgm:presLayoutVars>
      </dgm:prSet>
      <dgm:spPr/>
    </dgm:pt>
    <dgm:pt modelId="{136E9CD2-02EF-47D9-86BE-4D5C5A34D8E0}" type="pres">
      <dgm:prSet presAssocID="{0C1A1432-35E6-4449-AFF7-CF3352DC3A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D0A333-A447-47CF-9FF7-5A1CE92E039C}" type="pres">
      <dgm:prSet presAssocID="{0C1A1432-35E6-4449-AFF7-CF3352DC3A9E}" presName="childText" presStyleLbl="revTx" presStyleIdx="2" presStyleCnt="4">
        <dgm:presLayoutVars>
          <dgm:bulletEnabled val="1"/>
        </dgm:presLayoutVars>
      </dgm:prSet>
      <dgm:spPr/>
    </dgm:pt>
    <dgm:pt modelId="{DDABF3F2-72D5-4E4C-A8F9-1E532A325D50}" type="pres">
      <dgm:prSet presAssocID="{D3596093-3673-4746-9B54-9AA1A89339D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ABCFDB-C469-42D5-9ED1-318C0C569A44}" type="pres">
      <dgm:prSet presAssocID="{D3596093-3673-4746-9B54-9AA1A89339D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6FE8813-B9B9-499B-BAA8-BEF31C6E1D26}" type="presOf" srcId="{0C1A1432-35E6-4449-AFF7-CF3352DC3A9E}" destId="{136E9CD2-02EF-47D9-86BE-4D5C5A34D8E0}" srcOrd="0" destOrd="0" presId="urn:microsoft.com/office/officeart/2005/8/layout/vList2"/>
    <dgm:cxn modelId="{CD252C1E-7E07-4E2E-BB4B-87310B096E48}" type="presOf" srcId="{A5B3E142-3C69-45D6-BD94-17BD01112E90}" destId="{95D90260-0CCF-473E-B3D7-066EA38A0616}" srcOrd="0" destOrd="0" presId="urn:microsoft.com/office/officeart/2005/8/layout/vList2"/>
    <dgm:cxn modelId="{8A1D3921-37B1-4727-BE02-25AE6CC89C48}" srcId="{7AFE99C4-906A-48E3-B242-BB276BCA0F61}" destId="{E197D8E0-6E4E-41AD-8DA9-DD20A146668C}" srcOrd="1" destOrd="0" parTransId="{D1F099F6-334B-472B-9D01-C32D96E89FE6}" sibTransId="{FF22D03C-CA92-4DA7-B343-E458B68E401D}"/>
    <dgm:cxn modelId="{3464FD22-4F9E-4D7D-AA30-DCD74C57D287}" type="presOf" srcId="{039B3387-F8C7-4C69-8788-E28C32C0A8E3}" destId="{3DD0A333-A447-47CF-9FF7-5A1CE92E039C}" srcOrd="0" destOrd="0" presId="urn:microsoft.com/office/officeart/2005/8/layout/vList2"/>
    <dgm:cxn modelId="{A6621E40-6DAD-4156-AB8A-23858CB9ED32}" srcId="{7AFE99C4-906A-48E3-B242-BB276BCA0F61}" destId="{6DE19A0C-05E4-4FC2-9BB4-7FE3C2169213}" srcOrd="0" destOrd="0" parTransId="{B033EE44-089F-4F31-868F-F08A217AB3E0}" sibTransId="{044A65FC-00CC-40CD-98B5-19FCAB3EA10F}"/>
    <dgm:cxn modelId="{4CA90749-39CE-4140-BF10-39D3BCAEADA1}" type="presOf" srcId="{D3596093-3673-4746-9B54-9AA1A89339DD}" destId="{DDABF3F2-72D5-4E4C-A8F9-1E532A325D50}" srcOrd="0" destOrd="0" presId="urn:microsoft.com/office/officeart/2005/8/layout/vList2"/>
    <dgm:cxn modelId="{4E14A44F-81FE-4161-ABAA-E8D37ED4C89C}" srcId="{6DE19A0C-05E4-4FC2-9BB4-7FE3C2169213}" destId="{A5B3E142-3C69-45D6-BD94-17BD01112E90}" srcOrd="0" destOrd="0" parTransId="{7574F727-72D9-49D6-B675-232C9D2589EC}" sibTransId="{213B0E23-08E3-4F2B-A8CB-89FA1FA59611}"/>
    <dgm:cxn modelId="{BD35BB58-8040-4C82-A142-41FD9F07A8EA}" type="presOf" srcId="{E197D8E0-6E4E-41AD-8DA9-DD20A146668C}" destId="{796E8039-B484-4D85-AC74-215E40A10751}" srcOrd="0" destOrd="0" presId="urn:microsoft.com/office/officeart/2005/8/layout/vList2"/>
    <dgm:cxn modelId="{1A15AF7D-6D31-4A26-AAE3-DFB2C4EC77B7}" srcId="{7AFE99C4-906A-48E3-B242-BB276BCA0F61}" destId="{0C1A1432-35E6-4449-AFF7-CF3352DC3A9E}" srcOrd="2" destOrd="0" parTransId="{B40E6EAF-2A2B-49CA-9F96-9A6DD4DC5F4C}" sibTransId="{4E6C8C4C-AC64-4B57-932D-4B18A49260B4}"/>
    <dgm:cxn modelId="{AE1354AF-DBF9-4B05-9ED3-5C9A53564D35}" type="presOf" srcId="{E71B1E00-9745-4916-8362-FEB74114B91D}" destId="{25ABCFDB-C469-42D5-9ED1-318C0C569A44}" srcOrd="0" destOrd="0" presId="urn:microsoft.com/office/officeart/2005/8/layout/vList2"/>
    <dgm:cxn modelId="{FB62AAC8-87C2-4CBE-AC44-2758ABAD8BA5}" srcId="{D3596093-3673-4746-9B54-9AA1A89339DD}" destId="{E71B1E00-9745-4916-8362-FEB74114B91D}" srcOrd="0" destOrd="0" parTransId="{E2056C0A-BF18-459F-8836-E4F41FF5E3C2}" sibTransId="{5950A6F4-62D6-4A2C-85B9-FA8842117767}"/>
    <dgm:cxn modelId="{73700ECE-FAE3-4D96-B85F-6E82D4CE904E}" type="presOf" srcId="{7AFE99C4-906A-48E3-B242-BB276BCA0F61}" destId="{4556D7BA-08D1-4B36-9805-24AA3F98273D}" srcOrd="0" destOrd="0" presId="urn:microsoft.com/office/officeart/2005/8/layout/vList2"/>
    <dgm:cxn modelId="{FC68C2D2-FD73-4F57-B42F-31498A108086}" srcId="{7AFE99C4-906A-48E3-B242-BB276BCA0F61}" destId="{D3596093-3673-4746-9B54-9AA1A89339DD}" srcOrd="3" destOrd="0" parTransId="{68505D73-E0AB-4B52-B53F-0EB6FAE1083D}" sibTransId="{36DCF6C1-1A76-4DF1-9EE2-6E9F94BE218A}"/>
    <dgm:cxn modelId="{512F12E5-5589-41BC-824F-2193112EE8D7}" srcId="{E197D8E0-6E4E-41AD-8DA9-DD20A146668C}" destId="{2D789B1A-7719-4CBB-A8DD-AA09AD0D9F30}" srcOrd="0" destOrd="0" parTransId="{26F12EFE-B986-416F-BE62-131D1D6A11C2}" sibTransId="{AA518ADC-9A90-4268-9FC7-D7FA8E7D216C}"/>
    <dgm:cxn modelId="{02D19CEB-AC95-4447-BC24-FE5DBA97B431}" srcId="{0C1A1432-35E6-4449-AFF7-CF3352DC3A9E}" destId="{039B3387-F8C7-4C69-8788-E28C32C0A8E3}" srcOrd="0" destOrd="0" parTransId="{B52F7142-2872-4682-A0BA-3FF3178E01A8}" sibTransId="{EE185595-226A-4CC1-92D1-1B2BDB0C2578}"/>
    <dgm:cxn modelId="{F2BE0CEE-AD74-423E-A4FE-FC10904BD2CC}" type="presOf" srcId="{6DE19A0C-05E4-4FC2-9BB4-7FE3C2169213}" destId="{147D6C64-6630-499C-8840-69E4B7E0F2A1}" srcOrd="0" destOrd="0" presId="urn:microsoft.com/office/officeart/2005/8/layout/vList2"/>
    <dgm:cxn modelId="{CD1C11FD-D3E3-4E87-A8CF-566205C64D30}" type="presOf" srcId="{2D789B1A-7719-4CBB-A8DD-AA09AD0D9F30}" destId="{BAE6E090-6019-4D3C-8E59-BE78ABB49EDF}" srcOrd="0" destOrd="0" presId="urn:microsoft.com/office/officeart/2005/8/layout/vList2"/>
    <dgm:cxn modelId="{51690E8A-A8D2-4546-A655-3A6AF3E54F83}" type="presParOf" srcId="{4556D7BA-08D1-4B36-9805-24AA3F98273D}" destId="{147D6C64-6630-499C-8840-69E4B7E0F2A1}" srcOrd="0" destOrd="0" presId="urn:microsoft.com/office/officeart/2005/8/layout/vList2"/>
    <dgm:cxn modelId="{6F5A5A5E-6381-4AA5-BCFF-0CE6D324A816}" type="presParOf" srcId="{4556D7BA-08D1-4B36-9805-24AA3F98273D}" destId="{95D90260-0CCF-473E-B3D7-066EA38A0616}" srcOrd="1" destOrd="0" presId="urn:microsoft.com/office/officeart/2005/8/layout/vList2"/>
    <dgm:cxn modelId="{6A7DF538-058E-40C5-BF85-56BC476E81A2}" type="presParOf" srcId="{4556D7BA-08D1-4B36-9805-24AA3F98273D}" destId="{796E8039-B484-4D85-AC74-215E40A10751}" srcOrd="2" destOrd="0" presId="urn:microsoft.com/office/officeart/2005/8/layout/vList2"/>
    <dgm:cxn modelId="{6483AEFB-ACF7-4C3C-9224-D635D230539A}" type="presParOf" srcId="{4556D7BA-08D1-4B36-9805-24AA3F98273D}" destId="{BAE6E090-6019-4D3C-8E59-BE78ABB49EDF}" srcOrd="3" destOrd="0" presId="urn:microsoft.com/office/officeart/2005/8/layout/vList2"/>
    <dgm:cxn modelId="{498239D7-71E7-4652-810D-8011CB58E35A}" type="presParOf" srcId="{4556D7BA-08D1-4B36-9805-24AA3F98273D}" destId="{136E9CD2-02EF-47D9-86BE-4D5C5A34D8E0}" srcOrd="4" destOrd="0" presId="urn:microsoft.com/office/officeart/2005/8/layout/vList2"/>
    <dgm:cxn modelId="{7CB964CC-B001-43D0-B8B1-A489D8C2037E}" type="presParOf" srcId="{4556D7BA-08D1-4B36-9805-24AA3F98273D}" destId="{3DD0A333-A447-47CF-9FF7-5A1CE92E039C}" srcOrd="5" destOrd="0" presId="urn:microsoft.com/office/officeart/2005/8/layout/vList2"/>
    <dgm:cxn modelId="{A179BB61-8DC0-459A-8E9D-F1A1BF5DF880}" type="presParOf" srcId="{4556D7BA-08D1-4B36-9805-24AA3F98273D}" destId="{DDABF3F2-72D5-4E4C-A8F9-1E532A325D50}" srcOrd="6" destOrd="0" presId="urn:microsoft.com/office/officeart/2005/8/layout/vList2"/>
    <dgm:cxn modelId="{8337C531-8D4D-4A85-9BF3-351E9C91D680}" type="presParOf" srcId="{4556D7BA-08D1-4B36-9805-24AA3F98273D}" destId="{25ABCFDB-C469-42D5-9ED1-318C0C569A4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46455C-08A8-422F-B875-3E68BCABEAEC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E408A-7F86-4257-AE72-B441A726E061}">
      <dgm:prSet custT="1"/>
      <dgm:spPr/>
      <dgm:t>
        <a:bodyPr/>
        <a:lstStyle/>
        <a:p>
          <a:r>
            <a:rPr lang="en-US" sz="1800" dirty="0"/>
            <a:t>Chocolatey Packages Management </a:t>
          </a:r>
        </a:p>
      </dgm:t>
    </dgm:pt>
    <dgm:pt modelId="{D04B922B-B521-406C-AE2B-3E69255A2F1A}" type="parTrans" cxnId="{807B7914-D2A1-4427-A337-E5274FBA064B}">
      <dgm:prSet/>
      <dgm:spPr/>
      <dgm:t>
        <a:bodyPr/>
        <a:lstStyle/>
        <a:p>
          <a:endParaRPr lang="en-US"/>
        </a:p>
      </dgm:t>
    </dgm:pt>
    <dgm:pt modelId="{F587C5BC-534F-4112-A68B-9A1A73D6C91D}" type="sibTrans" cxnId="{807B7914-D2A1-4427-A337-E5274FBA064B}">
      <dgm:prSet/>
      <dgm:spPr/>
      <dgm:t>
        <a:bodyPr/>
        <a:lstStyle/>
        <a:p>
          <a:endParaRPr lang="en-US"/>
        </a:p>
      </dgm:t>
    </dgm:pt>
    <dgm:pt modelId="{F402B105-DBC2-4AFE-AE5A-C0AFD41D7AFB}">
      <dgm:prSet custT="1"/>
      <dgm:spPr/>
      <dgm:t>
        <a:bodyPr/>
        <a:lstStyle/>
        <a:p>
          <a:r>
            <a:rPr lang="en-US" sz="1800" dirty="0"/>
            <a:t>Install Chocolatey module from web: </a:t>
          </a:r>
          <a:r>
            <a:rPr lang="en-US" sz="1800" dirty="0">
              <a:hlinkClick xmlns:r="http://schemas.openxmlformats.org/officeDocument/2006/relationships" r:id="rId1"/>
            </a:rPr>
            <a:t>https://chocolatey.org/install</a:t>
          </a:r>
          <a:r>
            <a:rPr lang="en-US" sz="1800" dirty="0"/>
            <a:t> </a:t>
          </a:r>
        </a:p>
      </dgm:t>
    </dgm:pt>
    <dgm:pt modelId="{DB756536-22DA-42F0-A956-D4126275EA3A}" type="parTrans" cxnId="{5011D219-8230-45DB-8AE0-E29A745442B6}">
      <dgm:prSet/>
      <dgm:spPr/>
      <dgm:t>
        <a:bodyPr/>
        <a:lstStyle/>
        <a:p>
          <a:endParaRPr lang="en-US"/>
        </a:p>
      </dgm:t>
    </dgm:pt>
    <dgm:pt modelId="{4153AA1C-9B63-4862-9DB0-917377A8A7DA}" type="sibTrans" cxnId="{5011D219-8230-45DB-8AE0-E29A745442B6}">
      <dgm:prSet/>
      <dgm:spPr/>
      <dgm:t>
        <a:bodyPr/>
        <a:lstStyle/>
        <a:p>
          <a:endParaRPr lang="en-US"/>
        </a:p>
      </dgm:t>
    </dgm:pt>
    <dgm:pt modelId="{6D977617-98AA-4B86-84C7-90413B6E4746}">
      <dgm:prSet custT="1"/>
      <dgm:spPr/>
      <dgm:t>
        <a:bodyPr/>
        <a:lstStyle/>
        <a:p>
          <a:r>
            <a:rPr lang="en-US" sz="1800" dirty="0"/>
            <a:t>Chocolatey Specialized Packages</a:t>
          </a:r>
        </a:p>
      </dgm:t>
    </dgm:pt>
    <dgm:pt modelId="{5CA2A577-0E07-4B56-A319-6531F5D8374F}" type="parTrans" cxnId="{698C0507-F6DB-4BFB-988D-C1A34A47AB2E}">
      <dgm:prSet/>
      <dgm:spPr/>
      <dgm:t>
        <a:bodyPr/>
        <a:lstStyle/>
        <a:p>
          <a:endParaRPr lang="en-US"/>
        </a:p>
      </dgm:t>
    </dgm:pt>
    <dgm:pt modelId="{5546D161-E935-416D-A55F-1DCFEAA49CE8}" type="sibTrans" cxnId="{698C0507-F6DB-4BFB-988D-C1A34A47AB2E}">
      <dgm:prSet/>
      <dgm:spPr/>
      <dgm:t>
        <a:bodyPr/>
        <a:lstStyle/>
        <a:p>
          <a:endParaRPr lang="en-US"/>
        </a:p>
      </dgm:t>
    </dgm:pt>
    <dgm:pt modelId="{27D3A7C3-7233-4954-8483-4F1134F9E64A}">
      <dgm:prSet custT="1"/>
      <dgm:spPr/>
      <dgm:t>
        <a:bodyPr/>
        <a:lstStyle/>
        <a:p>
          <a:r>
            <a:rPr lang="en-US" sz="1800" dirty="0"/>
            <a:t>Install </a:t>
          </a:r>
          <a:r>
            <a:rPr lang="en-US" sz="1800" dirty="0" err="1"/>
            <a:t>VcxSrv</a:t>
          </a:r>
          <a:r>
            <a:rPr lang="en-US" sz="1800" dirty="0"/>
            <a:t> - Windows X Server for WSL</a:t>
          </a:r>
        </a:p>
      </dgm:t>
    </dgm:pt>
    <dgm:pt modelId="{2D906C98-89E6-41F9-84A0-BA8AB18D8F0D}" type="parTrans" cxnId="{CC54CDE9-5A29-4E0D-95C9-A16C925C1293}">
      <dgm:prSet/>
      <dgm:spPr/>
      <dgm:t>
        <a:bodyPr/>
        <a:lstStyle/>
        <a:p>
          <a:endParaRPr lang="en-US"/>
        </a:p>
      </dgm:t>
    </dgm:pt>
    <dgm:pt modelId="{29DA7BD9-9834-4586-B534-AEAF3B407DC4}" type="sibTrans" cxnId="{CC54CDE9-5A29-4E0D-95C9-A16C925C1293}">
      <dgm:prSet/>
      <dgm:spPr/>
      <dgm:t>
        <a:bodyPr/>
        <a:lstStyle/>
        <a:p>
          <a:endParaRPr lang="en-US"/>
        </a:p>
      </dgm:t>
    </dgm:pt>
    <dgm:pt modelId="{E18FBA29-471F-440D-AEC1-B820A2060797}">
      <dgm:prSet custT="1"/>
      <dgm:spPr/>
      <dgm:t>
        <a:bodyPr/>
        <a:lstStyle/>
        <a:p>
          <a:r>
            <a:rPr lang="en-US" sz="1800" dirty="0"/>
            <a:t>For information type:</a:t>
          </a:r>
        </a:p>
      </dgm:t>
    </dgm:pt>
    <dgm:pt modelId="{FF2ABE75-1C21-4CA9-BF69-B05BBD0DFF66}" type="parTrans" cxnId="{96675078-7BA8-4059-91B6-6657DCBE3EF0}">
      <dgm:prSet/>
      <dgm:spPr/>
      <dgm:t>
        <a:bodyPr/>
        <a:lstStyle/>
        <a:p>
          <a:endParaRPr lang="en-US"/>
        </a:p>
      </dgm:t>
    </dgm:pt>
    <dgm:pt modelId="{38A1FC88-CE67-46DC-94C8-692DA238BD0F}" type="sibTrans" cxnId="{96675078-7BA8-4059-91B6-6657DCBE3EF0}">
      <dgm:prSet/>
      <dgm:spPr/>
      <dgm:t>
        <a:bodyPr/>
        <a:lstStyle/>
        <a:p>
          <a:endParaRPr lang="en-US"/>
        </a:p>
      </dgm:t>
    </dgm:pt>
    <dgm:pt modelId="{AD39AD20-6B82-4087-BBCC-99B41057150D}">
      <dgm:prSet custT="1"/>
      <dgm:spPr/>
      <dgm:t>
        <a:bodyPr/>
        <a:lstStyle/>
        <a:p>
          <a:r>
            <a:rPr lang="en-US" sz="1800" dirty="0"/>
            <a:t>Install OpenSSH - Win32 OpenSSH (Universal Installer)</a:t>
          </a:r>
        </a:p>
      </dgm:t>
    </dgm:pt>
    <dgm:pt modelId="{9FA4B764-80EB-4F62-93A5-F5864ACA9F28}" type="parTrans" cxnId="{F324308E-136D-4385-A59E-394118568BCD}">
      <dgm:prSet/>
      <dgm:spPr/>
      <dgm:t>
        <a:bodyPr/>
        <a:lstStyle/>
        <a:p>
          <a:endParaRPr lang="en-US"/>
        </a:p>
      </dgm:t>
    </dgm:pt>
    <dgm:pt modelId="{DA37EB0D-8D2C-4862-98BE-09E865B3544E}" type="sibTrans" cxnId="{F324308E-136D-4385-A59E-394118568BCD}">
      <dgm:prSet/>
      <dgm:spPr/>
      <dgm:t>
        <a:bodyPr/>
        <a:lstStyle/>
        <a:p>
          <a:endParaRPr lang="en-US"/>
        </a:p>
      </dgm:t>
    </dgm:pt>
    <dgm:pt modelId="{79A90311-0222-4057-80AF-8F0EAE20AE32}">
      <dgm:prSet custT="1"/>
      <dgm:spPr/>
      <dgm:t>
        <a:bodyPr/>
        <a:lstStyle/>
        <a:p>
          <a:r>
            <a:rPr lang="en-US" sz="1800" dirty="0"/>
            <a:t>For information type:</a:t>
          </a:r>
        </a:p>
      </dgm:t>
    </dgm:pt>
    <dgm:pt modelId="{E214DA53-78B6-4BFF-80AE-4A0F65E6EBD7}" type="parTrans" cxnId="{82415B23-C1F7-4657-9A6A-B671F839C696}">
      <dgm:prSet/>
      <dgm:spPr/>
      <dgm:t>
        <a:bodyPr/>
        <a:lstStyle/>
        <a:p>
          <a:endParaRPr lang="en-US"/>
        </a:p>
      </dgm:t>
    </dgm:pt>
    <dgm:pt modelId="{A128EDA0-916D-402D-9E74-6A7C1A7B27D5}" type="sibTrans" cxnId="{82415B23-C1F7-4657-9A6A-B671F839C696}">
      <dgm:prSet/>
      <dgm:spPr/>
      <dgm:t>
        <a:bodyPr/>
        <a:lstStyle/>
        <a:p>
          <a:endParaRPr lang="en-US"/>
        </a:p>
      </dgm:t>
    </dgm:pt>
    <dgm:pt modelId="{7F8033E0-8FBB-489B-A0FD-68667AC90A03}">
      <dgm:prSet custT="1"/>
      <dgm:spPr/>
      <dgm:t>
        <a:bodyPr/>
        <a:lstStyle/>
        <a:p>
          <a:r>
            <a:rPr lang="en-US" sz="1800" dirty="0"/>
            <a:t>“</a:t>
          </a:r>
          <a:r>
            <a:rPr lang="en-US" sz="1800" b="1" dirty="0" err="1">
              <a:solidFill>
                <a:schemeClr val="accent1"/>
              </a:solidFill>
            </a:rPr>
            <a:t>choco</a:t>
          </a:r>
          <a:r>
            <a:rPr lang="en-US" sz="1800" b="1" dirty="0">
              <a:solidFill>
                <a:schemeClr val="accent1"/>
              </a:solidFill>
            </a:rPr>
            <a:t> install </a:t>
          </a:r>
          <a:r>
            <a:rPr lang="en-US" sz="1800" b="1" dirty="0" err="1">
              <a:solidFill>
                <a:schemeClr val="accent1"/>
              </a:solidFill>
            </a:rPr>
            <a:t>VcxSrv</a:t>
          </a:r>
          <a:r>
            <a:rPr lang="en-US" sz="1800" dirty="0"/>
            <a:t>”</a:t>
          </a:r>
        </a:p>
      </dgm:t>
    </dgm:pt>
    <dgm:pt modelId="{0DFB8670-27E4-448F-8F24-BC79AFD002AE}" type="parTrans" cxnId="{20D02262-81C2-4B53-AB2B-424AFC1EDFED}">
      <dgm:prSet/>
      <dgm:spPr/>
      <dgm:t>
        <a:bodyPr/>
        <a:lstStyle/>
        <a:p>
          <a:endParaRPr lang="en-US"/>
        </a:p>
      </dgm:t>
    </dgm:pt>
    <dgm:pt modelId="{5B9FD86B-EEBC-40E0-9855-3D24A6117A1E}" type="sibTrans" cxnId="{20D02262-81C2-4B53-AB2B-424AFC1EDFED}">
      <dgm:prSet/>
      <dgm:spPr/>
      <dgm:t>
        <a:bodyPr/>
        <a:lstStyle/>
        <a:p>
          <a:endParaRPr lang="en-US"/>
        </a:p>
      </dgm:t>
    </dgm:pt>
    <dgm:pt modelId="{5BD248C7-84B7-4B53-8B02-6DB4A895C206}">
      <dgm:prSet custT="1"/>
      <dgm:spPr/>
      <dgm:t>
        <a:bodyPr/>
        <a:lstStyle/>
        <a:p>
          <a:r>
            <a:rPr lang="en-US" sz="1800" dirty="0"/>
            <a:t>“</a:t>
          </a:r>
          <a:r>
            <a:rPr lang="en-US" sz="1800" b="1" dirty="0" err="1">
              <a:solidFill>
                <a:schemeClr val="accent1"/>
              </a:solidFill>
            </a:rPr>
            <a:t>choco</a:t>
          </a:r>
          <a:r>
            <a:rPr lang="en-US" sz="1800" b="1" dirty="0">
              <a:solidFill>
                <a:schemeClr val="accent1"/>
              </a:solidFill>
            </a:rPr>
            <a:t> install OpenSSH</a:t>
          </a:r>
          <a:r>
            <a:rPr lang="en-US" sz="1800" dirty="0"/>
            <a:t>”</a:t>
          </a:r>
        </a:p>
      </dgm:t>
    </dgm:pt>
    <dgm:pt modelId="{B69A4329-C7F4-4BAD-A054-CE6CBFE6C0F2}" type="parTrans" cxnId="{174565D7-8B17-4DAE-AF30-F0803FEDE796}">
      <dgm:prSet/>
      <dgm:spPr/>
      <dgm:t>
        <a:bodyPr/>
        <a:lstStyle/>
        <a:p>
          <a:endParaRPr lang="en-US"/>
        </a:p>
      </dgm:t>
    </dgm:pt>
    <dgm:pt modelId="{1D7649C0-29D8-4BC3-A5BB-51D0B543C7CE}" type="sibTrans" cxnId="{174565D7-8B17-4DAE-AF30-F0803FEDE796}">
      <dgm:prSet/>
      <dgm:spPr/>
      <dgm:t>
        <a:bodyPr/>
        <a:lstStyle/>
        <a:p>
          <a:endParaRPr lang="en-US"/>
        </a:p>
      </dgm:t>
    </dgm:pt>
    <dgm:pt modelId="{71FE9FA8-DE24-4EF8-9202-09EF47451666}" type="pres">
      <dgm:prSet presAssocID="{2646455C-08A8-422F-B875-3E68BCABEAEC}" presName="linear" presStyleCnt="0">
        <dgm:presLayoutVars>
          <dgm:dir/>
          <dgm:animLvl val="lvl"/>
          <dgm:resizeHandles val="exact"/>
        </dgm:presLayoutVars>
      </dgm:prSet>
      <dgm:spPr/>
    </dgm:pt>
    <dgm:pt modelId="{E66929FF-972F-4277-A1DA-5F8A817740D5}" type="pres">
      <dgm:prSet presAssocID="{6BCE408A-7F86-4257-AE72-B441A726E061}" presName="parentLin" presStyleCnt="0"/>
      <dgm:spPr/>
    </dgm:pt>
    <dgm:pt modelId="{6869EA6E-EAFB-46EC-9FBC-B3FF4031069B}" type="pres">
      <dgm:prSet presAssocID="{6BCE408A-7F86-4257-AE72-B441A726E061}" presName="parentLeftMargin" presStyleLbl="node1" presStyleIdx="0" presStyleCnt="2"/>
      <dgm:spPr/>
    </dgm:pt>
    <dgm:pt modelId="{240E7911-B7F1-4EA0-B7FB-1EE1EDC35A91}" type="pres">
      <dgm:prSet presAssocID="{6BCE408A-7F86-4257-AE72-B441A726E061}" presName="parentText" presStyleLbl="node1" presStyleIdx="0" presStyleCnt="2" custScaleX="84817" custScaleY="24435">
        <dgm:presLayoutVars>
          <dgm:chMax val="0"/>
          <dgm:bulletEnabled val="1"/>
        </dgm:presLayoutVars>
      </dgm:prSet>
      <dgm:spPr/>
    </dgm:pt>
    <dgm:pt modelId="{AE057E63-C4EA-4B28-9AE9-20A1050AEEE2}" type="pres">
      <dgm:prSet presAssocID="{6BCE408A-7F86-4257-AE72-B441A726E061}" presName="negativeSpace" presStyleCnt="0"/>
      <dgm:spPr/>
    </dgm:pt>
    <dgm:pt modelId="{AE27B295-B1CF-438D-BB40-9CD96FF942A0}" type="pres">
      <dgm:prSet presAssocID="{6BCE408A-7F86-4257-AE72-B441A726E061}" presName="childText" presStyleLbl="conFgAcc1" presStyleIdx="0" presStyleCnt="2">
        <dgm:presLayoutVars>
          <dgm:bulletEnabled val="1"/>
        </dgm:presLayoutVars>
      </dgm:prSet>
      <dgm:spPr/>
    </dgm:pt>
    <dgm:pt modelId="{B2615176-C13B-4C69-B236-AE94995A2B80}" type="pres">
      <dgm:prSet presAssocID="{F587C5BC-534F-4112-A68B-9A1A73D6C91D}" presName="spaceBetweenRectangles" presStyleCnt="0"/>
      <dgm:spPr/>
    </dgm:pt>
    <dgm:pt modelId="{FFD7F4D9-66CE-4145-B5CA-8F7EADA522EE}" type="pres">
      <dgm:prSet presAssocID="{6D977617-98AA-4B86-84C7-90413B6E4746}" presName="parentLin" presStyleCnt="0"/>
      <dgm:spPr/>
    </dgm:pt>
    <dgm:pt modelId="{F269709F-F806-4589-A0FC-EFECAB597F38}" type="pres">
      <dgm:prSet presAssocID="{6D977617-98AA-4B86-84C7-90413B6E4746}" presName="parentLeftMargin" presStyleLbl="node1" presStyleIdx="0" presStyleCnt="2"/>
      <dgm:spPr/>
    </dgm:pt>
    <dgm:pt modelId="{7C952850-85A8-4AA4-8DD7-CCA551C8C0EF}" type="pres">
      <dgm:prSet presAssocID="{6D977617-98AA-4B86-84C7-90413B6E4746}" presName="parentText" presStyleLbl="node1" presStyleIdx="1" presStyleCnt="2" custScaleX="90631" custScaleY="22514">
        <dgm:presLayoutVars>
          <dgm:chMax val="0"/>
          <dgm:bulletEnabled val="1"/>
        </dgm:presLayoutVars>
      </dgm:prSet>
      <dgm:spPr/>
    </dgm:pt>
    <dgm:pt modelId="{0FCE5494-477E-4CB5-A507-8A91216751B3}" type="pres">
      <dgm:prSet presAssocID="{6D977617-98AA-4B86-84C7-90413B6E4746}" presName="negativeSpace" presStyleCnt="0"/>
      <dgm:spPr/>
    </dgm:pt>
    <dgm:pt modelId="{E1C01B89-E63C-44FE-8BBC-0B9617365689}" type="pres">
      <dgm:prSet presAssocID="{6D977617-98AA-4B86-84C7-90413B6E47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8C0507-F6DB-4BFB-988D-C1A34A47AB2E}" srcId="{2646455C-08A8-422F-B875-3E68BCABEAEC}" destId="{6D977617-98AA-4B86-84C7-90413B6E4746}" srcOrd="1" destOrd="0" parTransId="{5CA2A577-0E07-4B56-A319-6531F5D8374F}" sibTransId="{5546D161-E935-416D-A55F-1DCFEAA49CE8}"/>
    <dgm:cxn modelId="{49901313-7E40-4689-8DF4-64A191C0899E}" type="presOf" srcId="{2646455C-08A8-422F-B875-3E68BCABEAEC}" destId="{71FE9FA8-DE24-4EF8-9202-09EF47451666}" srcOrd="0" destOrd="0" presId="urn:microsoft.com/office/officeart/2005/8/layout/list1"/>
    <dgm:cxn modelId="{807B7914-D2A1-4427-A337-E5274FBA064B}" srcId="{2646455C-08A8-422F-B875-3E68BCABEAEC}" destId="{6BCE408A-7F86-4257-AE72-B441A726E061}" srcOrd="0" destOrd="0" parTransId="{D04B922B-B521-406C-AE2B-3E69255A2F1A}" sibTransId="{F587C5BC-534F-4112-A68B-9A1A73D6C91D}"/>
    <dgm:cxn modelId="{F9EB4717-6A7B-4340-B798-5D18D9FB6266}" type="presOf" srcId="{6D977617-98AA-4B86-84C7-90413B6E4746}" destId="{7C952850-85A8-4AA4-8DD7-CCA551C8C0EF}" srcOrd="1" destOrd="0" presId="urn:microsoft.com/office/officeart/2005/8/layout/list1"/>
    <dgm:cxn modelId="{5011D219-8230-45DB-8AE0-E29A745442B6}" srcId="{6BCE408A-7F86-4257-AE72-B441A726E061}" destId="{F402B105-DBC2-4AFE-AE5A-C0AFD41D7AFB}" srcOrd="0" destOrd="0" parTransId="{DB756536-22DA-42F0-A956-D4126275EA3A}" sibTransId="{4153AA1C-9B63-4862-9DB0-917377A8A7DA}"/>
    <dgm:cxn modelId="{82415B23-C1F7-4657-9A6A-B671F839C696}" srcId="{AD39AD20-6B82-4087-BBCC-99B41057150D}" destId="{79A90311-0222-4057-80AF-8F0EAE20AE32}" srcOrd="0" destOrd="0" parTransId="{E214DA53-78B6-4BFF-80AE-4A0F65E6EBD7}" sibTransId="{A128EDA0-916D-402D-9E74-6A7C1A7B27D5}"/>
    <dgm:cxn modelId="{4E485C32-6544-46EC-9B54-1BB3EECEF9C5}" type="presOf" srcId="{6BCE408A-7F86-4257-AE72-B441A726E061}" destId="{6869EA6E-EAFB-46EC-9FBC-B3FF4031069B}" srcOrd="0" destOrd="0" presId="urn:microsoft.com/office/officeart/2005/8/layout/list1"/>
    <dgm:cxn modelId="{43EE0936-FD7C-455F-8F63-AD5A7201D036}" type="presOf" srcId="{7F8033E0-8FBB-489B-A0FD-68667AC90A03}" destId="{E1C01B89-E63C-44FE-8BBC-0B9617365689}" srcOrd="0" destOrd="2" presId="urn:microsoft.com/office/officeart/2005/8/layout/list1"/>
    <dgm:cxn modelId="{2275CE60-CF37-4A4A-B671-5D959DC31A97}" type="presOf" srcId="{E18FBA29-471F-440D-AEC1-B820A2060797}" destId="{E1C01B89-E63C-44FE-8BBC-0B9617365689}" srcOrd="0" destOrd="1" presId="urn:microsoft.com/office/officeart/2005/8/layout/list1"/>
    <dgm:cxn modelId="{8C138161-52DC-47CB-A6B9-017AA51AA290}" type="presOf" srcId="{F402B105-DBC2-4AFE-AE5A-C0AFD41D7AFB}" destId="{AE27B295-B1CF-438D-BB40-9CD96FF942A0}" srcOrd="0" destOrd="0" presId="urn:microsoft.com/office/officeart/2005/8/layout/list1"/>
    <dgm:cxn modelId="{20D02262-81C2-4B53-AB2B-424AFC1EDFED}" srcId="{E18FBA29-471F-440D-AEC1-B820A2060797}" destId="{7F8033E0-8FBB-489B-A0FD-68667AC90A03}" srcOrd="0" destOrd="0" parTransId="{0DFB8670-27E4-448F-8F24-BC79AFD002AE}" sibTransId="{5B9FD86B-EEBC-40E0-9855-3D24A6117A1E}"/>
    <dgm:cxn modelId="{82679049-787E-456D-9061-D0A2CF594D20}" type="presOf" srcId="{6BCE408A-7F86-4257-AE72-B441A726E061}" destId="{240E7911-B7F1-4EA0-B7FB-1EE1EDC35A91}" srcOrd="1" destOrd="0" presId="urn:microsoft.com/office/officeart/2005/8/layout/list1"/>
    <dgm:cxn modelId="{7D716E73-5000-4E85-8E9F-2EC02A9E949A}" type="presOf" srcId="{79A90311-0222-4057-80AF-8F0EAE20AE32}" destId="{E1C01B89-E63C-44FE-8BBC-0B9617365689}" srcOrd="0" destOrd="4" presId="urn:microsoft.com/office/officeart/2005/8/layout/list1"/>
    <dgm:cxn modelId="{96675078-7BA8-4059-91B6-6657DCBE3EF0}" srcId="{27D3A7C3-7233-4954-8483-4F1134F9E64A}" destId="{E18FBA29-471F-440D-AEC1-B820A2060797}" srcOrd="0" destOrd="0" parTransId="{FF2ABE75-1C21-4CA9-BF69-B05BBD0DFF66}" sibTransId="{38A1FC88-CE67-46DC-94C8-692DA238BD0F}"/>
    <dgm:cxn modelId="{F324308E-136D-4385-A59E-394118568BCD}" srcId="{6D977617-98AA-4B86-84C7-90413B6E4746}" destId="{AD39AD20-6B82-4087-BBCC-99B41057150D}" srcOrd="1" destOrd="0" parTransId="{9FA4B764-80EB-4F62-93A5-F5864ACA9F28}" sibTransId="{DA37EB0D-8D2C-4862-98BE-09E865B3544E}"/>
    <dgm:cxn modelId="{B77DECB2-580B-4ACA-B519-BD9179AEA186}" type="presOf" srcId="{AD39AD20-6B82-4087-BBCC-99B41057150D}" destId="{E1C01B89-E63C-44FE-8BBC-0B9617365689}" srcOrd="0" destOrd="3" presId="urn:microsoft.com/office/officeart/2005/8/layout/list1"/>
    <dgm:cxn modelId="{CAE5DCB6-72B6-4AF5-89DA-5C8710C6C135}" type="presOf" srcId="{6D977617-98AA-4B86-84C7-90413B6E4746}" destId="{F269709F-F806-4589-A0FC-EFECAB597F38}" srcOrd="0" destOrd="0" presId="urn:microsoft.com/office/officeart/2005/8/layout/list1"/>
    <dgm:cxn modelId="{174565D7-8B17-4DAE-AF30-F0803FEDE796}" srcId="{79A90311-0222-4057-80AF-8F0EAE20AE32}" destId="{5BD248C7-84B7-4B53-8B02-6DB4A895C206}" srcOrd="0" destOrd="0" parTransId="{B69A4329-C7F4-4BAD-A054-CE6CBFE6C0F2}" sibTransId="{1D7649C0-29D8-4BC3-A5BB-51D0B543C7CE}"/>
    <dgm:cxn modelId="{CC54CDE9-5A29-4E0D-95C9-A16C925C1293}" srcId="{6D977617-98AA-4B86-84C7-90413B6E4746}" destId="{27D3A7C3-7233-4954-8483-4F1134F9E64A}" srcOrd="0" destOrd="0" parTransId="{2D906C98-89E6-41F9-84A0-BA8AB18D8F0D}" sibTransId="{29DA7BD9-9834-4586-B534-AEAF3B407DC4}"/>
    <dgm:cxn modelId="{46D7EBF9-40CC-4017-9120-AE7884872888}" type="presOf" srcId="{27D3A7C3-7233-4954-8483-4F1134F9E64A}" destId="{E1C01B89-E63C-44FE-8BBC-0B9617365689}" srcOrd="0" destOrd="0" presId="urn:microsoft.com/office/officeart/2005/8/layout/list1"/>
    <dgm:cxn modelId="{135321FF-C028-4FC9-B97F-84D6C6B74972}" type="presOf" srcId="{5BD248C7-84B7-4B53-8B02-6DB4A895C206}" destId="{E1C01B89-E63C-44FE-8BBC-0B9617365689}" srcOrd="0" destOrd="5" presId="urn:microsoft.com/office/officeart/2005/8/layout/list1"/>
    <dgm:cxn modelId="{735A6617-9ED0-44DF-9BD2-15AFAD23A1A7}" type="presParOf" srcId="{71FE9FA8-DE24-4EF8-9202-09EF47451666}" destId="{E66929FF-972F-4277-A1DA-5F8A817740D5}" srcOrd="0" destOrd="0" presId="urn:microsoft.com/office/officeart/2005/8/layout/list1"/>
    <dgm:cxn modelId="{09CCE057-C5E5-49A0-B578-96B74350EDE6}" type="presParOf" srcId="{E66929FF-972F-4277-A1DA-5F8A817740D5}" destId="{6869EA6E-EAFB-46EC-9FBC-B3FF4031069B}" srcOrd="0" destOrd="0" presId="urn:microsoft.com/office/officeart/2005/8/layout/list1"/>
    <dgm:cxn modelId="{CF47893A-0E10-4647-A1C1-0AF620FA0E4F}" type="presParOf" srcId="{E66929FF-972F-4277-A1DA-5F8A817740D5}" destId="{240E7911-B7F1-4EA0-B7FB-1EE1EDC35A91}" srcOrd="1" destOrd="0" presId="urn:microsoft.com/office/officeart/2005/8/layout/list1"/>
    <dgm:cxn modelId="{9AB36475-B94B-4EFF-B7DC-70821DE58EB1}" type="presParOf" srcId="{71FE9FA8-DE24-4EF8-9202-09EF47451666}" destId="{AE057E63-C4EA-4B28-9AE9-20A1050AEEE2}" srcOrd="1" destOrd="0" presId="urn:microsoft.com/office/officeart/2005/8/layout/list1"/>
    <dgm:cxn modelId="{424C3B94-47F2-4859-B319-8DF4B14D4312}" type="presParOf" srcId="{71FE9FA8-DE24-4EF8-9202-09EF47451666}" destId="{AE27B295-B1CF-438D-BB40-9CD96FF942A0}" srcOrd="2" destOrd="0" presId="urn:microsoft.com/office/officeart/2005/8/layout/list1"/>
    <dgm:cxn modelId="{518C4BA6-2BEF-4E6E-B1A2-CCB86B1DD37F}" type="presParOf" srcId="{71FE9FA8-DE24-4EF8-9202-09EF47451666}" destId="{B2615176-C13B-4C69-B236-AE94995A2B80}" srcOrd="3" destOrd="0" presId="urn:microsoft.com/office/officeart/2005/8/layout/list1"/>
    <dgm:cxn modelId="{0CA4918E-22B7-49E5-99EE-25CBC93246C3}" type="presParOf" srcId="{71FE9FA8-DE24-4EF8-9202-09EF47451666}" destId="{FFD7F4D9-66CE-4145-B5CA-8F7EADA522EE}" srcOrd="4" destOrd="0" presId="urn:microsoft.com/office/officeart/2005/8/layout/list1"/>
    <dgm:cxn modelId="{CB6D1AC3-AD07-45B4-A1CF-A3BF53172A68}" type="presParOf" srcId="{FFD7F4D9-66CE-4145-B5CA-8F7EADA522EE}" destId="{F269709F-F806-4589-A0FC-EFECAB597F38}" srcOrd="0" destOrd="0" presId="urn:microsoft.com/office/officeart/2005/8/layout/list1"/>
    <dgm:cxn modelId="{C0323065-903A-452F-91A4-F79142FBF4D6}" type="presParOf" srcId="{FFD7F4D9-66CE-4145-B5CA-8F7EADA522EE}" destId="{7C952850-85A8-4AA4-8DD7-CCA551C8C0EF}" srcOrd="1" destOrd="0" presId="urn:microsoft.com/office/officeart/2005/8/layout/list1"/>
    <dgm:cxn modelId="{FC3FCB36-5DFF-46BC-AF74-B58B37505FC6}" type="presParOf" srcId="{71FE9FA8-DE24-4EF8-9202-09EF47451666}" destId="{0FCE5494-477E-4CB5-A507-8A91216751B3}" srcOrd="5" destOrd="0" presId="urn:microsoft.com/office/officeart/2005/8/layout/list1"/>
    <dgm:cxn modelId="{4BED75C2-FC01-4457-AE9A-0F66D7A90DB2}" type="presParOf" srcId="{71FE9FA8-DE24-4EF8-9202-09EF47451666}" destId="{E1C01B89-E63C-44FE-8BBC-0B961736568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0C939-854C-409B-8419-AF5702B8D521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C1595C-FFD4-47AF-8EB2-5D8910A967CF}">
      <dgm:prSet/>
      <dgm:spPr/>
      <dgm:t>
        <a:bodyPr/>
        <a:lstStyle/>
        <a:p>
          <a:r>
            <a:rPr lang="en-US"/>
            <a:t>Install .NET Developed Packages </a:t>
          </a:r>
        </a:p>
      </dgm:t>
    </dgm:pt>
    <dgm:pt modelId="{C3E2D92C-FC28-46C3-B2BD-E17934D663E8}" type="parTrans" cxnId="{5BC939EC-32F1-4550-B4A2-3939F92B6FF5}">
      <dgm:prSet/>
      <dgm:spPr/>
      <dgm:t>
        <a:bodyPr/>
        <a:lstStyle/>
        <a:p>
          <a:endParaRPr lang="en-US"/>
        </a:p>
      </dgm:t>
    </dgm:pt>
    <dgm:pt modelId="{808406CD-30B4-4C9B-956E-20B0D297837F}" type="sibTrans" cxnId="{5BC939EC-32F1-4550-B4A2-3939F92B6FF5}">
      <dgm:prSet/>
      <dgm:spPr/>
      <dgm:t>
        <a:bodyPr/>
        <a:lstStyle/>
        <a:p>
          <a:endParaRPr lang="en-US"/>
        </a:p>
      </dgm:t>
    </dgm:pt>
    <dgm:pt modelId="{32543468-2004-4903-9F13-9757CC90D1E2}">
      <dgm:prSet/>
      <dgm:spPr/>
      <dgm:t>
        <a:bodyPr/>
        <a:lstStyle/>
        <a:p>
          <a:r>
            <a:rPr lang="en-US"/>
            <a:t>.NET Framework – Windows Full CLR (Common Language Runtime) Apps/Web Development</a:t>
          </a:r>
        </a:p>
      </dgm:t>
    </dgm:pt>
    <dgm:pt modelId="{B3BA2A15-75E5-429C-BF27-839CE1AE4962}" type="parTrans" cxnId="{84DAF4BB-84B0-4C7A-B547-CD854EAA45ED}">
      <dgm:prSet/>
      <dgm:spPr/>
      <dgm:t>
        <a:bodyPr/>
        <a:lstStyle/>
        <a:p>
          <a:endParaRPr lang="en-US"/>
        </a:p>
      </dgm:t>
    </dgm:pt>
    <dgm:pt modelId="{CD02B878-0C89-4DA3-8163-97E6CBCFC9C0}" type="sibTrans" cxnId="{84DAF4BB-84B0-4C7A-B547-CD854EAA45ED}">
      <dgm:prSet/>
      <dgm:spPr/>
      <dgm:t>
        <a:bodyPr/>
        <a:lstStyle/>
        <a:p>
          <a:endParaRPr lang="en-US"/>
        </a:p>
      </dgm:t>
    </dgm:pt>
    <dgm:pt modelId="{8CE5B64B-3926-404A-9B6C-8E7586BB667E}">
      <dgm:prSet/>
      <dgm:spPr/>
      <dgm:t>
        <a:bodyPr/>
        <a:lstStyle/>
        <a:p>
          <a:r>
            <a:rPr lang="en-US"/>
            <a:t>.NET Core – Not Full CLR (Common Language Runtime)</a:t>
          </a:r>
        </a:p>
      </dgm:t>
    </dgm:pt>
    <dgm:pt modelId="{392D5F8E-5EC8-45F7-9B4E-3B5F12929E9E}" type="parTrans" cxnId="{813BA89A-8B59-4D1F-8A3C-E863BF829CBA}">
      <dgm:prSet/>
      <dgm:spPr/>
      <dgm:t>
        <a:bodyPr/>
        <a:lstStyle/>
        <a:p>
          <a:endParaRPr lang="en-US"/>
        </a:p>
      </dgm:t>
    </dgm:pt>
    <dgm:pt modelId="{8657A48C-6A6F-452B-97C9-84FF7CC5E70D}" type="sibTrans" cxnId="{813BA89A-8B59-4D1F-8A3C-E863BF829CBA}">
      <dgm:prSet/>
      <dgm:spPr/>
      <dgm:t>
        <a:bodyPr/>
        <a:lstStyle/>
        <a:p>
          <a:endParaRPr lang="en-US"/>
        </a:p>
      </dgm:t>
    </dgm:pt>
    <dgm:pt modelId="{9EC5E0C8-4EC6-4617-B806-BCC2A915B248}">
      <dgm:prSet/>
      <dgm:spPr/>
      <dgm:t>
        <a:bodyPr/>
        <a:lstStyle/>
        <a:p>
          <a:r>
            <a:rPr lang="en-US"/>
            <a:t>Windows (no Windows Form Support)</a:t>
          </a:r>
        </a:p>
      </dgm:t>
    </dgm:pt>
    <dgm:pt modelId="{4F740241-4087-4F5F-8920-1E800840C600}" type="parTrans" cxnId="{58BD4E93-8218-4705-A114-1436F678310C}">
      <dgm:prSet/>
      <dgm:spPr/>
      <dgm:t>
        <a:bodyPr/>
        <a:lstStyle/>
        <a:p>
          <a:endParaRPr lang="en-US"/>
        </a:p>
      </dgm:t>
    </dgm:pt>
    <dgm:pt modelId="{20AF3C32-51D7-46B0-B390-3813751B7893}" type="sibTrans" cxnId="{58BD4E93-8218-4705-A114-1436F678310C}">
      <dgm:prSet/>
      <dgm:spPr/>
      <dgm:t>
        <a:bodyPr/>
        <a:lstStyle/>
        <a:p>
          <a:endParaRPr lang="en-US"/>
        </a:p>
      </dgm:t>
    </dgm:pt>
    <dgm:pt modelId="{80712E5D-ACB1-4E46-951C-E5E81CBC3C59}">
      <dgm:prSet/>
      <dgm:spPr/>
      <dgm:t>
        <a:bodyPr/>
        <a:lstStyle/>
        <a:p>
          <a:r>
            <a:rPr lang="en-US"/>
            <a:t>Linux</a:t>
          </a:r>
        </a:p>
      </dgm:t>
    </dgm:pt>
    <dgm:pt modelId="{E15409AB-C613-481A-A36F-6D4941BA7F1D}" type="parTrans" cxnId="{D8D1A5D3-61CB-4B48-9100-DC4FBD2FBBFE}">
      <dgm:prSet/>
      <dgm:spPr/>
      <dgm:t>
        <a:bodyPr/>
        <a:lstStyle/>
        <a:p>
          <a:endParaRPr lang="en-US"/>
        </a:p>
      </dgm:t>
    </dgm:pt>
    <dgm:pt modelId="{484F894B-F6D0-4495-9F16-49E7674D1BD8}" type="sibTrans" cxnId="{D8D1A5D3-61CB-4B48-9100-DC4FBD2FBBFE}">
      <dgm:prSet/>
      <dgm:spPr/>
      <dgm:t>
        <a:bodyPr/>
        <a:lstStyle/>
        <a:p>
          <a:endParaRPr lang="en-US"/>
        </a:p>
      </dgm:t>
    </dgm:pt>
    <dgm:pt modelId="{9E9192CE-A62B-423D-8F27-ECEC74EFFB4C}">
      <dgm:prSet/>
      <dgm:spPr/>
      <dgm:t>
        <a:bodyPr/>
        <a:lstStyle/>
        <a:p>
          <a:r>
            <a:rPr lang="en-US" dirty="0"/>
            <a:t>Mac OS</a:t>
          </a:r>
        </a:p>
      </dgm:t>
    </dgm:pt>
    <dgm:pt modelId="{7B09A773-5E31-41EE-8DDB-25B92752BC96}" type="parTrans" cxnId="{28530BBF-1230-40AE-ACD0-0CF9AFB88ED9}">
      <dgm:prSet/>
      <dgm:spPr/>
      <dgm:t>
        <a:bodyPr/>
        <a:lstStyle/>
        <a:p>
          <a:endParaRPr lang="en-US"/>
        </a:p>
      </dgm:t>
    </dgm:pt>
    <dgm:pt modelId="{13C07633-A71B-444C-AA77-55AFE4D48C73}" type="sibTrans" cxnId="{28530BBF-1230-40AE-ACD0-0CF9AFB88ED9}">
      <dgm:prSet/>
      <dgm:spPr/>
      <dgm:t>
        <a:bodyPr/>
        <a:lstStyle/>
        <a:p>
          <a:endParaRPr lang="en-US"/>
        </a:p>
      </dgm:t>
    </dgm:pt>
    <dgm:pt modelId="{A3271A7E-E234-480C-B79A-2052FF1E5154}">
      <dgm:prSet/>
      <dgm:spPr/>
      <dgm:t>
        <a:bodyPr/>
        <a:lstStyle/>
        <a:p>
          <a:r>
            <a:rPr lang="en-US"/>
            <a:t>.NET Core Package Example</a:t>
          </a:r>
        </a:p>
      </dgm:t>
    </dgm:pt>
    <dgm:pt modelId="{7527292E-9807-46BD-8938-37BAEFEB86F0}" type="parTrans" cxnId="{83B93709-1102-47BD-8AF1-FD3D4DB3D45B}">
      <dgm:prSet/>
      <dgm:spPr/>
      <dgm:t>
        <a:bodyPr/>
        <a:lstStyle/>
        <a:p>
          <a:endParaRPr lang="en-US"/>
        </a:p>
      </dgm:t>
    </dgm:pt>
    <dgm:pt modelId="{4FAF47A0-B24A-439B-A47C-BD03FA6EAFFB}" type="sibTrans" cxnId="{83B93709-1102-47BD-8AF1-FD3D4DB3D45B}">
      <dgm:prSet/>
      <dgm:spPr/>
      <dgm:t>
        <a:bodyPr/>
        <a:lstStyle/>
        <a:p>
          <a:endParaRPr lang="en-US"/>
        </a:p>
      </dgm:t>
    </dgm:pt>
    <dgm:pt modelId="{6C269B6A-B98A-4770-A7B0-4D39D4B6C668}">
      <dgm:prSet/>
      <dgm:spPr/>
      <dgm:t>
        <a:bodyPr/>
        <a:lstStyle/>
        <a:p>
          <a:r>
            <a:rPr lang="en-US" dirty="0"/>
            <a:t>To check </a:t>
          </a:r>
          <a:r>
            <a:rPr lang="en-US" dirty="0" err="1"/>
            <a:t>Nuget</a:t>
          </a:r>
          <a:r>
            <a:rPr lang="en-US" dirty="0"/>
            <a:t> Package(s) use</a:t>
          </a:r>
        </a:p>
      </dgm:t>
    </dgm:pt>
    <dgm:pt modelId="{9533CD3E-2E82-4F20-A0B7-4DBCA87B2C80}" type="parTrans" cxnId="{5492035A-2795-4DCD-9D08-1CAAEC0E2BAC}">
      <dgm:prSet/>
      <dgm:spPr/>
      <dgm:t>
        <a:bodyPr/>
        <a:lstStyle/>
        <a:p>
          <a:endParaRPr lang="en-US"/>
        </a:p>
      </dgm:t>
    </dgm:pt>
    <dgm:pt modelId="{A2684FE0-8512-412E-A2E4-B4B2785108C2}" type="sibTrans" cxnId="{5492035A-2795-4DCD-9D08-1CAAEC0E2BAC}">
      <dgm:prSet/>
      <dgm:spPr/>
      <dgm:t>
        <a:bodyPr/>
        <a:lstStyle/>
        <a:p>
          <a:endParaRPr lang="en-US"/>
        </a:p>
      </dgm:t>
    </dgm:pt>
    <dgm:pt modelId="{EE27096B-F629-47AD-BCE4-DC1AFE01C13C}">
      <dgm:prSet/>
      <dgm:spPr/>
      <dgm:t>
        <a:bodyPr/>
        <a:lstStyle/>
        <a:p>
          <a:r>
            <a:rPr lang="en-US" dirty="0"/>
            <a:t>Both Windows, and Linux cross-platform</a:t>
          </a:r>
        </a:p>
      </dgm:t>
    </dgm:pt>
    <dgm:pt modelId="{66659080-5C9B-4601-A1FD-749B6A9808C9}" type="parTrans" cxnId="{1DD79B3A-53E4-444E-9210-5668AD62667C}">
      <dgm:prSet/>
      <dgm:spPr/>
      <dgm:t>
        <a:bodyPr/>
        <a:lstStyle/>
        <a:p>
          <a:endParaRPr lang="en-US"/>
        </a:p>
      </dgm:t>
    </dgm:pt>
    <dgm:pt modelId="{94E0BAFA-0EDD-4A1A-BDD8-C847331626B9}" type="sibTrans" cxnId="{1DD79B3A-53E4-444E-9210-5668AD62667C}">
      <dgm:prSet/>
      <dgm:spPr/>
      <dgm:t>
        <a:bodyPr/>
        <a:lstStyle/>
        <a:p>
          <a:endParaRPr lang="en-US"/>
        </a:p>
      </dgm:t>
    </dgm:pt>
    <dgm:pt modelId="{7CFB296D-C623-4B19-A06C-C0AF24166ABB}">
      <dgm:prSet/>
      <dgm:spPr/>
      <dgm:t>
        <a:bodyPr/>
        <a:lstStyle/>
        <a:p>
          <a:r>
            <a:rPr lang="en-US" dirty="0"/>
            <a:t>Example to get SMO DLL’s to manage SQL Server(s)</a:t>
          </a:r>
        </a:p>
      </dgm:t>
    </dgm:pt>
    <dgm:pt modelId="{F90F320D-FBC2-4663-9149-BB02835D0BC8}" type="parTrans" cxnId="{330AF300-1644-4787-BD62-B0051F40C42B}">
      <dgm:prSet/>
      <dgm:spPr/>
    </dgm:pt>
    <dgm:pt modelId="{A5F160F3-A21F-4F93-89C8-084011879F12}" type="sibTrans" cxnId="{330AF300-1644-4787-BD62-B0051F40C42B}">
      <dgm:prSet/>
      <dgm:spPr/>
    </dgm:pt>
    <dgm:pt modelId="{905B9331-B654-4F30-AC6A-CD971986BF35}">
      <dgm:prSet/>
      <dgm:spPr/>
      <dgm:t>
        <a:bodyPr/>
        <a:lstStyle/>
        <a:p>
          <a:r>
            <a:rPr lang="en-US" dirty="0"/>
            <a:t>Find-Package cmdlet</a:t>
          </a:r>
        </a:p>
      </dgm:t>
    </dgm:pt>
    <dgm:pt modelId="{2F30F6EE-C5CA-4C6A-BFF1-3437219D48B6}" type="parTrans" cxnId="{99CC2CD9-169E-423A-A83E-7A0CA0917D91}">
      <dgm:prSet/>
      <dgm:spPr/>
    </dgm:pt>
    <dgm:pt modelId="{629CB142-D789-4481-932A-E2C913895E71}" type="sibTrans" cxnId="{99CC2CD9-169E-423A-A83E-7A0CA0917D91}">
      <dgm:prSet/>
      <dgm:spPr/>
    </dgm:pt>
    <dgm:pt modelId="{EEC8ECED-7FEC-4E50-B021-0AA265090A67}">
      <dgm:prSet/>
      <dgm:spPr/>
      <dgm:t>
        <a:bodyPr/>
        <a:lstStyle/>
        <a:p>
          <a:r>
            <a:rPr lang="en-US" dirty="0"/>
            <a:t>Install-Package cmdlet</a:t>
          </a:r>
        </a:p>
      </dgm:t>
    </dgm:pt>
    <dgm:pt modelId="{6F9BD913-815F-4F38-9B21-2B7603F1C065}" type="parTrans" cxnId="{B4722D7C-2C88-4A92-88B8-33AF49379D64}">
      <dgm:prSet/>
      <dgm:spPr/>
    </dgm:pt>
    <dgm:pt modelId="{CAF0CCE3-78E6-4F4C-87D4-21DC7C726BB8}" type="sibTrans" cxnId="{B4722D7C-2C88-4A92-88B8-33AF49379D64}">
      <dgm:prSet/>
      <dgm:spPr/>
    </dgm:pt>
    <dgm:pt modelId="{351C23EA-74EC-4CC3-8B56-7EA540BFCC6C}">
      <dgm:prSet/>
      <dgm:spPr/>
      <dgm:t>
        <a:bodyPr/>
        <a:lstStyle/>
        <a:p>
          <a:r>
            <a:rPr lang="en-US" dirty="0"/>
            <a:t>Find-Package –name </a:t>
          </a:r>
          <a:r>
            <a:rPr lang="en-US" dirty="0" err="1"/>
            <a:t>Microsoft.SqlServer.SqlManagementObjects</a:t>
          </a:r>
          <a:endParaRPr lang="en-US" dirty="0"/>
        </a:p>
      </dgm:t>
    </dgm:pt>
    <dgm:pt modelId="{3F976A86-C1A2-4141-BFF8-FD6DEE625E6F}" type="parTrans" cxnId="{11F43D14-8086-49F1-8F71-B45B361EDD25}">
      <dgm:prSet/>
      <dgm:spPr/>
    </dgm:pt>
    <dgm:pt modelId="{2046AF52-5EA1-4D4B-81EB-6BF2037901F1}" type="sibTrans" cxnId="{11F43D14-8086-49F1-8F71-B45B361EDD25}">
      <dgm:prSet/>
      <dgm:spPr/>
    </dgm:pt>
    <dgm:pt modelId="{651B047F-57D4-46DA-8621-CC9FAC92521E}" type="pres">
      <dgm:prSet presAssocID="{99B0C939-854C-409B-8419-AF5702B8D521}" presName="linear" presStyleCnt="0">
        <dgm:presLayoutVars>
          <dgm:dir/>
          <dgm:animLvl val="lvl"/>
          <dgm:resizeHandles val="exact"/>
        </dgm:presLayoutVars>
      </dgm:prSet>
      <dgm:spPr/>
    </dgm:pt>
    <dgm:pt modelId="{9354E3CE-3B04-4D91-90FF-15A575C25DDD}" type="pres">
      <dgm:prSet presAssocID="{22C1595C-FFD4-47AF-8EB2-5D8910A967CF}" presName="parentLin" presStyleCnt="0"/>
      <dgm:spPr/>
    </dgm:pt>
    <dgm:pt modelId="{70F649FE-AB20-45BB-8705-A816648418CF}" type="pres">
      <dgm:prSet presAssocID="{22C1595C-FFD4-47AF-8EB2-5D8910A967CF}" presName="parentLeftMargin" presStyleLbl="node1" presStyleIdx="0" presStyleCnt="2"/>
      <dgm:spPr/>
    </dgm:pt>
    <dgm:pt modelId="{EEECA46F-3F8B-439D-A6DF-D34B39313291}" type="pres">
      <dgm:prSet presAssocID="{22C1595C-FFD4-47AF-8EB2-5D8910A967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BC3C3A-9CE5-434C-82C7-7BE7DE143891}" type="pres">
      <dgm:prSet presAssocID="{22C1595C-FFD4-47AF-8EB2-5D8910A967CF}" presName="negativeSpace" presStyleCnt="0"/>
      <dgm:spPr/>
    </dgm:pt>
    <dgm:pt modelId="{3E30AF95-48FA-4C92-BD2C-5F5C44CF8B53}" type="pres">
      <dgm:prSet presAssocID="{22C1595C-FFD4-47AF-8EB2-5D8910A967CF}" presName="childText" presStyleLbl="conFgAcc1" presStyleIdx="0" presStyleCnt="2">
        <dgm:presLayoutVars>
          <dgm:bulletEnabled val="1"/>
        </dgm:presLayoutVars>
      </dgm:prSet>
      <dgm:spPr/>
    </dgm:pt>
    <dgm:pt modelId="{BA2F9089-811A-40E2-A14D-924D9FC16B0E}" type="pres">
      <dgm:prSet presAssocID="{808406CD-30B4-4C9B-956E-20B0D297837F}" presName="spaceBetweenRectangles" presStyleCnt="0"/>
      <dgm:spPr/>
    </dgm:pt>
    <dgm:pt modelId="{23CD90C4-7F20-408D-8FAD-5608C20FD3A8}" type="pres">
      <dgm:prSet presAssocID="{A3271A7E-E234-480C-B79A-2052FF1E5154}" presName="parentLin" presStyleCnt="0"/>
      <dgm:spPr/>
    </dgm:pt>
    <dgm:pt modelId="{C2BF0DEC-934F-4320-B9AA-89BB2AAAA3DD}" type="pres">
      <dgm:prSet presAssocID="{A3271A7E-E234-480C-B79A-2052FF1E5154}" presName="parentLeftMargin" presStyleLbl="node1" presStyleIdx="0" presStyleCnt="2"/>
      <dgm:spPr/>
    </dgm:pt>
    <dgm:pt modelId="{85D529BD-54C4-4032-AD26-EF45D34A6373}" type="pres">
      <dgm:prSet presAssocID="{A3271A7E-E234-480C-B79A-2052FF1E51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89C134-2A9A-40AC-97D0-7E2C14331769}" type="pres">
      <dgm:prSet presAssocID="{A3271A7E-E234-480C-B79A-2052FF1E5154}" presName="negativeSpace" presStyleCnt="0"/>
      <dgm:spPr/>
    </dgm:pt>
    <dgm:pt modelId="{E89EA413-0FEA-4444-B29D-DE5BD4C220B8}" type="pres">
      <dgm:prSet presAssocID="{A3271A7E-E234-480C-B79A-2052FF1E51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0AF300-1644-4787-BD62-B0051F40C42B}" srcId="{A3271A7E-E234-480C-B79A-2052FF1E5154}" destId="{7CFB296D-C623-4B19-A06C-C0AF24166ABB}" srcOrd="1" destOrd="0" parTransId="{F90F320D-FBC2-4663-9149-BB02835D0BC8}" sibTransId="{A5F160F3-A21F-4F93-89C8-084011879F12}"/>
    <dgm:cxn modelId="{691F7A01-B2C9-4695-AC33-E80DA40B078D}" type="presOf" srcId="{22C1595C-FFD4-47AF-8EB2-5D8910A967CF}" destId="{70F649FE-AB20-45BB-8705-A816648418CF}" srcOrd="0" destOrd="0" presId="urn:microsoft.com/office/officeart/2005/8/layout/list1"/>
    <dgm:cxn modelId="{83B93709-1102-47BD-8AF1-FD3D4DB3D45B}" srcId="{99B0C939-854C-409B-8419-AF5702B8D521}" destId="{A3271A7E-E234-480C-B79A-2052FF1E5154}" srcOrd="1" destOrd="0" parTransId="{7527292E-9807-46BD-8938-37BAEFEB86F0}" sibTransId="{4FAF47A0-B24A-439B-A47C-BD03FA6EAFFB}"/>
    <dgm:cxn modelId="{11F43D14-8086-49F1-8F71-B45B361EDD25}" srcId="{7CFB296D-C623-4B19-A06C-C0AF24166ABB}" destId="{351C23EA-74EC-4CC3-8B56-7EA540BFCC6C}" srcOrd="0" destOrd="0" parTransId="{3F976A86-C1A2-4141-BFF8-FD6DEE625E6F}" sibTransId="{2046AF52-5EA1-4D4B-81EB-6BF2037901F1}"/>
    <dgm:cxn modelId="{1DD79B3A-53E4-444E-9210-5668AD62667C}" srcId="{7CFB296D-C623-4B19-A06C-C0AF24166ABB}" destId="{EE27096B-F629-47AD-BCE4-DC1AFE01C13C}" srcOrd="1" destOrd="0" parTransId="{66659080-5C9B-4601-A1FD-749B6A9808C9}" sibTransId="{94E0BAFA-0EDD-4A1A-BDD8-C847331626B9}"/>
    <dgm:cxn modelId="{F137945F-6D98-4BE9-9013-DD410339D0BB}" type="presOf" srcId="{8CE5B64B-3926-404A-9B6C-8E7586BB667E}" destId="{3E30AF95-48FA-4C92-BD2C-5F5C44CF8B53}" srcOrd="0" destOrd="1" presId="urn:microsoft.com/office/officeart/2005/8/layout/list1"/>
    <dgm:cxn modelId="{58EF3846-BE37-48E1-8DCE-A797373114BC}" type="presOf" srcId="{905B9331-B654-4F30-AC6A-CD971986BF35}" destId="{E89EA413-0FEA-4444-B29D-DE5BD4C220B8}" srcOrd="0" destOrd="1" presId="urn:microsoft.com/office/officeart/2005/8/layout/list1"/>
    <dgm:cxn modelId="{8B524D46-8C0A-43FB-AC46-1322D9A6E9BB}" type="presOf" srcId="{22C1595C-FFD4-47AF-8EB2-5D8910A967CF}" destId="{EEECA46F-3F8B-439D-A6DF-D34B39313291}" srcOrd="1" destOrd="0" presId="urn:microsoft.com/office/officeart/2005/8/layout/list1"/>
    <dgm:cxn modelId="{BBFFDA6F-7F8A-4E23-80AE-690CB02E3D4A}" type="presOf" srcId="{A3271A7E-E234-480C-B79A-2052FF1E5154}" destId="{C2BF0DEC-934F-4320-B9AA-89BB2AAAA3DD}" srcOrd="0" destOrd="0" presId="urn:microsoft.com/office/officeart/2005/8/layout/list1"/>
    <dgm:cxn modelId="{5492035A-2795-4DCD-9D08-1CAAEC0E2BAC}" srcId="{A3271A7E-E234-480C-B79A-2052FF1E5154}" destId="{6C269B6A-B98A-4770-A7B0-4D39D4B6C668}" srcOrd="0" destOrd="0" parTransId="{9533CD3E-2E82-4F20-A0B7-4DBCA87B2C80}" sibTransId="{A2684FE0-8512-412E-A2E4-B4B2785108C2}"/>
    <dgm:cxn modelId="{B4722D7C-2C88-4A92-88B8-33AF49379D64}" srcId="{6C269B6A-B98A-4770-A7B0-4D39D4B6C668}" destId="{EEC8ECED-7FEC-4E50-B021-0AA265090A67}" srcOrd="1" destOrd="0" parTransId="{6F9BD913-815F-4F38-9B21-2B7603F1C065}" sibTransId="{CAF0CCE3-78E6-4F4C-87D4-21DC7C726BB8}"/>
    <dgm:cxn modelId="{16B62983-5757-45A0-AD26-BF52015416AB}" type="presOf" srcId="{99B0C939-854C-409B-8419-AF5702B8D521}" destId="{651B047F-57D4-46DA-8621-CC9FAC92521E}" srcOrd="0" destOrd="0" presId="urn:microsoft.com/office/officeart/2005/8/layout/list1"/>
    <dgm:cxn modelId="{58BD4E93-8218-4705-A114-1436F678310C}" srcId="{8CE5B64B-3926-404A-9B6C-8E7586BB667E}" destId="{9EC5E0C8-4EC6-4617-B806-BCC2A915B248}" srcOrd="0" destOrd="0" parTransId="{4F740241-4087-4F5F-8920-1E800840C600}" sibTransId="{20AF3C32-51D7-46B0-B390-3813751B7893}"/>
    <dgm:cxn modelId="{2EF4F296-4FB8-4328-A5D8-8F27549F0652}" type="presOf" srcId="{80712E5D-ACB1-4E46-951C-E5E81CBC3C59}" destId="{3E30AF95-48FA-4C92-BD2C-5F5C44CF8B53}" srcOrd="0" destOrd="3" presId="urn:microsoft.com/office/officeart/2005/8/layout/list1"/>
    <dgm:cxn modelId="{813BA89A-8B59-4D1F-8A3C-E863BF829CBA}" srcId="{22C1595C-FFD4-47AF-8EB2-5D8910A967CF}" destId="{8CE5B64B-3926-404A-9B6C-8E7586BB667E}" srcOrd="1" destOrd="0" parTransId="{392D5F8E-5EC8-45F7-9B4E-3B5F12929E9E}" sibTransId="{8657A48C-6A6F-452B-97C9-84FF7CC5E70D}"/>
    <dgm:cxn modelId="{8C40499D-808C-4484-B003-8EC97CB70833}" type="presOf" srcId="{6C269B6A-B98A-4770-A7B0-4D39D4B6C668}" destId="{E89EA413-0FEA-4444-B29D-DE5BD4C220B8}" srcOrd="0" destOrd="0" presId="urn:microsoft.com/office/officeart/2005/8/layout/list1"/>
    <dgm:cxn modelId="{84DAF4BB-84B0-4C7A-B547-CD854EAA45ED}" srcId="{22C1595C-FFD4-47AF-8EB2-5D8910A967CF}" destId="{32543468-2004-4903-9F13-9757CC90D1E2}" srcOrd="0" destOrd="0" parTransId="{B3BA2A15-75E5-429C-BF27-839CE1AE4962}" sibTransId="{CD02B878-0C89-4DA3-8163-97E6CBCFC9C0}"/>
    <dgm:cxn modelId="{561196BE-615A-4806-A1C5-ECE8F2F765A4}" type="presOf" srcId="{A3271A7E-E234-480C-B79A-2052FF1E5154}" destId="{85D529BD-54C4-4032-AD26-EF45D34A6373}" srcOrd="1" destOrd="0" presId="urn:microsoft.com/office/officeart/2005/8/layout/list1"/>
    <dgm:cxn modelId="{28530BBF-1230-40AE-ACD0-0CF9AFB88ED9}" srcId="{8CE5B64B-3926-404A-9B6C-8E7586BB667E}" destId="{9E9192CE-A62B-423D-8F27-ECEC74EFFB4C}" srcOrd="2" destOrd="0" parTransId="{7B09A773-5E31-41EE-8DDB-25B92752BC96}" sibTransId="{13C07633-A71B-444C-AA77-55AFE4D48C73}"/>
    <dgm:cxn modelId="{18FF98D1-AA80-4434-856B-BFAF0D79F607}" type="presOf" srcId="{9E9192CE-A62B-423D-8F27-ECEC74EFFB4C}" destId="{3E30AF95-48FA-4C92-BD2C-5F5C44CF8B53}" srcOrd="0" destOrd="4" presId="urn:microsoft.com/office/officeart/2005/8/layout/list1"/>
    <dgm:cxn modelId="{D8D1A5D3-61CB-4B48-9100-DC4FBD2FBBFE}" srcId="{8CE5B64B-3926-404A-9B6C-8E7586BB667E}" destId="{80712E5D-ACB1-4E46-951C-E5E81CBC3C59}" srcOrd="1" destOrd="0" parTransId="{E15409AB-C613-481A-A36F-6D4941BA7F1D}" sibTransId="{484F894B-F6D0-4495-9F16-49E7674D1BD8}"/>
    <dgm:cxn modelId="{99CC2CD9-169E-423A-A83E-7A0CA0917D91}" srcId="{6C269B6A-B98A-4770-A7B0-4D39D4B6C668}" destId="{905B9331-B654-4F30-AC6A-CD971986BF35}" srcOrd="0" destOrd="0" parTransId="{2F30F6EE-C5CA-4C6A-BFF1-3437219D48B6}" sibTransId="{629CB142-D789-4481-932A-E2C913895E71}"/>
    <dgm:cxn modelId="{668DC8E4-BF2C-4B03-819F-994ACE0FE2AB}" type="presOf" srcId="{7CFB296D-C623-4B19-A06C-C0AF24166ABB}" destId="{E89EA413-0FEA-4444-B29D-DE5BD4C220B8}" srcOrd="0" destOrd="3" presId="urn:microsoft.com/office/officeart/2005/8/layout/list1"/>
    <dgm:cxn modelId="{9C212BE5-DCBD-4A80-B455-9DC3470381A2}" type="presOf" srcId="{EEC8ECED-7FEC-4E50-B021-0AA265090A67}" destId="{E89EA413-0FEA-4444-B29D-DE5BD4C220B8}" srcOrd="0" destOrd="2" presId="urn:microsoft.com/office/officeart/2005/8/layout/list1"/>
    <dgm:cxn modelId="{5BC939EC-32F1-4550-B4A2-3939F92B6FF5}" srcId="{99B0C939-854C-409B-8419-AF5702B8D521}" destId="{22C1595C-FFD4-47AF-8EB2-5D8910A967CF}" srcOrd="0" destOrd="0" parTransId="{C3E2D92C-FC28-46C3-B2BD-E17934D663E8}" sibTransId="{808406CD-30B4-4C9B-956E-20B0D297837F}"/>
    <dgm:cxn modelId="{C693ACEC-9FC0-4FD6-9A41-AA5FDF3B09CA}" type="presOf" srcId="{32543468-2004-4903-9F13-9757CC90D1E2}" destId="{3E30AF95-48FA-4C92-BD2C-5F5C44CF8B53}" srcOrd="0" destOrd="0" presId="urn:microsoft.com/office/officeart/2005/8/layout/list1"/>
    <dgm:cxn modelId="{F68053F2-EA7E-4FB8-ABB2-51F24DBDFE1A}" type="presOf" srcId="{351C23EA-74EC-4CC3-8B56-7EA540BFCC6C}" destId="{E89EA413-0FEA-4444-B29D-DE5BD4C220B8}" srcOrd="0" destOrd="4" presId="urn:microsoft.com/office/officeart/2005/8/layout/list1"/>
    <dgm:cxn modelId="{A71CEAF8-C4AC-4802-BFC8-9C563B7F5E6A}" type="presOf" srcId="{EE27096B-F629-47AD-BCE4-DC1AFE01C13C}" destId="{E89EA413-0FEA-4444-B29D-DE5BD4C220B8}" srcOrd="0" destOrd="5" presId="urn:microsoft.com/office/officeart/2005/8/layout/list1"/>
    <dgm:cxn modelId="{B20274F9-6A4C-4152-A52D-DC6DD46BECA4}" type="presOf" srcId="{9EC5E0C8-4EC6-4617-B806-BCC2A915B248}" destId="{3E30AF95-48FA-4C92-BD2C-5F5C44CF8B53}" srcOrd="0" destOrd="2" presId="urn:microsoft.com/office/officeart/2005/8/layout/list1"/>
    <dgm:cxn modelId="{936E91AE-BB28-41BF-ADB4-D0C8FB4A3C5D}" type="presParOf" srcId="{651B047F-57D4-46DA-8621-CC9FAC92521E}" destId="{9354E3CE-3B04-4D91-90FF-15A575C25DDD}" srcOrd="0" destOrd="0" presId="urn:microsoft.com/office/officeart/2005/8/layout/list1"/>
    <dgm:cxn modelId="{72069381-3B6F-4361-9432-4EB4093380AD}" type="presParOf" srcId="{9354E3CE-3B04-4D91-90FF-15A575C25DDD}" destId="{70F649FE-AB20-45BB-8705-A816648418CF}" srcOrd="0" destOrd="0" presId="urn:microsoft.com/office/officeart/2005/8/layout/list1"/>
    <dgm:cxn modelId="{63304D3B-DC07-4DB0-96AE-029572AFF621}" type="presParOf" srcId="{9354E3CE-3B04-4D91-90FF-15A575C25DDD}" destId="{EEECA46F-3F8B-439D-A6DF-D34B39313291}" srcOrd="1" destOrd="0" presId="urn:microsoft.com/office/officeart/2005/8/layout/list1"/>
    <dgm:cxn modelId="{159620AD-7A6E-4929-B93A-9F61A11F4ACA}" type="presParOf" srcId="{651B047F-57D4-46DA-8621-CC9FAC92521E}" destId="{DFBC3C3A-9CE5-434C-82C7-7BE7DE143891}" srcOrd="1" destOrd="0" presId="urn:microsoft.com/office/officeart/2005/8/layout/list1"/>
    <dgm:cxn modelId="{B78F0CA7-2BC8-47CC-812F-82C41A8716AD}" type="presParOf" srcId="{651B047F-57D4-46DA-8621-CC9FAC92521E}" destId="{3E30AF95-48FA-4C92-BD2C-5F5C44CF8B53}" srcOrd="2" destOrd="0" presId="urn:microsoft.com/office/officeart/2005/8/layout/list1"/>
    <dgm:cxn modelId="{6EFF8018-D015-4EB4-8922-0AEC50F16DFB}" type="presParOf" srcId="{651B047F-57D4-46DA-8621-CC9FAC92521E}" destId="{BA2F9089-811A-40E2-A14D-924D9FC16B0E}" srcOrd="3" destOrd="0" presId="urn:microsoft.com/office/officeart/2005/8/layout/list1"/>
    <dgm:cxn modelId="{73DAD031-22B0-479B-9510-E324B6A3F213}" type="presParOf" srcId="{651B047F-57D4-46DA-8621-CC9FAC92521E}" destId="{23CD90C4-7F20-408D-8FAD-5608C20FD3A8}" srcOrd="4" destOrd="0" presId="urn:microsoft.com/office/officeart/2005/8/layout/list1"/>
    <dgm:cxn modelId="{FD097F6F-BC64-4172-AE73-0B2CA715195A}" type="presParOf" srcId="{23CD90C4-7F20-408D-8FAD-5608C20FD3A8}" destId="{C2BF0DEC-934F-4320-B9AA-89BB2AAAA3DD}" srcOrd="0" destOrd="0" presId="urn:microsoft.com/office/officeart/2005/8/layout/list1"/>
    <dgm:cxn modelId="{AF29CA1C-CD3B-45B6-98DB-3A37A964FE36}" type="presParOf" srcId="{23CD90C4-7F20-408D-8FAD-5608C20FD3A8}" destId="{85D529BD-54C4-4032-AD26-EF45D34A6373}" srcOrd="1" destOrd="0" presId="urn:microsoft.com/office/officeart/2005/8/layout/list1"/>
    <dgm:cxn modelId="{9362BBDF-1D81-4F4B-9ADB-8986486A800F}" type="presParOf" srcId="{651B047F-57D4-46DA-8621-CC9FAC92521E}" destId="{9489C134-2A9A-40AC-97D0-7E2C14331769}" srcOrd="5" destOrd="0" presId="urn:microsoft.com/office/officeart/2005/8/layout/list1"/>
    <dgm:cxn modelId="{A020142E-90D8-4781-A3A7-D35A795AF2A7}" type="presParOf" srcId="{651B047F-57D4-46DA-8621-CC9FAC92521E}" destId="{E89EA413-0FEA-4444-B29D-DE5BD4C220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E9762E-D9AC-438D-95E1-48894F029ABC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DD8204E-D032-44F5-A1F6-4D98F11D5E41}">
      <dgm:prSet/>
      <dgm:spPr/>
      <dgm:t>
        <a:bodyPr/>
        <a:lstStyle/>
        <a:p>
          <a:r>
            <a:rPr lang="en-US" dirty="0"/>
            <a:t>Check out Jeffrey </a:t>
          </a:r>
          <a:r>
            <a:rPr lang="en-US" dirty="0" err="1"/>
            <a:t>Snover</a:t>
          </a:r>
          <a:r>
            <a:rPr lang="en-US" dirty="0"/>
            <a:t> video. In this video he mention that security has improve greatly and many other interesting thing about PowerShell: </a:t>
          </a:r>
          <a:r>
            <a:rPr lang="en-US" dirty="0">
              <a:hlinkClick xmlns:r="http://schemas.openxmlformats.org/officeDocument/2006/relationships" r:id="rId1"/>
            </a:rPr>
            <a:t>https://www.youtube.com/watch?v=myQkHM_je70#action=share</a:t>
          </a:r>
          <a:r>
            <a:rPr lang="en-US" dirty="0"/>
            <a:t> </a:t>
          </a:r>
        </a:p>
      </dgm:t>
    </dgm:pt>
    <dgm:pt modelId="{5868BD69-0F81-4E8D-8020-1B3272F941BF}" type="parTrans" cxnId="{AA6DE5C2-D72F-4CBF-B490-48A80C7585EB}">
      <dgm:prSet/>
      <dgm:spPr/>
      <dgm:t>
        <a:bodyPr/>
        <a:lstStyle/>
        <a:p>
          <a:endParaRPr lang="en-US"/>
        </a:p>
      </dgm:t>
    </dgm:pt>
    <dgm:pt modelId="{2CB6DC9B-EA73-4117-B07E-0F3027859D2A}" type="sibTrans" cxnId="{AA6DE5C2-D72F-4CBF-B490-48A80C7585EB}">
      <dgm:prSet/>
      <dgm:spPr/>
      <dgm:t>
        <a:bodyPr/>
        <a:lstStyle/>
        <a:p>
          <a:endParaRPr lang="en-US"/>
        </a:p>
      </dgm:t>
    </dgm:pt>
    <dgm:pt modelId="{C0D51503-B9FF-4AC9-8155-7D37F8C74EDF}">
      <dgm:prSet/>
      <dgm:spPr/>
      <dgm:t>
        <a:bodyPr/>
        <a:lstStyle/>
        <a:p>
          <a:r>
            <a:rPr lang="en-US" dirty="0"/>
            <a:t>PowerShell Core 6.0: Generally Available (GA) and Supported: </a:t>
          </a:r>
          <a:r>
            <a:rPr lang="en-US" dirty="0">
              <a:hlinkClick xmlns:r="http://schemas.openxmlformats.org/officeDocument/2006/relationships" r:id="rId2"/>
            </a:rPr>
            <a:t>https://blogs.msdn.microsoft.com/powershell/2018/01/10/powershell-core-6-0-generally-available-ga-and-supported/</a:t>
          </a:r>
          <a:r>
            <a:rPr lang="en-US" dirty="0"/>
            <a:t> </a:t>
          </a:r>
        </a:p>
      </dgm:t>
    </dgm:pt>
    <dgm:pt modelId="{44AD420F-0EC6-481F-996D-26FAD0C78071}" type="parTrans" cxnId="{1C1665F5-3C8E-4111-8160-1B3254D75B59}">
      <dgm:prSet/>
      <dgm:spPr/>
      <dgm:t>
        <a:bodyPr/>
        <a:lstStyle/>
        <a:p>
          <a:endParaRPr lang="en-US"/>
        </a:p>
      </dgm:t>
    </dgm:pt>
    <dgm:pt modelId="{3A5ECF77-1DC1-4000-BD55-B075B6739366}" type="sibTrans" cxnId="{1C1665F5-3C8E-4111-8160-1B3254D75B59}">
      <dgm:prSet/>
      <dgm:spPr/>
      <dgm:t>
        <a:bodyPr/>
        <a:lstStyle/>
        <a:p>
          <a:endParaRPr lang="en-US"/>
        </a:p>
      </dgm:t>
    </dgm:pt>
    <dgm:pt modelId="{CEFBB017-FF65-496F-9508-7FD9E174EF3E}">
      <dgm:prSet/>
      <dgm:spPr/>
      <dgm:t>
        <a:bodyPr/>
        <a:lstStyle/>
        <a:p>
          <a:r>
            <a:rPr lang="en-US" dirty="0"/>
            <a:t>PowerShell Core 6.1 Roadmap: </a:t>
          </a:r>
          <a:r>
            <a:rPr lang="en-US" dirty="0">
              <a:hlinkClick xmlns:r="http://schemas.openxmlformats.org/officeDocument/2006/relationships" r:id="rId3"/>
            </a:rPr>
            <a:t>https://blogs.msdn.microsoft.com/powershell/2018/01/24/powershell-core-6-1-roadmap/</a:t>
          </a:r>
          <a:r>
            <a:rPr lang="en-US" dirty="0"/>
            <a:t> </a:t>
          </a:r>
        </a:p>
      </dgm:t>
    </dgm:pt>
    <dgm:pt modelId="{AEA0CD18-7D70-4423-886A-8871E047DB56}" type="parTrans" cxnId="{03C765E5-88F6-455E-BD85-88D0F9A76D8F}">
      <dgm:prSet/>
      <dgm:spPr/>
      <dgm:t>
        <a:bodyPr/>
        <a:lstStyle/>
        <a:p>
          <a:endParaRPr lang="en-US"/>
        </a:p>
      </dgm:t>
    </dgm:pt>
    <dgm:pt modelId="{B95CE701-91FA-4BFA-9738-B9396FD7379E}" type="sibTrans" cxnId="{03C765E5-88F6-455E-BD85-88D0F9A76D8F}">
      <dgm:prSet/>
      <dgm:spPr/>
      <dgm:t>
        <a:bodyPr/>
        <a:lstStyle/>
        <a:p>
          <a:endParaRPr lang="en-US"/>
        </a:p>
      </dgm:t>
    </dgm:pt>
    <dgm:pt modelId="{C1668C5C-C929-4660-A7A8-A55D10CC31FC}">
      <dgm:prSet/>
      <dgm:spPr/>
      <dgm:t>
        <a:bodyPr/>
        <a:lstStyle/>
        <a:p>
          <a:r>
            <a:rPr lang="en-US" b="0" dirty="0"/>
            <a:t>PowerShell Core Open Source: </a:t>
          </a:r>
          <a:r>
            <a:rPr lang="en-US" dirty="0">
              <a:solidFill>
                <a:srgbClr val="00AEE0"/>
              </a:solidFill>
              <a:hlinkClick xmlns:r="http://schemas.openxmlformats.org/officeDocument/2006/relationships" r:id="rId4"/>
            </a:rPr>
            <a:t>https://github.com/PowerShell/PowerShell</a:t>
          </a:r>
          <a:r>
            <a:rPr lang="en-US" dirty="0">
              <a:solidFill>
                <a:srgbClr val="00AEE0"/>
              </a:solidFill>
            </a:rPr>
            <a:t> </a:t>
          </a:r>
          <a:endParaRPr lang="en-US" dirty="0"/>
        </a:p>
      </dgm:t>
    </dgm:pt>
    <dgm:pt modelId="{AB5CB3B1-D33D-48B1-A64B-1566D15E1D22}" type="parTrans" cxnId="{AD2C4095-B429-47FE-8F62-25D85923DCAD}">
      <dgm:prSet/>
      <dgm:spPr/>
      <dgm:t>
        <a:bodyPr/>
        <a:lstStyle/>
        <a:p>
          <a:endParaRPr lang="en-US"/>
        </a:p>
      </dgm:t>
    </dgm:pt>
    <dgm:pt modelId="{E02E482D-884B-445F-A0B7-CCBAED942060}" type="sibTrans" cxnId="{AD2C4095-B429-47FE-8F62-25D85923DCAD}">
      <dgm:prSet/>
      <dgm:spPr/>
      <dgm:t>
        <a:bodyPr/>
        <a:lstStyle/>
        <a:p>
          <a:endParaRPr lang="en-US"/>
        </a:p>
      </dgm:t>
    </dgm:pt>
    <dgm:pt modelId="{F77CCC0A-3CFA-4D17-A798-B7FF94AD7C5B}">
      <dgm:prSet/>
      <dgm:spPr/>
      <dgm:t>
        <a:bodyPr/>
        <a:lstStyle/>
        <a:p>
          <a:r>
            <a:rPr lang="en-US" b="0" dirty="0"/>
            <a:t>Windows PowerShell bugs reported in UserVoice</a:t>
          </a:r>
          <a:r>
            <a:rPr lang="en-US" dirty="0">
              <a:solidFill>
                <a:srgbClr val="00AEE0"/>
              </a:solidFill>
            </a:rPr>
            <a:t>: </a:t>
          </a:r>
          <a:r>
            <a:rPr lang="en-US" dirty="0">
              <a:solidFill>
                <a:srgbClr val="00AEE0"/>
              </a:solidFill>
              <a:hlinkClick xmlns:r="http://schemas.openxmlformats.org/officeDocument/2006/relationships" r:id="rId5"/>
            </a:rPr>
            <a:t>https://windowsserver.uservoice.com/forums/301869-powershell</a:t>
          </a:r>
          <a:r>
            <a:rPr lang="en-US" dirty="0">
              <a:solidFill>
                <a:srgbClr val="00AEE0"/>
              </a:solidFill>
            </a:rPr>
            <a:t> </a:t>
          </a:r>
          <a:endParaRPr lang="en-US" dirty="0">
            <a:solidFill>
              <a:srgbClr val="A9A9A9"/>
            </a:solidFill>
          </a:endParaRPr>
        </a:p>
      </dgm:t>
    </dgm:pt>
    <dgm:pt modelId="{FE94176A-014C-44E6-B109-266119EA80AB}" type="parTrans" cxnId="{274CD119-81A7-40D3-92EF-A6508DD5D994}">
      <dgm:prSet/>
      <dgm:spPr/>
      <dgm:t>
        <a:bodyPr/>
        <a:lstStyle/>
        <a:p>
          <a:endParaRPr lang="en-US"/>
        </a:p>
      </dgm:t>
    </dgm:pt>
    <dgm:pt modelId="{C375D4B8-B757-4257-B411-B0AB783D98E8}" type="sibTrans" cxnId="{274CD119-81A7-40D3-92EF-A6508DD5D994}">
      <dgm:prSet/>
      <dgm:spPr/>
      <dgm:t>
        <a:bodyPr/>
        <a:lstStyle/>
        <a:p>
          <a:endParaRPr lang="en-US"/>
        </a:p>
      </dgm:t>
    </dgm:pt>
    <dgm:pt modelId="{B412D9E7-9F57-4F1E-BFF0-C3F0323AE1B7}">
      <dgm:prSet/>
      <dgm:spPr/>
      <dgm:t>
        <a:bodyPr/>
        <a:lstStyle/>
        <a:p>
          <a:r>
            <a:rPr lang="en-US" b="0"/>
            <a:t>Windows 10 Bash and PowerShell Redux: </a:t>
          </a:r>
          <a:r>
            <a:rPr lang="en-US">
              <a:hlinkClick xmlns:r="http://schemas.openxmlformats.org/officeDocument/2006/relationships" r:id="rId6"/>
            </a:rPr>
            <a:t>http://www.maxtblog.com/2017/01/windows-10-bash-and-powershell-redux/</a:t>
          </a:r>
          <a:r>
            <a:rPr lang="en-US"/>
            <a:t> </a:t>
          </a:r>
          <a:endParaRPr lang="en-US" dirty="0">
            <a:solidFill>
              <a:srgbClr val="A9A9A9"/>
            </a:solidFill>
          </a:endParaRPr>
        </a:p>
      </dgm:t>
    </dgm:pt>
    <dgm:pt modelId="{91F94EFE-E358-439C-89E7-D09BF5DFD211}" type="parTrans" cxnId="{51A8C47A-AC15-430D-A0D0-F2D3391ACE99}">
      <dgm:prSet/>
      <dgm:spPr/>
      <dgm:t>
        <a:bodyPr/>
        <a:lstStyle/>
        <a:p>
          <a:endParaRPr lang="en-US"/>
        </a:p>
      </dgm:t>
    </dgm:pt>
    <dgm:pt modelId="{04ED34A5-E371-42B0-8D8C-A57024E24ACB}" type="sibTrans" cxnId="{51A8C47A-AC15-430D-A0D0-F2D3391ACE99}">
      <dgm:prSet/>
      <dgm:spPr/>
      <dgm:t>
        <a:bodyPr/>
        <a:lstStyle/>
        <a:p>
          <a:endParaRPr lang="en-US"/>
        </a:p>
      </dgm:t>
    </dgm:pt>
    <dgm:pt modelId="{0B2EB3A5-A22D-477E-8959-7A4E1D715440}">
      <dgm:prSet/>
      <dgm:spPr/>
      <dgm:t>
        <a:bodyPr/>
        <a:lstStyle/>
        <a:p>
          <a:r>
            <a:rPr lang="en-US" dirty="0" err="1"/>
            <a:t>MonadManifesto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7"/>
            </a:rPr>
            <a:t>http://www.jsnover.com/Docs/MonadManifesto.pdf</a:t>
          </a:r>
          <a:r>
            <a:rPr lang="en-US" dirty="0"/>
            <a:t> </a:t>
          </a:r>
        </a:p>
      </dgm:t>
    </dgm:pt>
    <dgm:pt modelId="{FA7C4CE1-2B63-4963-9432-28A1B3D27F8D}" type="parTrans" cxnId="{E74941A7-5B01-4C66-BDC6-E8C487D7F875}">
      <dgm:prSet/>
      <dgm:spPr/>
      <dgm:t>
        <a:bodyPr/>
        <a:lstStyle/>
        <a:p>
          <a:endParaRPr lang="en-US"/>
        </a:p>
      </dgm:t>
    </dgm:pt>
    <dgm:pt modelId="{DC706800-7A2F-4ACD-A46D-BE3456F95BC1}" type="sibTrans" cxnId="{E74941A7-5B01-4C66-BDC6-E8C487D7F875}">
      <dgm:prSet/>
      <dgm:spPr/>
      <dgm:t>
        <a:bodyPr/>
        <a:lstStyle/>
        <a:p>
          <a:endParaRPr lang="en-US"/>
        </a:p>
      </dgm:t>
    </dgm:pt>
    <dgm:pt modelId="{8B38888F-58BE-468D-9E90-66F028D8EB47}" type="pres">
      <dgm:prSet presAssocID="{09E9762E-D9AC-438D-95E1-48894F029ABC}" presName="vert0" presStyleCnt="0">
        <dgm:presLayoutVars>
          <dgm:dir/>
          <dgm:animOne val="branch"/>
          <dgm:animLvl val="lvl"/>
        </dgm:presLayoutVars>
      </dgm:prSet>
      <dgm:spPr/>
    </dgm:pt>
    <dgm:pt modelId="{B78D2731-E673-4A4A-ADF4-22FC723A172A}" type="pres">
      <dgm:prSet presAssocID="{0B2EB3A5-A22D-477E-8959-7A4E1D715440}" presName="thickLine" presStyleLbl="alignNode1" presStyleIdx="0" presStyleCnt="7"/>
      <dgm:spPr/>
    </dgm:pt>
    <dgm:pt modelId="{C3BC1263-6D13-4E94-AEB7-4D1414373826}" type="pres">
      <dgm:prSet presAssocID="{0B2EB3A5-A22D-477E-8959-7A4E1D715440}" presName="horz1" presStyleCnt="0"/>
      <dgm:spPr/>
    </dgm:pt>
    <dgm:pt modelId="{B6DA3848-E5BE-4FC7-B283-0D33E1C4D187}" type="pres">
      <dgm:prSet presAssocID="{0B2EB3A5-A22D-477E-8959-7A4E1D715440}" presName="tx1" presStyleLbl="revTx" presStyleIdx="0" presStyleCnt="7"/>
      <dgm:spPr/>
    </dgm:pt>
    <dgm:pt modelId="{CF2B6B6A-19DA-4721-81CF-368A901C1D7D}" type="pres">
      <dgm:prSet presAssocID="{0B2EB3A5-A22D-477E-8959-7A4E1D715440}" presName="vert1" presStyleCnt="0"/>
      <dgm:spPr/>
    </dgm:pt>
    <dgm:pt modelId="{52EAA689-3445-4129-A203-D70FEBCBB377}" type="pres">
      <dgm:prSet presAssocID="{EDD8204E-D032-44F5-A1F6-4D98F11D5E41}" presName="thickLine" presStyleLbl="alignNode1" presStyleIdx="1" presStyleCnt="7"/>
      <dgm:spPr/>
    </dgm:pt>
    <dgm:pt modelId="{340941DE-957F-49E6-A78B-00EAFBFE636D}" type="pres">
      <dgm:prSet presAssocID="{EDD8204E-D032-44F5-A1F6-4D98F11D5E41}" presName="horz1" presStyleCnt="0"/>
      <dgm:spPr/>
    </dgm:pt>
    <dgm:pt modelId="{9DDE1AC7-7BDE-492D-A780-59A9894CA7E6}" type="pres">
      <dgm:prSet presAssocID="{EDD8204E-D032-44F5-A1F6-4D98F11D5E41}" presName="tx1" presStyleLbl="revTx" presStyleIdx="1" presStyleCnt="7"/>
      <dgm:spPr/>
    </dgm:pt>
    <dgm:pt modelId="{0CB988CE-9844-483E-9B41-80AC7761AAF2}" type="pres">
      <dgm:prSet presAssocID="{EDD8204E-D032-44F5-A1F6-4D98F11D5E41}" presName="vert1" presStyleCnt="0"/>
      <dgm:spPr/>
    </dgm:pt>
    <dgm:pt modelId="{1C5F4B4C-1368-449C-A12E-42D6CC293B83}" type="pres">
      <dgm:prSet presAssocID="{C0D51503-B9FF-4AC9-8155-7D37F8C74EDF}" presName="thickLine" presStyleLbl="alignNode1" presStyleIdx="2" presStyleCnt="7"/>
      <dgm:spPr/>
    </dgm:pt>
    <dgm:pt modelId="{070CEE00-B9F2-4429-AB5F-7D62AF97603C}" type="pres">
      <dgm:prSet presAssocID="{C0D51503-B9FF-4AC9-8155-7D37F8C74EDF}" presName="horz1" presStyleCnt="0"/>
      <dgm:spPr/>
    </dgm:pt>
    <dgm:pt modelId="{A8D74C2D-28BB-4880-878E-4980D56A045B}" type="pres">
      <dgm:prSet presAssocID="{C0D51503-B9FF-4AC9-8155-7D37F8C74EDF}" presName="tx1" presStyleLbl="revTx" presStyleIdx="2" presStyleCnt="7"/>
      <dgm:spPr/>
    </dgm:pt>
    <dgm:pt modelId="{7E9507E9-9937-4CBE-8084-6B5438C7EB35}" type="pres">
      <dgm:prSet presAssocID="{C0D51503-B9FF-4AC9-8155-7D37F8C74EDF}" presName="vert1" presStyleCnt="0"/>
      <dgm:spPr/>
    </dgm:pt>
    <dgm:pt modelId="{2531966B-E704-4208-8BD0-33F07623D09A}" type="pres">
      <dgm:prSet presAssocID="{CEFBB017-FF65-496F-9508-7FD9E174EF3E}" presName="thickLine" presStyleLbl="alignNode1" presStyleIdx="3" presStyleCnt="7"/>
      <dgm:spPr/>
    </dgm:pt>
    <dgm:pt modelId="{E07CE1E2-429E-48C4-B613-845AB956F48A}" type="pres">
      <dgm:prSet presAssocID="{CEFBB017-FF65-496F-9508-7FD9E174EF3E}" presName="horz1" presStyleCnt="0"/>
      <dgm:spPr/>
    </dgm:pt>
    <dgm:pt modelId="{4B74EEE5-9B47-4E3F-8C00-214E3DA695BA}" type="pres">
      <dgm:prSet presAssocID="{CEFBB017-FF65-496F-9508-7FD9E174EF3E}" presName="tx1" presStyleLbl="revTx" presStyleIdx="3" presStyleCnt="7"/>
      <dgm:spPr/>
    </dgm:pt>
    <dgm:pt modelId="{F793A4AC-14BE-4547-B757-A024885E5232}" type="pres">
      <dgm:prSet presAssocID="{CEFBB017-FF65-496F-9508-7FD9E174EF3E}" presName="vert1" presStyleCnt="0"/>
      <dgm:spPr/>
    </dgm:pt>
    <dgm:pt modelId="{152C3D39-4993-4360-8057-899818F1DBEF}" type="pres">
      <dgm:prSet presAssocID="{C1668C5C-C929-4660-A7A8-A55D10CC31FC}" presName="thickLine" presStyleLbl="alignNode1" presStyleIdx="4" presStyleCnt="7"/>
      <dgm:spPr/>
    </dgm:pt>
    <dgm:pt modelId="{B8015E4B-BDAC-4CBD-9EB3-F103063F0388}" type="pres">
      <dgm:prSet presAssocID="{C1668C5C-C929-4660-A7A8-A55D10CC31FC}" presName="horz1" presStyleCnt="0"/>
      <dgm:spPr/>
    </dgm:pt>
    <dgm:pt modelId="{FACA1421-F7E4-44E0-87F8-51C860630202}" type="pres">
      <dgm:prSet presAssocID="{C1668C5C-C929-4660-A7A8-A55D10CC31FC}" presName="tx1" presStyleLbl="revTx" presStyleIdx="4" presStyleCnt="7"/>
      <dgm:spPr/>
    </dgm:pt>
    <dgm:pt modelId="{C69C9049-15AB-489A-8D79-81915150B89E}" type="pres">
      <dgm:prSet presAssocID="{C1668C5C-C929-4660-A7A8-A55D10CC31FC}" presName="vert1" presStyleCnt="0"/>
      <dgm:spPr/>
    </dgm:pt>
    <dgm:pt modelId="{13D83BFE-E94F-44D1-8A8E-A2D1FC8D9F3F}" type="pres">
      <dgm:prSet presAssocID="{F77CCC0A-3CFA-4D17-A798-B7FF94AD7C5B}" presName="thickLine" presStyleLbl="alignNode1" presStyleIdx="5" presStyleCnt="7"/>
      <dgm:spPr/>
    </dgm:pt>
    <dgm:pt modelId="{EE3F2203-03FA-4491-BCE6-E1D242789360}" type="pres">
      <dgm:prSet presAssocID="{F77CCC0A-3CFA-4D17-A798-B7FF94AD7C5B}" presName="horz1" presStyleCnt="0"/>
      <dgm:spPr/>
    </dgm:pt>
    <dgm:pt modelId="{61CDD316-5225-4081-818D-3FAA3C2927DB}" type="pres">
      <dgm:prSet presAssocID="{F77CCC0A-3CFA-4D17-A798-B7FF94AD7C5B}" presName="tx1" presStyleLbl="revTx" presStyleIdx="5" presStyleCnt="7"/>
      <dgm:spPr/>
    </dgm:pt>
    <dgm:pt modelId="{F01CE4AC-0AF8-4F59-B8A2-E6E6A16E8FE6}" type="pres">
      <dgm:prSet presAssocID="{F77CCC0A-3CFA-4D17-A798-B7FF94AD7C5B}" presName="vert1" presStyleCnt="0"/>
      <dgm:spPr/>
    </dgm:pt>
    <dgm:pt modelId="{9475EDB6-BB70-47C8-883D-66BBF62F4EE4}" type="pres">
      <dgm:prSet presAssocID="{B412D9E7-9F57-4F1E-BFF0-C3F0323AE1B7}" presName="thickLine" presStyleLbl="alignNode1" presStyleIdx="6" presStyleCnt="7"/>
      <dgm:spPr/>
    </dgm:pt>
    <dgm:pt modelId="{72C52A4D-2874-41CA-8DED-16263E485A65}" type="pres">
      <dgm:prSet presAssocID="{B412D9E7-9F57-4F1E-BFF0-C3F0323AE1B7}" presName="horz1" presStyleCnt="0"/>
      <dgm:spPr/>
    </dgm:pt>
    <dgm:pt modelId="{B78208C6-7747-4C15-957B-B51DF07DDC17}" type="pres">
      <dgm:prSet presAssocID="{B412D9E7-9F57-4F1E-BFF0-C3F0323AE1B7}" presName="tx1" presStyleLbl="revTx" presStyleIdx="6" presStyleCnt="7"/>
      <dgm:spPr/>
    </dgm:pt>
    <dgm:pt modelId="{A3693E28-D8EC-49FB-859F-D32E5AB856C0}" type="pres">
      <dgm:prSet presAssocID="{B412D9E7-9F57-4F1E-BFF0-C3F0323AE1B7}" presName="vert1" presStyleCnt="0"/>
      <dgm:spPr/>
    </dgm:pt>
  </dgm:ptLst>
  <dgm:cxnLst>
    <dgm:cxn modelId="{74AC5017-473A-439F-AB23-D38C38FB5DB0}" type="presOf" srcId="{09E9762E-D9AC-438D-95E1-48894F029ABC}" destId="{8B38888F-58BE-468D-9E90-66F028D8EB47}" srcOrd="0" destOrd="0" presId="urn:microsoft.com/office/officeart/2008/layout/LinedList"/>
    <dgm:cxn modelId="{274CD119-81A7-40D3-92EF-A6508DD5D994}" srcId="{09E9762E-D9AC-438D-95E1-48894F029ABC}" destId="{F77CCC0A-3CFA-4D17-A798-B7FF94AD7C5B}" srcOrd="5" destOrd="0" parTransId="{FE94176A-014C-44E6-B109-266119EA80AB}" sibTransId="{C375D4B8-B757-4257-B411-B0AB783D98E8}"/>
    <dgm:cxn modelId="{762B9234-8F2B-4D44-9BFB-3E3DD5CE4A34}" type="presOf" srcId="{B412D9E7-9F57-4F1E-BFF0-C3F0323AE1B7}" destId="{B78208C6-7747-4C15-957B-B51DF07DDC17}" srcOrd="0" destOrd="0" presId="urn:microsoft.com/office/officeart/2008/layout/LinedList"/>
    <dgm:cxn modelId="{C5321B5F-C65F-4E46-AA55-1EAC0F267A28}" type="presOf" srcId="{C1668C5C-C929-4660-A7A8-A55D10CC31FC}" destId="{FACA1421-F7E4-44E0-87F8-51C860630202}" srcOrd="0" destOrd="0" presId="urn:microsoft.com/office/officeart/2008/layout/LinedList"/>
    <dgm:cxn modelId="{51A8C47A-AC15-430D-A0D0-F2D3391ACE99}" srcId="{09E9762E-D9AC-438D-95E1-48894F029ABC}" destId="{B412D9E7-9F57-4F1E-BFF0-C3F0323AE1B7}" srcOrd="6" destOrd="0" parTransId="{91F94EFE-E358-439C-89E7-D09BF5DFD211}" sibTransId="{04ED34A5-E371-42B0-8D8C-A57024E24ACB}"/>
    <dgm:cxn modelId="{AD2C4095-B429-47FE-8F62-25D85923DCAD}" srcId="{09E9762E-D9AC-438D-95E1-48894F029ABC}" destId="{C1668C5C-C929-4660-A7A8-A55D10CC31FC}" srcOrd="4" destOrd="0" parTransId="{AB5CB3B1-D33D-48B1-A64B-1566D15E1D22}" sibTransId="{E02E482D-884B-445F-A0B7-CCBAED942060}"/>
    <dgm:cxn modelId="{B339C5A4-440F-4F0B-83B4-4CD8B9B6CBCC}" type="presOf" srcId="{F77CCC0A-3CFA-4D17-A798-B7FF94AD7C5B}" destId="{61CDD316-5225-4081-818D-3FAA3C2927DB}" srcOrd="0" destOrd="0" presId="urn:microsoft.com/office/officeart/2008/layout/LinedList"/>
    <dgm:cxn modelId="{E74941A7-5B01-4C66-BDC6-E8C487D7F875}" srcId="{09E9762E-D9AC-438D-95E1-48894F029ABC}" destId="{0B2EB3A5-A22D-477E-8959-7A4E1D715440}" srcOrd="0" destOrd="0" parTransId="{FA7C4CE1-2B63-4963-9432-28A1B3D27F8D}" sibTransId="{DC706800-7A2F-4ACD-A46D-BE3456F95BC1}"/>
    <dgm:cxn modelId="{25A9BCBF-4FC9-4E5D-A45F-42D1566BB99B}" type="presOf" srcId="{0B2EB3A5-A22D-477E-8959-7A4E1D715440}" destId="{B6DA3848-E5BE-4FC7-B283-0D33E1C4D187}" srcOrd="0" destOrd="0" presId="urn:microsoft.com/office/officeart/2008/layout/LinedList"/>
    <dgm:cxn modelId="{AA6DE5C2-D72F-4CBF-B490-48A80C7585EB}" srcId="{09E9762E-D9AC-438D-95E1-48894F029ABC}" destId="{EDD8204E-D032-44F5-A1F6-4D98F11D5E41}" srcOrd="1" destOrd="0" parTransId="{5868BD69-0F81-4E8D-8020-1B3272F941BF}" sibTransId="{2CB6DC9B-EA73-4117-B07E-0F3027859D2A}"/>
    <dgm:cxn modelId="{8AE56CC7-1CB9-44ED-B4DA-3471691C6A05}" type="presOf" srcId="{C0D51503-B9FF-4AC9-8155-7D37F8C74EDF}" destId="{A8D74C2D-28BB-4880-878E-4980D56A045B}" srcOrd="0" destOrd="0" presId="urn:microsoft.com/office/officeart/2008/layout/LinedList"/>
    <dgm:cxn modelId="{03C765E5-88F6-455E-BD85-88D0F9A76D8F}" srcId="{09E9762E-D9AC-438D-95E1-48894F029ABC}" destId="{CEFBB017-FF65-496F-9508-7FD9E174EF3E}" srcOrd="3" destOrd="0" parTransId="{AEA0CD18-7D70-4423-886A-8871E047DB56}" sibTransId="{B95CE701-91FA-4BFA-9738-B9396FD7379E}"/>
    <dgm:cxn modelId="{12C904EC-31B9-40C0-864C-10331BE7D6B3}" type="presOf" srcId="{CEFBB017-FF65-496F-9508-7FD9E174EF3E}" destId="{4B74EEE5-9B47-4E3F-8C00-214E3DA695BA}" srcOrd="0" destOrd="0" presId="urn:microsoft.com/office/officeart/2008/layout/LinedList"/>
    <dgm:cxn modelId="{E3D1F4F0-9EC7-4A96-810C-BEA1BA4AB7BF}" type="presOf" srcId="{EDD8204E-D032-44F5-A1F6-4D98F11D5E41}" destId="{9DDE1AC7-7BDE-492D-A780-59A9894CA7E6}" srcOrd="0" destOrd="0" presId="urn:microsoft.com/office/officeart/2008/layout/LinedList"/>
    <dgm:cxn modelId="{1C1665F5-3C8E-4111-8160-1B3254D75B59}" srcId="{09E9762E-D9AC-438D-95E1-48894F029ABC}" destId="{C0D51503-B9FF-4AC9-8155-7D37F8C74EDF}" srcOrd="2" destOrd="0" parTransId="{44AD420F-0EC6-481F-996D-26FAD0C78071}" sibTransId="{3A5ECF77-1DC1-4000-BD55-B075B6739366}"/>
    <dgm:cxn modelId="{39A5D489-C35E-4A07-A321-C33BCE77F05F}" type="presParOf" srcId="{8B38888F-58BE-468D-9E90-66F028D8EB47}" destId="{B78D2731-E673-4A4A-ADF4-22FC723A172A}" srcOrd="0" destOrd="0" presId="urn:microsoft.com/office/officeart/2008/layout/LinedList"/>
    <dgm:cxn modelId="{BC75AC57-109F-42E1-941A-A269D27962F8}" type="presParOf" srcId="{8B38888F-58BE-468D-9E90-66F028D8EB47}" destId="{C3BC1263-6D13-4E94-AEB7-4D1414373826}" srcOrd="1" destOrd="0" presId="urn:microsoft.com/office/officeart/2008/layout/LinedList"/>
    <dgm:cxn modelId="{A38B70A6-C9ED-4886-B808-7287AA811E95}" type="presParOf" srcId="{C3BC1263-6D13-4E94-AEB7-4D1414373826}" destId="{B6DA3848-E5BE-4FC7-B283-0D33E1C4D187}" srcOrd="0" destOrd="0" presId="urn:microsoft.com/office/officeart/2008/layout/LinedList"/>
    <dgm:cxn modelId="{6DC2522E-4860-4474-9250-006F4A4C674B}" type="presParOf" srcId="{C3BC1263-6D13-4E94-AEB7-4D1414373826}" destId="{CF2B6B6A-19DA-4721-81CF-368A901C1D7D}" srcOrd="1" destOrd="0" presId="urn:microsoft.com/office/officeart/2008/layout/LinedList"/>
    <dgm:cxn modelId="{19FCF015-836B-4D6A-B899-FE821B6EA63A}" type="presParOf" srcId="{8B38888F-58BE-468D-9E90-66F028D8EB47}" destId="{52EAA689-3445-4129-A203-D70FEBCBB377}" srcOrd="2" destOrd="0" presId="urn:microsoft.com/office/officeart/2008/layout/LinedList"/>
    <dgm:cxn modelId="{01CB6D38-8AAF-42C3-A962-35FEB25596AC}" type="presParOf" srcId="{8B38888F-58BE-468D-9E90-66F028D8EB47}" destId="{340941DE-957F-49E6-A78B-00EAFBFE636D}" srcOrd="3" destOrd="0" presId="urn:microsoft.com/office/officeart/2008/layout/LinedList"/>
    <dgm:cxn modelId="{CD719FC8-1994-44E8-B7EC-6D91EB8BE989}" type="presParOf" srcId="{340941DE-957F-49E6-A78B-00EAFBFE636D}" destId="{9DDE1AC7-7BDE-492D-A780-59A9894CA7E6}" srcOrd="0" destOrd="0" presId="urn:microsoft.com/office/officeart/2008/layout/LinedList"/>
    <dgm:cxn modelId="{D7F3C52F-93B6-4D1F-ACDB-67DA4907A1B0}" type="presParOf" srcId="{340941DE-957F-49E6-A78B-00EAFBFE636D}" destId="{0CB988CE-9844-483E-9B41-80AC7761AAF2}" srcOrd="1" destOrd="0" presId="urn:microsoft.com/office/officeart/2008/layout/LinedList"/>
    <dgm:cxn modelId="{6664703B-632E-4063-A526-229A72793550}" type="presParOf" srcId="{8B38888F-58BE-468D-9E90-66F028D8EB47}" destId="{1C5F4B4C-1368-449C-A12E-42D6CC293B83}" srcOrd="4" destOrd="0" presId="urn:microsoft.com/office/officeart/2008/layout/LinedList"/>
    <dgm:cxn modelId="{E4B447FE-F2E5-4F54-8A59-CE888F6D2369}" type="presParOf" srcId="{8B38888F-58BE-468D-9E90-66F028D8EB47}" destId="{070CEE00-B9F2-4429-AB5F-7D62AF97603C}" srcOrd="5" destOrd="0" presId="urn:microsoft.com/office/officeart/2008/layout/LinedList"/>
    <dgm:cxn modelId="{4BFC5212-167F-40FD-8C84-B69C8F19DABA}" type="presParOf" srcId="{070CEE00-B9F2-4429-AB5F-7D62AF97603C}" destId="{A8D74C2D-28BB-4880-878E-4980D56A045B}" srcOrd="0" destOrd="0" presId="urn:microsoft.com/office/officeart/2008/layout/LinedList"/>
    <dgm:cxn modelId="{BD518810-A051-4979-A2BC-F1D298B159E8}" type="presParOf" srcId="{070CEE00-B9F2-4429-AB5F-7D62AF97603C}" destId="{7E9507E9-9937-4CBE-8084-6B5438C7EB35}" srcOrd="1" destOrd="0" presId="urn:microsoft.com/office/officeart/2008/layout/LinedList"/>
    <dgm:cxn modelId="{7D75F54B-F19F-4AF6-B369-A0FEC947B756}" type="presParOf" srcId="{8B38888F-58BE-468D-9E90-66F028D8EB47}" destId="{2531966B-E704-4208-8BD0-33F07623D09A}" srcOrd="6" destOrd="0" presId="urn:microsoft.com/office/officeart/2008/layout/LinedList"/>
    <dgm:cxn modelId="{44CF9077-FF89-417D-B970-6B0ADA7E38BC}" type="presParOf" srcId="{8B38888F-58BE-468D-9E90-66F028D8EB47}" destId="{E07CE1E2-429E-48C4-B613-845AB956F48A}" srcOrd="7" destOrd="0" presId="urn:microsoft.com/office/officeart/2008/layout/LinedList"/>
    <dgm:cxn modelId="{F58CF59A-AD4A-4818-BD7D-26816C5607C3}" type="presParOf" srcId="{E07CE1E2-429E-48C4-B613-845AB956F48A}" destId="{4B74EEE5-9B47-4E3F-8C00-214E3DA695BA}" srcOrd="0" destOrd="0" presId="urn:microsoft.com/office/officeart/2008/layout/LinedList"/>
    <dgm:cxn modelId="{40586DDB-F217-4120-80DB-DC73A5977CBE}" type="presParOf" srcId="{E07CE1E2-429E-48C4-B613-845AB956F48A}" destId="{F793A4AC-14BE-4547-B757-A024885E5232}" srcOrd="1" destOrd="0" presId="urn:microsoft.com/office/officeart/2008/layout/LinedList"/>
    <dgm:cxn modelId="{6C8B323F-5E35-46AA-AAEF-838646D3A81B}" type="presParOf" srcId="{8B38888F-58BE-468D-9E90-66F028D8EB47}" destId="{152C3D39-4993-4360-8057-899818F1DBEF}" srcOrd="8" destOrd="0" presId="urn:microsoft.com/office/officeart/2008/layout/LinedList"/>
    <dgm:cxn modelId="{21CDE5B6-A857-40AA-A9F4-9E06EF8D1FB4}" type="presParOf" srcId="{8B38888F-58BE-468D-9E90-66F028D8EB47}" destId="{B8015E4B-BDAC-4CBD-9EB3-F103063F0388}" srcOrd="9" destOrd="0" presId="urn:microsoft.com/office/officeart/2008/layout/LinedList"/>
    <dgm:cxn modelId="{0764E2EE-4C2A-4031-A4F4-3501A253A237}" type="presParOf" srcId="{B8015E4B-BDAC-4CBD-9EB3-F103063F0388}" destId="{FACA1421-F7E4-44E0-87F8-51C860630202}" srcOrd="0" destOrd="0" presId="urn:microsoft.com/office/officeart/2008/layout/LinedList"/>
    <dgm:cxn modelId="{3230AE95-63C1-4D9E-9F7B-B0A696E2309D}" type="presParOf" srcId="{B8015E4B-BDAC-4CBD-9EB3-F103063F0388}" destId="{C69C9049-15AB-489A-8D79-81915150B89E}" srcOrd="1" destOrd="0" presId="urn:microsoft.com/office/officeart/2008/layout/LinedList"/>
    <dgm:cxn modelId="{127ADF1D-B138-49C2-86FC-D4D8CB688FAF}" type="presParOf" srcId="{8B38888F-58BE-468D-9E90-66F028D8EB47}" destId="{13D83BFE-E94F-44D1-8A8E-A2D1FC8D9F3F}" srcOrd="10" destOrd="0" presId="urn:microsoft.com/office/officeart/2008/layout/LinedList"/>
    <dgm:cxn modelId="{7BD93EE8-E1E6-44B1-8727-97B97B0D0988}" type="presParOf" srcId="{8B38888F-58BE-468D-9E90-66F028D8EB47}" destId="{EE3F2203-03FA-4491-BCE6-E1D242789360}" srcOrd="11" destOrd="0" presId="urn:microsoft.com/office/officeart/2008/layout/LinedList"/>
    <dgm:cxn modelId="{BB7B79D1-FDC1-4BAC-9986-3B51BC5326EB}" type="presParOf" srcId="{EE3F2203-03FA-4491-BCE6-E1D242789360}" destId="{61CDD316-5225-4081-818D-3FAA3C2927DB}" srcOrd="0" destOrd="0" presId="urn:microsoft.com/office/officeart/2008/layout/LinedList"/>
    <dgm:cxn modelId="{3C62993A-E0C0-4D5A-AD39-C7C62BF8BAA2}" type="presParOf" srcId="{EE3F2203-03FA-4491-BCE6-E1D242789360}" destId="{F01CE4AC-0AF8-4F59-B8A2-E6E6A16E8FE6}" srcOrd="1" destOrd="0" presId="urn:microsoft.com/office/officeart/2008/layout/LinedList"/>
    <dgm:cxn modelId="{E44B90CD-BEEC-490D-9637-33B86D25C967}" type="presParOf" srcId="{8B38888F-58BE-468D-9E90-66F028D8EB47}" destId="{9475EDB6-BB70-47C8-883D-66BBF62F4EE4}" srcOrd="12" destOrd="0" presId="urn:microsoft.com/office/officeart/2008/layout/LinedList"/>
    <dgm:cxn modelId="{AE77E186-EDB9-46DE-90E2-8656F26571D7}" type="presParOf" srcId="{8B38888F-58BE-468D-9E90-66F028D8EB47}" destId="{72C52A4D-2874-41CA-8DED-16263E485A65}" srcOrd="13" destOrd="0" presId="urn:microsoft.com/office/officeart/2008/layout/LinedList"/>
    <dgm:cxn modelId="{02637E73-91D5-48D8-87BF-12CA85AE21E4}" type="presParOf" srcId="{72C52A4D-2874-41CA-8DED-16263E485A65}" destId="{B78208C6-7747-4C15-957B-B51DF07DDC17}" srcOrd="0" destOrd="0" presId="urn:microsoft.com/office/officeart/2008/layout/LinedList"/>
    <dgm:cxn modelId="{C9A09AB9-006D-4088-A0D3-BE9348DC5639}" type="presParOf" srcId="{72C52A4D-2874-41CA-8DED-16263E485A65}" destId="{A3693E28-D8EC-49FB-859F-D32E5AB856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01533-640F-483F-87AD-C8E265D171BF}">
      <dsp:nvSpPr>
        <dsp:cNvPr id="0" name=""/>
        <dsp:cNvSpPr/>
      </dsp:nvSpPr>
      <dsp:spPr>
        <a:xfrm>
          <a:off x="0" y="237982"/>
          <a:ext cx="6269038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33248" rIns="4865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Virtual Machine(s):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Hyper-V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VMWare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Virtual Box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Windows Subsystem for Linux: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Available from the Microsoft Store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Install from the “Turn Windows features on or off” option</a:t>
          </a:r>
        </a:p>
      </dsp:txBody>
      <dsp:txXfrm>
        <a:off x="0" y="237982"/>
        <a:ext cx="6269038" cy="2268000"/>
      </dsp:txXfrm>
    </dsp:sp>
    <dsp:sp modelId="{6DC9B9F7-3DBF-47A4-B9E2-13F7F8A73412}">
      <dsp:nvSpPr>
        <dsp:cNvPr id="0" name=""/>
        <dsp:cNvSpPr/>
      </dsp:nvSpPr>
      <dsp:spPr>
        <a:xfrm>
          <a:off x="313451" y="1822"/>
          <a:ext cx="4388326" cy="472320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Windows 10 Build 16299 </a:t>
          </a:r>
        </a:p>
      </dsp:txBody>
      <dsp:txXfrm>
        <a:off x="336508" y="24879"/>
        <a:ext cx="4342212" cy="426206"/>
      </dsp:txXfrm>
    </dsp:sp>
    <dsp:sp modelId="{38BC5149-18E0-467F-9DCA-219A4DFB742C}">
      <dsp:nvSpPr>
        <dsp:cNvPr id="0" name=""/>
        <dsp:cNvSpPr/>
      </dsp:nvSpPr>
      <dsp:spPr>
        <a:xfrm>
          <a:off x="0" y="2852559"/>
          <a:ext cx="6269038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33248" rIns="4865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Install available Linux distro: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Ubuntu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SUSE</a:t>
          </a:r>
        </a:p>
      </dsp:txBody>
      <dsp:txXfrm>
        <a:off x="0" y="2852559"/>
        <a:ext cx="6269038" cy="1209600"/>
      </dsp:txXfrm>
    </dsp:sp>
    <dsp:sp modelId="{B0267192-2FA4-487B-BB5F-A57C3CD69F3B}">
      <dsp:nvSpPr>
        <dsp:cNvPr id="0" name=""/>
        <dsp:cNvSpPr/>
      </dsp:nvSpPr>
      <dsp:spPr>
        <a:xfrm>
          <a:off x="313451" y="2658053"/>
          <a:ext cx="4388326" cy="47232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Windows Subsystem for Linux</a:t>
          </a:r>
        </a:p>
      </dsp:txBody>
      <dsp:txXfrm>
        <a:off x="336508" y="2681110"/>
        <a:ext cx="4342212" cy="426206"/>
      </dsp:txXfrm>
    </dsp:sp>
    <dsp:sp modelId="{0789BCF4-68AF-482B-A343-29E3AA2FAC8B}">
      <dsp:nvSpPr>
        <dsp:cNvPr id="0" name=""/>
        <dsp:cNvSpPr/>
      </dsp:nvSpPr>
      <dsp:spPr>
        <a:xfrm>
          <a:off x="0" y="4360702"/>
          <a:ext cx="6269038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33248" rIns="4865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Azure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Amazon (not covered)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4360702"/>
        <a:ext cx="6269038" cy="1209600"/>
      </dsp:txXfrm>
    </dsp:sp>
    <dsp:sp modelId="{E746E560-7A62-4C5C-BF1B-C6B7CD5F211C}">
      <dsp:nvSpPr>
        <dsp:cNvPr id="0" name=""/>
        <dsp:cNvSpPr/>
      </dsp:nvSpPr>
      <dsp:spPr>
        <a:xfrm>
          <a:off x="313451" y="4124542"/>
          <a:ext cx="4388326" cy="472320"/>
        </a:xfrm>
        <a:prstGeom prst="roundRect">
          <a:avLst/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Solution</a:t>
          </a:r>
        </a:p>
      </dsp:txBody>
      <dsp:txXfrm>
        <a:off x="336508" y="4147599"/>
        <a:ext cx="4342212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C6496-2DBB-401A-8698-DEBAC60984DC}">
      <dsp:nvSpPr>
        <dsp:cNvPr id="0" name=""/>
        <dsp:cNvSpPr/>
      </dsp:nvSpPr>
      <dsp:spPr>
        <a:xfrm>
          <a:off x="0" y="916897"/>
          <a:ext cx="6259845" cy="16176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834" tIns="354076" rIns="485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Windows ISE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Visual Studio Code (</a:t>
          </a:r>
          <a:r>
            <a:rPr lang="en-US" sz="1800" kern="1200" dirty="0" err="1"/>
            <a:t>xplat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VIM/Emacs24.. (</a:t>
          </a:r>
          <a:r>
            <a:rPr lang="en-US" sz="1800" kern="1200" dirty="0" err="1"/>
            <a:t>xplat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Others</a:t>
          </a:r>
        </a:p>
      </dsp:txBody>
      <dsp:txXfrm>
        <a:off x="0" y="916897"/>
        <a:ext cx="6259845" cy="1617688"/>
      </dsp:txXfrm>
    </dsp:sp>
    <dsp:sp modelId="{C600989C-C699-4397-8E33-EB489C5D96CB}">
      <dsp:nvSpPr>
        <dsp:cNvPr id="0" name=""/>
        <dsp:cNvSpPr/>
      </dsp:nvSpPr>
      <dsp:spPr>
        <a:xfrm>
          <a:off x="299261" y="575246"/>
          <a:ext cx="4424614" cy="586300"/>
        </a:xfrm>
        <a:prstGeom prst="roundRect">
          <a:avLst/>
        </a:prstGeom>
        <a:gradFill rotWithShape="0">
          <a:gsLst>
            <a:gs pos="0">
              <a:srgbClr val="5B9BD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Lightweight Editors:</a:t>
          </a:r>
        </a:p>
      </dsp:txBody>
      <dsp:txXfrm>
        <a:off x="327882" y="603867"/>
        <a:ext cx="4367372" cy="529058"/>
      </dsp:txXfrm>
    </dsp:sp>
    <dsp:sp modelId="{425F63F4-5CC1-4CA0-9A3B-38C4FE547FB7}">
      <dsp:nvSpPr>
        <dsp:cNvPr id="0" name=""/>
        <dsp:cNvSpPr/>
      </dsp:nvSpPr>
      <dsp:spPr>
        <a:xfrm>
          <a:off x="0" y="2996090"/>
          <a:ext cx="6259845" cy="20285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834" tIns="354076" rIns="48583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Visual Studio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SAPIEN PowerShell Studio 2018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SAPIEN Product Suite.</a:t>
          </a:r>
        </a:p>
      </dsp:txBody>
      <dsp:txXfrm>
        <a:off x="0" y="2996090"/>
        <a:ext cx="6259845" cy="2028530"/>
      </dsp:txXfrm>
    </dsp:sp>
    <dsp:sp modelId="{B96096F3-8517-4780-98F8-A2DDABCE196B}">
      <dsp:nvSpPr>
        <dsp:cNvPr id="0" name=""/>
        <dsp:cNvSpPr/>
      </dsp:nvSpPr>
      <dsp:spPr>
        <a:xfrm>
          <a:off x="299261" y="2760658"/>
          <a:ext cx="4878272" cy="509160"/>
        </a:xfrm>
        <a:prstGeom prst="roundRect">
          <a:avLst/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Enterprise-Level Editors:</a:t>
          </a:r>
        </a:p>
      </dsp:txBody>
      <dsp:txXfrm>
        <a:off x="324116" y="2785513"/>
        <a:ext cx="4828562" cy="459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28DFC-10F3-4AF9-8BE2-DC08D744A079}">
      <dsp:nvSpPr>
        <dsp:cNvPr id="0" name=""/>
        <dsp:cNvSpPr/>
      </dsp:nvSpPr>
      <dsp:spPr>
        <a:xfrm>
          <a:off x="0" y="1652669"/>
          <a:ext cx="6269038" cy="269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604012" rIns="48654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PowerShell Core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Anaconda (Python 3.6)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SQL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OpenSSH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Linux </a:t>
          </a:r>
          <a:r>
            <a:rPr lang="en-US" sz="2400" kern="1200" dirty="0" err="1"/>
            <a:t>WinRm</a:t>
          </a:r>
          <a:r>
            <a:rPr lang="en-US" sz="2400" kern="1200" dirty="0"/>
            <a:t> (Complex setup)</a:t>
          </a:r>
        </a:p>
      </dsp:txBody>
      <dsp:txXfrm>
        <a:off x="0" y="1652669"/>
        <a:ext cx="6269038" cy="2694825"/>
      </dsp:txXfrm>
    </dsp:sp>
    <dsp:sp modelId="{AC605C45-FA89-489A-B7AF-CBAF7C42598B}">
      <dsp:nvSpPr>
        <dsp:cNvPr id="0" name=""/>
        <dsp:cNvSpPr/>
      </dsp:nvSpPr>
      <dsp:spPr>
        <a:xfrm>
          <a:off x="313451" y="1224629"/>
          <a:ext cx="4388326" cy="85608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Languages and other tools</a:t>
          </a:r>
        </a:p>
      </dsp:txBody>
      <dsp:txXfrm>
        <a:off x="355241" y="1266419"/>
        <a:ext cx="4304746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04738-D87E-479F-B608-15BB9BF7B11C}">
      <dsp:nvSpPr>
        <dsp:cNvPr id="0" name=""/>
        <dsp:cNvSpPr/>
      </dsp:nvSpPr>
      <dsp:spPr>
        <a:xfrm>
          <a:off x="0" y="328724"/>
          <a:ext cx="626903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Windows PowerShell – Microsoft Trademark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PowerShell Core – Open Source</a:t>
          </a:r>
        </a:p>
      </dsp:txBody>
      <dsp:txXfrm>
        <a:off x="0" y="328724"/>
        <a:ext cx="6269038" cy="874125"/>
      </dsp:txXfrm>
    </dsp:sp>
    <dsp:sp modelId="{F224B170-CDDA-4228-8FD0-4DD027C4DA5E}">
      <dsp:nvSpPr>
        <dsp:cNvPr id="0" name=""/>
        <dsp:cNvSpPr/>
      </dsp:nvSpPr>
      <dsp:spPr>
        <a:xfrm>
          <a:off x="313451" y="107324"/>
          <a:ext cx="4388326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Name Differences</a:t>
          </a:r>
        </a:p>
      </dsp:txBody>
      <dsp:txXfrm>
        <a:off x="335067" y="128940"/>
        <a:ext cx="4345094" cy="399568"/>
      </dsp:txXfrm>
    </dsp:sp>
    <dsp:sp modelId="{D19730D5-60BB-4EE1-8FE8-642520594B7B}">
      <dsp:nvSpPr>
        <dsp:cNvPr id="0" name=""/>
        <dsp:cNvSpPr/>
      </dsp:nvSpPr>
      <dsp:spPr>
        <a:xfrm>
          <a:off x="0" y="1505249"/>
          <a:ext cx="626903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Windows PowerShell – Only Windows OS’s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PowerShell Core – Windows, Linux Distro, and Mac OS</a:t>
          </a:r>
        </a:p>
      </dsp:txBody>
      <dsp:txXfrm>
        <a:off x="0" y="1505249"/>
        <a:ext cx="6269038" cy="874125"/>
      </dsp:txXfrm>
    </dsp:sp>
    <dsp:sp modelId="{84D3172D-5872-4AF2-ABD9-521F0B89F992}">
      <dsp:nvSpPr>
        <dsp:cNvPr id="0" name=""/>
        <dsp:cNvSpPr/>
      </dsp:nvSpPr>
      <dsp:spPr>
        <a:xfrm>
          <a:off x="313451" y="1283849"/>
          <a:ext cx="4388326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Supported Platforms Differences</a:t>
          </a:r>
        </a:p>
      </dsp:txBody>
      <dsp:txXfrm>
        <a:off x="335067" y="1305465"/>
        <a:ext cx="4345094" cy="399568"/>
      </dsp:txXfrm>
    </dsp:sp>
    <dsp:sp modelId="{16F1DEED-2A7C-41EE-8597-1DD6B3D48B51}">
      <dsp:nvSpPr>
        <dsp:cNvPr id="0" name=""/>
        <dsp:cNvSpPr/>
      </dsp:nvSpPr>
      <dsp:spPr>
        <a:xfrm>
          <a:off x="0" y="2681774"/>
          <a:ext cx="626903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Windows PowerShell – Report using UserVoice forum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PowerShell Core – Report using *</a:t>
          </a:r>
          <a:r>
            <a:rPr lang="en-US" sz="1500" kern="1200" dirty="0" err="1"/>
            <a:t>Github</a:t>
          </a:r>
          <a:r>
            <a:rPr lang="en-US" sz="1500" kern="1200" dirty="0"/>
            <a:t> issues</a:t>
          </a:r>
        </a:p>
      </dsp:txBody>
      <dsp:txXfrm>
        <a:off x="0" y="2681774"/>
        <a:ext cx="6269038" cy="874125"/>
      </dsp:txXfrm>
    </dsp:sp>
    <dsp:sp modelId="{58EBCDFB-164E-46A9-9136-CF4BA9F0B34C}">
      <dsp:nvSpPr>
        <dsp:cNvPr id="0" name=""/>
        <dsp:cNvSpPr/>
      </dsp:nvSpPr>
      <dsp:spPr>
        <a:xfrm>
          <a:off x="313451" y="2460375"/>
          <a:ext cx="4388326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 Feedbacks and Issues</a:t>
          </a:r>
        </a:p>
      </dsp:txBody>
      <dsp:txXfrm>
        <a:off x="335067" y="2481991"/>
        <a:ext cx="4345094" cy="399568"/>
      </dsp:txXfrm>
    </dsp:sp>
    <dsp:sp modelId="{E8DB0E89-A89B-45B9-B913-C6BB062AA2CA}">
      <dsp:nvSpPr>
        <dsp:cNvPr id="0" name=""/>
        <dsp:cNvSpPr/>
      </dsp:nvSpPr>
      <dsp:spPr>
        <a:xfrm>
          <a:off x="0" y="3858300"/>
          <a:ext cx="6269038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6547" tIns="312420" rIns="48654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Windows PowerShell is Complete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PowerShell Core is next generation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Will not replace Windows PowerShell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 efforts directed towards PowerShell 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3858300"/>
        <a:ext cx="6269038" cy="1606500"/>
      </dsp:txXfrm>
    </dsp:sp>
    <dsp:sp modelId="{8DEB131F-B11C-4B0D-BB67-75C7D7C680A3}">
      <dsp:nvSpPr>
        <dsp:cNvPr id="0" name=""/>
        <dsp:cNvSpPr/>
      </dsp:nvSpPr>
      <dsp:spPr>
        <a:xfrm>
          <a:off x="313451" y="3636900"/>
          <a:ext cx="4388326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FF0000"/>
              </a:solidFill>
            </a:rPr>
            <a:t>PowerShell Status</a:t>
          </a:r>
        </a:p>
      </dsp:txBody>
      <dsp:txXfrm>
        <a:off x="335067" y="3658516"/>
        <a:ext cx="4345094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D6C64-6630-499C-8840-69E4B7E0F2A1}">
      <dsp:nvSpPr>
        <dsp:cNvPr id="0" name=""/>
        <dsp:cNvSpPr/>
      </dsp:nvSpPr>
      <dsp:spPr>
        <a:xfrm>
          <a:off x="0" y="387045"/>
          <a:ext cx="6269038" cy="64759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Windows PowerShell - PSGallery Modules</a:t>
          </a:r>
        </a:p>
      </dsp:txBody>
      <dsp:txXfrm>
        <a:off x="31613" y="418658"/>
        <a:ext cx="6205812" cy="584369"/>
      </dsp:txXfrm>
    </dsp:sp>
    <dsp:sp modelId="{95D90260-0CCF-473E-B3D7-066EA38A0616}">
      <dsp:nvSpPr>
        <dsp:cNvPr id="0" name=""/>
        <dsp:cNvSpPr/>
      </dsp:nvSpPr>
      <dsp:spPr>
        <a:xfrm>
          <a:off x="0" y="1034640"/>
          <a:ext cx="626903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C:\Program Files\</a:t>
          </a:r>
          <a:r>
            <a:rPr lang="en-US" sz="2100" kern="1200" dirty="0" err="1"/>
            <a:t>WindowsPowerShell</a:t>
          </a:r>
          <a:r>
            <a:rPr lang="en-US" sz="2100" kern="1200" dirty="0"/>
            <a:t>\Modules</a:t>
          </a:r>
        </a:p>
      </dsp:txBody>
      <dsp:txXfrm>
        <a:off x="0" y="1034640"/>
        <a:ext cx="6269038" cy="447120"/>
      </dsp:txXfrm>
    </dsp:sp>
    <dsp:sp modelId="{796E8039-B484-4D85-AC74-215E40A10751}">
      <dsp:nvSpPr>
        <dsp:cNvPr id="0" name=""/>
        <dsp:cNvSpPr/>
      </dsp:nvSpPr>
      <dsp:spPr>
        <a:xfrm>
          <a:off x="0" y="1481760"/>
          <a:ext cx="6269038" cy="64759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PowerShell Core - PSGallery modules</a:t>
          </a:r>
        </a:p>
      </dsp:txBody>
      <dsp:txXfrm>
        <a:off x="31613" y="1513373"/>
        <a:ext cx="6205812" cy="584369"/>
      </dsp:txXfrm>
    </dsp:sp>
    <dsp:sp modelId="{BAE6E090-6019-4D3C-8E59-BE78ABB49EDF}">
      <dsp:nvSpPr>
        <dsp:cNvPr id="0" name=""/>
        <dsp:cNvSpPr/>
      </dsp:nvSpPr>
      <dsp:spPr>
        <a:xfrm>
          <a:off x="0" y="2129355"/>
          <a:ext cx="626903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C:\Program Files\PowerShell\Modules</a:t>
          </a:r>
        </a:p>
      </dsp:txBody>
      <dsp:txXfrm>
        <a:off x="0" y="2129355"/>
        <a:ext cx="6269038" cy="447120"/>
      </dsp:txXfrm>
    </dsp:sp>
    <dsp:sp modelId="{136E9CD2-02EF-47D9-86BE-4D5C5A34D8E0}">
      <dsp:nvSpPr>
        <dsp:cNvPr id="0" name=""/>
        <dsp:cNvSpPr/>
      </dsp:nvSpPr>
      <dsp:spPr>
        <a:xfrm>
          <a:off x="0" y="2576475"/>
          <a:ext cx="6269038" cy="647595"/>
        </a:xfrm>
        <a:prstGeom prst="round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PowerShell Core - Only PSCore modules</a:t>
          </a:r>
        </a:p>
      </dsp:txBody>
      <dsp:txXfrm>
        <a:off x="31613" y="2608088"/>
        <a:ext cx="6205812" cy="584369"/>
      </dsp:txXfrm>
    </dsp:sp>
    <dsp:sp modelId="{3DD0A333-A447-47CF-9FF7-5A1CE92E039C}">
      <dsp:nvSpPr>
        <dsp:cNvPr id="0" name=""/>
        <dsp:cNvSpPr/>
      </dsp:nvSpPr>
      <dsp:spPr>
        <a:xfrm>
          <a:off x="0" y="3224070"/>
          <a:ext cx="626903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C:\Program Files\PowerShell\6.x.x-preview.x\Modules</a:t>
          </a:r>
        </a:p>
      </dsp:txBody>
      <dsp:txXfrm>
        <a:off x="0" y="3224070"/>
        <a:ext cx="6269038" cy="656707"/>
      </dsp:txXfrm>
    </dsp:sp>
    <dsp:sp modelId="{DDABF3F2-72D5-4E4C-A8F9-1E532A325D50}">
      <dsp:nvSpPr>
        <dsp:cNvPr id="0" name=""/>
        <dsp:cNvSpPr/>
      </dsp:nvSpPr>
      <dsp:spPr>
        <a:xfrm>
          <a:off x="0" y="3880777"/>
          <a:ext cx="6269038" cy="647595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-297102"/>
                <a:satOff val="0"/>
                <a:lumOff val="24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50000"/>
                <a:hueOff val="-297102"/>
                <a:satOff val="0"/>
                <a:lumOff val="24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50000"/>
                <a:hueOff val="-297102"/>
                <a:satOff val="0"/>
                <a:lumOff val="24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Nuget Packages: (Both Posh)</a:t>
          </a:r>
        </a:p>
      </dsp:txBody>
      <dsp:txXfrm>
        <a:off x="31613" y="3912390"/>
        <a:ext cx="6205812" cy="584369"/>
      </dsp:txXfrm>
    </dsp:sp>
    <dsp:sp modelId="{25ABCFDB-C469-42D5-9ED1-318C0C569A44}">
      <dsp:nvSpPr>
        <dsp:cNvPr id="0" name=""/>
        <dsp:cNvSpPr/>
      </dsp:nvSpPr>
      <dsp:spPr>
        <a:xfrm>
          <a:off x="0" y="4528372"/>
          <a:ext cx="626903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C:\Program Files\PackageManagement\NuGet\Packages</a:t>
          </a:r>
        </a:p>
      </dsp:txBody>
      <dsp:txXfrm>
        <a:off x="0" y="4528372"/>
        <a:ext cx="6269038" cy="656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7B295-B1CF-438D-BB40-9CD96FF942A0}">
      <dsp:nvSpPr>
        <dsp:cNvPr id="0" name=""/>
        <dsp:cNvSpPr/>
      </dsp:nvSpPr>
      <dsp:spPr>
        <a:xfrm>
          <a:off x="0" y="263700"/>
          <a:ext cx="6269038" cy="199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1353820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Chocolatey module from web: </a:t>
          </a:r>
          <a:r>
            <a:rPr lang="en-US" sz="1800" kern="1200" dirty="0">
              <a:hlinkClick xmlns:r="http://schemas.openxmlformats.org/officeDocument/2006/relationships" r:id="rId1"/>
            </a:rPr>
            <a:t>https://chocolatey.org/install</a:t>
          </a:r>
          <a:r>
            <a:rPr lang="en-US" sz="1800" kern="1200" dirty="0"/>
            <a:t> </a:t>
          </a:r>
        </a:p>
      </dsp:txBody>
      <dsp:txXfrm>
        <a:off x="0" y="263700"/>
        <a:ext cx="6269038" cy="1996312"/>
      </dsp:txXfrm>
    </dsp:sp>
    <dsp:sp modelId="{240E7911-B7F1-4EA0-B7FB-1EE1EDC35A91}">
      <dsp:nvSpPr>
        <dsp:cNvPr id="0" name=""/>
        <dsp:cNvSpPr/>
      </dsp:nvSpPr>
      <dsp:spPr>
        <a:xfrm>
          <a:off x="313451" y="754241"/>
          <a:ext cx="3722046" cy="46885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Chocolatey Packages Management </a:t>
          </a:r>
        </a:p>
      </dsp:txBody>
      <dsp:txXfrm>
        <a:off x="336339" y="777129"/>
        <a:ext cx="3676270" cy="423082"/>
      </dsp:txXfrm>
    </dsp:sp>
    <dsp:sp modelId="{E1C01B89-E63C-44FE-8BBC-0B9617365689}">
      <dsp:nvSpPr>
        <dsp:cNvPr id="0" name=""/>
        <dsp:cNvSpPr/>
      </dsp:nvSpPr>
      <dsp:spPr>
        <a:xfrm>
          <a:off x="0" y="2083611"/>
          <a:ext cx="6269038" cy="3224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1353820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</a:t>
          </a:r>
          <a:r>
            <a:rPr lang="en-US" sz="1800" kern="1200" dirty="0" err="1"/>
            <a:t>VcxSrv</a:t>
          </a:r>
          <a:r>
            <a:rPr lang="en-US" sz="1800" kern="1200" dirty="0"/>
            <a:t> - Windows X Server for WSL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information type: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</a:t>
          </a:r>
          <a:r>
            <a:rPr lang="en-US" sz="1800" b="1" kern="1200" dirty="0" err="1">
              <a:solidFill>
                <a:schemeClr val="accent1"/>
              </a:solidFill>
            </a:rPr>
            <a:t>choco</a:t>
          </a:r>
          <a:r>
            <a:rPr lang="en-US" sz="1800" b="1" kern="1200" dirty="0">
              <a:solidFill>
                <a:schemeClr val="accent1"/>
              </a:solidFill>
            </a:rPr>
            <a:t> install </a:t>
          </a:r>
          <a:r>
            <a:rPr lang="en-US" sz="1800" b="1" kern="1200" dirty="0" err="1">
              <a:solidFill>
                <a:schemeClr val="accent1"/>
              </a:solidFill>
            </a:rPr>
            <a:t>VcxSrv</a:t>
          </a:r>
          <a:r>
            <a:rPr lang="en-US" sz="1800" kern="1200" dirty="0"/>
            <a:t>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 OpenSSH - Win32 OpenSSH (Universal Installer)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information type: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“</a:t>
          </a:r>
          <a:r>
            <a:rPr lang="en-US" sz="1800" b="1" kern="1200" dirty="0" err="1">
              <a:solidFill>
                <a:schemeClr val="accent1"/>
              </a:solidFill>
            </a:rPr>
            <a:t>choco</a:t>
          </a:r>
          <a:r>
            <a:rPr lang="en-US" sz="1800" b="1" kern="1200" dirty="0">
              <a:solidFill>
                <a:schemeClr val="accent1"/>
              </a:solidFill>
            </a:rPr>
            <a:t> install OpenSSH</a:t>
          </a:r>
          <a:r>
            <a:rPr lang="en-US" sz="1800" kern="1200" dirty="0"/>
            <a:t>”</a:t>
          </a:r>
        </a:p>
      </dsp:txBody>
      <dsp:txXfrm>
        <a:off x="0" y="2083611"/>
        <a:ext cx="6269038" cy="3224812"/>
      </dsp:txXfrm>
    </dsp:sp>
    <dsp:sp modelId="{7C952850-85A8-4AA4-8DD7-CCA551C8C0EF}">
      <dsp:nvSpPr>
        <dsp:cNvPr id="0" name=""/>
        <dsp:cNvSpPr/>
      </dsp:nvSpPr>
      <dsp:spPr>
        <a:xfrm>
          <a:off x="313451" y="2611013"/>
          <a:ext cx="3977184" cy="43199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Chocolatey Specialized Packages</a:t>
          </a:r>
        </a:p>
      </dsp:txBody>
      <dsp:txXfrm>
        <a:off x="334539" y="2632101"/>
        <a:ext cx="3935008" cy="3898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0AF95-48FA-4C92-BD2C-5F5C44CF8B53}">
      <dsp:nvSpPr>
        <dsp:cNvPr id="0" name=""/>
        <dsp:cNvSpPr/>
      </dsp:nvSpPr>
      <dsp:spPr>
        <a:xfrm>
          <a:off x="0" y="384412"/>
          <a:ext cx="6269038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74904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.NET Framework – Windows Full CLR (Common Language Runtime) Apps/Web Development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.NET Core – Not Full CLR (Common Language Runtime)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Windows (no Windows Form Support)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Linux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Mac OS</a:t>
          </a:r>
        </a:p>
      </dsp:txBody>
      <dsp:txXfrm>
        <a:off x="0" y="384412"/>
        <a:ext cx="6269038" cy="2211300"/>
      </dsp:txXfrm>
    </dsp:sp>
    <dsp:sp modelId="{EEECA46F-3F8B-439D-A6DF-D34B39313291}">
      <dsp:nvSpPr>
        <dsp:cNvPr id="0" name=""/>
        <dsp:cNvSpPr/>
      </dsp:nvSpPr>
      <dsp:spPr>
        <a:xfrm>
          <a:off x="313451" y="118732"/>
          <a:ext cx="4388326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 .NET Developed Packages </a:t>
          </a:r>
        </a:p>
      </dsp:txBody>
      <dsp:txXfrm>
        <a:off x="339390" y="144671"/>
        <a:ext cx="4336448" cy="479482"/>
      </dsp:txXfrm>
    </dsp:sp>
    <dsp:sp modelId="{E89EA413-0FEA-4444-B29D-DE5BD4C220B8}">
      <dsp:nvSpPr>
        <dsp:cNvPr id="0" name=""/>
        <dsp:cNvSpPr/>
      </dsp:nvSpPr>
      <dsp:spPr>
        <a:xfrm>
          <a:off x="0" y="2958592"/>
          <a:ext cx="6269038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374904" rIns="4865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check </a:t>
          </a:r>
          <a:r>
            <a:rPr lang="en-US" sz="1800" kern="1200" dirty="0" err="1"/>
            <a:t>Nuget</a:t>
          </a:r>
          <a:r>
            <a:rPr lang="en-US" sz="1800" kern="1200" dirty="0"/>
            <a:t> Package(s) use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Find-Package cmdlet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Install-Package cmdlet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 to get SMO DLL’s to manage SQL Server(s)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Find-Package –name </a:t>
          </a:r>
          <a:r>
            <a:rPr lang="en-US" sz="1800" kern="1200" dirty="0" err="1"/>
            <a:t>Microsoft.SqlServer.SqlManagementObjects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Both Windows, and Linux cross-platform</a:t>
          </a:r>
        </a:p>
      </dsp:txBody>
      <dsp:txXfrm>
        <a:off x="0" y="2958592"/>
        <a:ext cx="6269038" cy="2494800"/>
      </dsp:txXfrm>
    </dsp:sp>
    <dsp:sp modelId="{85D529BD-54C4-4032-AD26-EF45D34A6373}">
      <dsp:nvSpPr>
        <dsp:cNvPr id="0" name=""/>
        <dsp:cNvSpPr/>
      </dsp:nvSpPr>
      <dsp:spPr>
        <a:xfrm>
          <a:off x="313451" y="2692912"/>
          <a:ext cx="4388326" cy="5313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.NET Core Package Example</a:t>
          </a:r>
        </a:p>
      </dsp:txBody>
      <dsp:txXfrm>
        <a:off x="339390" y="2718851"/>
        <a:ext cx="4336448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D2731-E673-4A4A-ADF4-22FC723A172A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A3848-E5BE-4FC7-B283-0D33E1C4D187}">
      <dsp:nvSpPr>
        <dsp:cNvPr id="0" name=""/>
        <dsp:cNvSpPr/>
      </dsp:nvSpPr>
      <dsp:spPr>
        <a:xfrm>
          <a:off x="0" y="68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MonadManifesto</a:t>
          </a:r>
          <a:r>
            <a:rPr lang="en-US" sz="1600" kern="1200" dirty="0"/>
            <a:t>: </a:t>
          </a:r>
          <a:r>
            <a:rPr lang="en-US" sz="1600" kern="1200" dirty="0">
              <a:hlinkClick xmlns:r="http://schemas.openxmlformats.org/officeDocument/2006/relationships" r:id="rId1"/>
            </a:rPr>
            <a:t>http://www.jsnover.com/Docs/MonadManifesto.pdf</a:t>
          </a:r>
          <a:r>
            <a:rPr lang="en-US" sz="1600" kern="1200" dirty="0"/>
            <a:t> </a:t>
          </a:r>
        </a:p>
      </dsp:txBody>
      <dsp:txXfrm>
        <a:off x="0" y="680"/>
        <a:ext cx="6269038" cy="795823"/>
      </dsp:txXfrm>
    </dsp:sp>
    <dsp:sp modelId="{52EAA689-3445-4129-A203-D70FEBCBB377}">
      <dsp:nvSpPr>
        <dsp:cNvPr id="0" name=""/>
        <dsp:cNvSpPr/>
      </dsp:nvSpPr>
      <dsp:spPr>
        <a:xfrm>
          <a:off x="0" y="796503"/>
          <a:ext cx="6269038" cy="0"/>
        </a:xfrm>
        <a:prstGeom prst="line">
          <a:avLst/>
        </a:prstGeom>
        <a:solidFill>
          <a:schemeClr val="accent6">
            <a:shade val="80000"/>
            <a:hueOff val="53547"/>
            <a:satOff val="-2152"/>
            <a:lumOff val="4605"/>
            <a:alphaOff val="0"/>
          </a:schemeClr>
        </a:solidFill>
        <a:ln w="12700" cap="flat" cmpd="sng" algn="ctr">
          <a:solidFill>
            <a:schemeClr val="accent6">
              <a:shade val="80000"/>
              <a:hueOff val="53547"/>
              <a:satOff val="-2152"/>
              <a:lumOff val="4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1AC7-7BDE-492D-A780-59A9894CA7E6}">
      <dsp:nvSpPr>
        <dsp:cNvPr id="0" name=""/>
        <dsp:cNvSpPr/>
      </dsp:nvSpPr>
      <dsp:spPr>
        <a:xfrm>
          <a:off x="0" y="796503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Check out Jeffrey </a:t>
          </a:r>
          <a:r>
            <a:rPr lang="en-US" sz="1600" kern="1200" dirty="0" err="1"/>
            <a:t>Snover</a:t>
          </a:r>
          <a:r>
            <a:rPr lang="en-US" sz="1600" kern="1200" dirty="0"/>
            <a:t> video. In this video he mention that security has improve greatly and many other interesting thing about PowerShell: </a:t>
          </a:r>
          <a:r>
            <a:rPr lang="en-US" sz="1600" kern="1200" dirty="0">
              <a:hlinkClick xmlns:r="http://schemas.openxmlformats.org/officeDocument/2006/relationships" r:id="rId2"/>
            </a:rPr>
            <a:t>https://www.youtube.com/watch?v=myQkHM_je70#action=share</a:t>
          </a:r>
          <a:r>
            <a:rPr lang="en-US" sz="1600" kern="1200" dirty="0"/>
            <a:t> </a:t>
          </a:r>
        </a:p>
      </dsp:txBody>
      <dsp:txXfrm>
        <a:off x="0" y="796503"/>
        <a:ext cx="6269038" cy="795823"/>
      </dsp:txXfrm>
    </dsp:sp>
    <dsp:sp modelId="{1C5F4B4C-1368-449C-A12E-42D6CC293B83}">
      <dsp:nvSpPr>
        <dsp:cNvPr id="0" name=""/>
        <dsp:cNvSpPr/>
      </dsp:nvSpPr>
      <dsp:spPr>
        <a:xfrm>
          <a:off x="0" y="1592327"/>
          <a:ext cx="6269038" cy="0"/>
        </a:xfrm>
        <a:prstGeom prst="line">
          <a:avLst/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74C2D-28BB-4880-878E-4980D56A045B}">
      <dsp:nvSpPr>
        <dsp:cNvPr id="0" name=""/>
        <dsp:cNvSpPr/>
      </dsp:nvSpPr>
      <dsp:spPr>
        <a:xfrm>
          <a:off x="0" y="159232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PowerShell Core 6.0: Generally Available (GA) and Supported: </a:t>
          </a:r>
          <a:r>
            <a:rPr lang="en-US" sz="1600" kern="1200" dirty="0">
              <a:hlinkClick xmlns:r="http://schemas.openxmlformats.org/officeDocument/2006/relationships" r:id="rId3"/>
            </a:rPr>
            <a:t>https://blogs.msdn.microsoft.com/powershell/2018/01/10/powershell-core-6-0-generally-available-ga-and-supported/</a:t>
          </a:r>
          <a:r>
            <a:rPr lang="en-US" sz="1600" kern="1200" dirty="0"/>
            <a:t> </a:t>
          </a:r>
        </a:p>
      </dsp:txBody>
      <dsp:txXfrm>
        <a:off x="0" y="1592327"/>
        <a:ext cx="6269038" cy="795823"/>
      </dsp:txXfrm>
    </dsp:sp>
    <dsp:sp modelId="{2531966B-E704-4208-8BD0-33F07623D09A}">
      <dsp:nvSpPr>
        <dsp:cNvPr id="0" name=""/>
        <dsp:cNvSpPr/>
      </dsp:nvSpPr>
      <dsp:spPr>
        <a:xfrm>
          <a:off x="0" y="2388150"/>
          <a:ext cx="6269038" cy="0"/>
        </a:xfrm>
        <a:prstGeom prst="line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4EEE5-9B47-4E3F-8C00-214E3DA695BA}">
      <dsp:nvSpPr>
        <dsp:cNvPr id="0" name=""/>
        <dsp:cNvSpPr/>
      </dsp:nvSpPr>
      <dsp:spPr>
        <a:xfrm>
          <a:off x="0" y="2388150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PowerShell Core 6.1 Roadmap: </a:t>
          </a:r>
          <a:r>
            <a:rPr lang="en-US" sz="1600" kern="1200" dirty="0">
              <a:hlinkClick xmlns:r="http://schemas.openxmlformats.org/officeDocument/2006/relationships" r:id="rId4"/>
            </a:rPr>
            <a:t>https://blogs.msdn.microsoft.com/powershell/2018/01/24/powershell-core-6-1-roadmap/</a:t>
          </a:r>
          <a:r>
            <a:rPr lang="en-US" sz="1600" kern="1200" dirty="0"/>
            <a:t> </a:t>
          </a:r>
        </a:p>
      </dsp:txBody>
      <dsp:txXfrm>
        <a:off x="0" y="2388150"/>
        <a:ext cx="6269038" cy="795823"/>
      </dsp:txXfrm>
    </dsp:sp>
    <dsp:sp modelId="{152C3D39-4993-4360-8057-899818F1DBEF}">
      <dsp:nvSpPr>
        <dsp:cNvPr id="0" name=""/>
        <dsp:cNvSpPr/>
      </dsp:nvSpPr>
      <dsp:spPr>
        <a:xfrm>
          <a:off x="0" y="3183974"/>
          <a:ext cx="6269038" cy="0"/>
        </a:xfrm>
        <a:prstGeom prst="line">
          <a:avLst/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A1421-F7E4-44E0-87F8-51C860630202}">
      <dsp:nvSpPr>
        <dsp:cNvPr id="0" name=""/>
        <dsp:cNvSpPr/>
      </dsp:nvSpPr>
      <dsp:spPr>
        <a:xfrm>
          <a:off x="0" y="3183974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PowerShell Core Open Source: </a:t>
          </a:r>
          <a:r>
            <a:rPr lang="en-US" sz="1600" kern="1200" dirty="0">
              <a:solidFill>
                <a:srgbClr val="00AEE0"/>
              </a:solidFill>
              <a:hlinkClick xmlns:r="http://schemas.openxmlformats.org/officeDocument/2006/relationships" r:id="rId5"/>
            </a:rPr>
            <a:t>https://github.com/PowerShell/PowerShell</a:t>
          </a:r>
          <a:r>
            <a:rPr lang="en-US" sz="1600" kern="1200" dirty="0">
              <a:solidFill>
                <a:srgbClr val="00AEE0"/>
              </a:solidFill>
            </a:rPr>
            <a:t> </a:t>
          </a:r>
          <a:endParaRPr lang="en-US" sz="1600" kern="1200" dirty="0"/>
        </a:p>
      </dsp:txBody>
      <dsp:txXfrm>
        <a:off x="0" y="3183974"/>
        <a:ext cx="6269038" cy="795823"/>
      </dsp:txXfrm>
    </dsp:sp>
    <dsp:sp modelId="{13D83BFE-E94F-44D1-8A8E-A2D1FC8D9F3F}">
      <dsp:nvSpPr>
        <dsp:cNvPr id="0" name=""/>
        <dsp:cNvSpPr/>
      </dsp:nvSpPr>
      <dsp:spPr>
        <a:xfrm>
          <a:off x="0" y="3979797"/>
          <a:ext cx="6269038" cy="0"/>
        </a:xfrm>
        <a:prstGeom prst="line">
          <a:avLst/>
        </a:prstGeom>
        <a:solidFill>
          <a:schemeClr val="accent6">
            <a:shade val="80000"/>
            <a:hueOff val="267733"/>
            <a:satOff val="-10758"/>
            <a:lumOff val="23023"/>
            <a:alphaOff val="0"/>
          </a:schemeClr>
        </a:solidFill>
        <a:ln w="12700" cap="flat" cmpd="sng" algn="ctr">
          <a:solidFill>
            <a:schemeClr val="accent6">
              <a:shade val="80000"/>
              <a:hueOff val="267733"/>
              <a:satOff val="-10758"/>
              <a:lumOff val="230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DD316-5225-4081-818D-3FAA3C2927DB}">
      <dsp:nvSpPr>
        <dsp:cNvPr id="0" name=""/>
        <dsp:cNvSpPr/>
      </dsp:nvSpPr>
      <dsp:spPr>
        <a:xfrm>
          <a:off x="0" y="3979797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Windows PowerShell bugs reported in UserVoice</a:t>
          </a:r>
          <a:r>
            <a:rPr lang="en-US" sz="1600" kern="1200" dirty="0">
              <a:solidFill>
                <a:srgbClr val="00AEE0"/>
              </a:solidFill>
            </a:rPr>
            <a:t>: </a:t>
          </a:r>
          <a:r>
            <a:rPr lang="en-US" sz="1600" kern="1200" dirty="0">
              <a:solidFill>
                <a:srgbClr val="00AEE0"/>
              </a:solidFill>
              <a:hlinkClick xmlns:r="http://schemas.openxmlformats.org/officeDocument/2006/relationships" r:id="rId6"/>
            </a:rPr>
            <a:t>https://windowsserver.uservoice.com/forums/301869-powershell</a:t>
          </a:r>
          <a:r>
            <a:rPr lang="en-US" sz="1600" kern="1200" dirty="0">
              <a:solidFill>
                <a:srgbClr val="00AEE0"/>
              </a:solidFill>
            </a:rPr>
            <a:t> </a:t>
          </a:r>
          <a:endParaRPr lang="en-US" sz="1600" kern="1200" dirty="0">
            <a:solidFill>
              <a:srgbClr val="A9A9A9"/>
            </a:solidFill>
          </a:endParaRPr>
        </a:p>
      </dsp:txBody>
      <dsp:txXfrm>
        <a:off x="0" y="3979797"/>
        <a:ext cx="6269038" cy="795823"/>
      </dsp:txXfrm>
    </dsp:sp>
    <dsp:sp modelId="{9475EDB6-BB70-47C8-883D-66BBF62F4EE4}">
      <dsp:nvSpPr>
        <dsp:cNvPr id="0" name=""/>
        <dsp:cNvSpPr/>
      </dsp:nvSpPr>
      <dsp:spPr>
        <a:xfrm>
          <a:off x="0" y="4775621"/>
          <a:ext cx="6269038" cy="0"/>
        </a:xfrm>
        <a:prstGeom prst="lin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208C6-7747-4C15-957B-B51DF07DDC17}">
      <dsp:nvSpPr>
        <dsp:cNvPr id="0" name=""/>
        <dsp:cNvSpPr/>
      </dsp:nvSpPr>
      <dsp:spPr>
        <a:xfrm>
          <a:off x="0" y="4775621"/>
          <a:ext cx="6269038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Windows 10 Bash and PowerShell Redux: </a:t>
          </a:r>
          <a:r>
            <a:rPr lang="en-US" sz="1600" kern="1200">
              <a:hlinkClick xmlns:r="http://schemas.openxmlformats.org/officeDocument/2006/relationships" r:id="rId7"/>
            </a:rPr>
            <a:t>http://www.maxtblog.com/2017/01/windows-10-bash-and-powershell-redux/</a:t>
          </a:r>
          <a:r>
            <a:rPr lang="en-US" sz="1600" kern="1200"/>
            <a:t> </a:t>
          </a:r>
          <a:endParaRPr lang="en-US" sz="1600" kern="1200" dirty="0">
            <a:solidFill>
              <a:srgbClr val="A9A9A9"/>
            </a:solidFill>
          </a:endParaRPr>
        </a:p>
      </dsp:txBody>
      <dsp:txXfrm>
        <a:off x="0" y="4775621"/>
        <a:ext cx="6269038" cy="795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1E7-60D6-42DB-ACC0-CA7B6835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9B72-E44E-4FFC-A2B9-5AC906D57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97F8-E8BA-4899-B97A-C241F0B0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F8E0-B37A-40A7-83FF-9918D2D7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0692-09C2-4197-B523-5F017B1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C00-4A77-41C2-BC07-AA2E549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BEDC-4CDA-47A3-AC73-88C82C14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0E15-FC76-42B4-BD0E-38594E37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2DAE-73D3-445E-802D-2A89219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A665-9B3D-4B20-B646-E9ECF21D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395CD-7214-4DA4-ADC0-9FB64054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E6998-A942-4FC6-993B-124E83B6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FADB-8D24-45B8-88F3-A5BB735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EB29-F68C-44D5-895F-6460594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6C86-0F26-40FF-BA19-F9BFD83B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B2A1-D978-44CE-B333-17CB5A40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27E2-D2E5-430D-8E1D-BA23103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2701-4C08-438D-A98C-D23C3A2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8219-6B77-482B-94F5-C703347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778E-B550-4636-960F-734F7EA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D72-B888-40A1-BE65-C5C08216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60A0-B44A-4657-A7E9-4942437F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272D-AB81-43D5-91C7-B06539F3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CC0D-5845-44BA-9F8C-57CA8E4E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BF4F-E2EC-48EB-98C7-0DAEB5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3093-6876-459A-B2D2-27726A45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7CDD-E4E5-4E96-B3A3-6077CF7E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F084-B4FD-4675-B321-38FBF3D37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C896E-98B0-4F43-AB9F-80AD96B2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FD46-3CDC-46A9-B50B-B2D7AFC8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923E-8433-41E1-90BB-5C84559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85C-E5BA-473F-A61C-F4A7245A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36EA-F347-4B7B-A5FF-034F1CFE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0F93-E834-49B0-AE17-DED55BC9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9A9C-ED81-48C1-BCC1-D02F49C0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43617-2049-4F91-A147-20561F21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56E90-425F-4A68-A32D-D55C29FE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2D2B-3EF4-48AC-904A-AAA0752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917E-88CD-4D04-A445-70B6EB1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4A4-111D-45C6-8502-4D2FC64C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C38C-BC6A-4C2F-9B02-2E4B498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E394-F583-4CE0-9B08-EE38E6A9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3857-4D1A-493D-8769-C5F71A5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5806C-8A7A-4E51-AD72-45C9BCE7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9DB5-7D93-47C9-941A-7C1EC7B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87FE-1EAD-4704-9019-ADAAD98B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DAF-BB56-4B8C-84A9-91464398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95EC-8F43-4B9A-B928-B5E3CCCC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FD09-B4FD-4700-88D6-D525E08A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4944-8B49-4ECC-9930-80398CF0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95D3-C20B-49B7-AB65-0FE5D0A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9B1-6354-44FA-93EF-19D9589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BA5-A599-4E5B-B40E-8D64AA3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CA86-1597-48B6-BAE0-CDBCAE21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171C-DA1A-490A-ADF3-AFBDF73B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90AB-AB01-4BE0-9A54-C0C69BD1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0869-0147-40A9-8999-4D51BD8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52C7-C41E-4BA4-A9F4-16140E38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4CEC8-5B50-414D-8F5D-1B3A04EA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7130-38FC-408E-9013-2BD77180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BFB4-A1CC-4E24-8AC7-F107D8AA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F198-A665-4327-96B6-193262A2405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DD6E-7F9E-4318-A48C-6A9ACC66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B64F-BFA7-488D-BB63-8E71CC353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#get-powershell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14.jp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mvpawardprogram/2017/05/26/friday-five-may-26th/?wt.mc_id=DX_883076" TargetMode="External"/><Relationship Id="rId3" Type="http://schemas.openxmlformats.org/officeDocument/2006/relationships/hyperlink" Target="https://blogs.msdn.microsoft.com/commandline/learn-about-bash-on-windows-subsystem-for-linux/" TargetMode="External"/><Relationship Id="rId7" Type="http://schemas.openxmlformats.org/officeDocument/2006/relationships/hyperlink" Target="http://www.maxtblog.com/2017/05/powershell-and-sql-server-working-with-anaconda/" TargetMode="External"/><Relationship Id="rId12" Type="http://schemas.openxmlformats.org/officeDocument/2006/relationships/hyperlink" Target="https://www.mssqltips.com/sqlservertip/4557/unable-to-communicate-with-the-runtime-for-r-script-in-sql-server/" TargetMode="External"/><Relationship Id="rId2" Type="http://schemas.openxmlformats.org/officeDocument/2006/relationships/hyperlink" Target="https://github.com/mkleehammer/pyodbc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s.technet.microsoft.com/dataplatforminsider/2017/04/19/python-in-sql-server-2017-enhanced-in-database-machine-learning/" TargetMode="External"/><Relationship Id="rId11" Type="http://schemas.openxmlformats.org/officeDocument/2006/relationships/hyperlink" Target="https://blogs.msdn.microsoft.com/mvpawardprogram/2016/12/23/friday-five-dec-23/" TargetMode="External"/><Relationship Id="rId5" Type="http://schemas.openxmlformats.org/officeDocument/2006/relationships/hyperlink" Target="https://www.anaconda.com/what-is-anaconda/" TargetMode="External"/><Relationship Id="rId10" Type="http://schemas.openxmlformats.org/officeDocument/2006/relationships/hyperlink" Target="https://blogs.msdn.microsoft.com/mvpawardprogram/2017/02/17/friday-five-feb-17th/" TargetMode="External"/><Relationship Id="rId4" Type="http://schemas.openxmlformats.org/officeDocument/2006/relationships/hyperlink" Target="https://blogs.msdn.microsoft.com/commandline/2016/11/17/do-not-change-linux-files-using-windows-apps-and-tools/" TargetMode="External"/><Relationship Id="rId9" Type="http://schemas.openxmlformats.org/officeDocument/2006/relationships/hyperlink" Target="https://blogs.msdn.microsoft.com/mvpawardprogram/2017/03/10/friday-five-march-10th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www.sapien.com/blog/2016/12/21/sapien-mvp-2017-award-winners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hyperlink" Target="https://mvp.microsoft.com/en-us/PublicProfile/4024451?fullName=Maximo%20%20Trinid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xt@sapien.com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://www.maxtblog.com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community.idera.com/blog/b/community_blog/posts/meet-your-2017-idera-aces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xtblog.com/" TargetMode="External"/><Relationship Id="rId2" Type="http://schemas.openxmlformats.org/officeDocument/2006/relationships/hyperlink" Target="mailto:maxt@sapien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hyperlink" Target="http://www.sapien.com/blo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526D66-3621-4347-B1EF-342CBF4DB9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177BCC-4208-4795-8572-4D623BA1E2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93166D-DDF1-4F9A-A786-A7AEF5375C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EE7214-AC05-465E-A501-65AA04EF5E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9019D-B9CF-49D7-89E9-5420044F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8" y="1670714"/>
            <a:ext cx="2673572" cy="443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C362E-A6FB-413F-A8B8-3A15F9BF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794336"/>
            <a:ext cx="5319433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What’s Cooking with PowerShell Core?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FC4B4EE-1A08-4DE0-8ACF-0F0B4CFB1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4" y="3109435"/>
            <a:ext cx="751365" cy="75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AD7C0-CA4C-479F-8C27-8E5363C1ACC2}"/>
              </a:ext>
            </a:extLst>
          </p:cNvPr>
          <p:cNvSpPr txBox="1"/>
          <p:nvPr/>
        </p:nvSpPr>
        <p:spPr>
          <a:xfrm>
            <a:off x="6295015" y="229506"/>
            <a:ext cx="305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Thursday - 04/12/2018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2BA2B-F235-4F67-A970-07426D38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767" y="28258"/>
            <a:ext cx="859356" cy="7718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738B2-2BAF-464A-A8AC-EF5258322F61}"/>
              </a:ext>
            </a:extLst>
          </p:cNvPr>
          <p:cNvSpPr txBox="1"/>
          <p:nvPr/>
        </p:nvSpPr>
        <p:spPr>
          <a:xfrm>
            <a:off x="6096000" y="932934"/>
            <a:ext cx="325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PowerShell + DevOps Global Summit 2018</a:t>
            </a:r>
          </a:p>
        </p:txBody>
      </p:sp>
    </p:spTree>
    <p:extLst>
      <p:ext uri="{BB962C8B-B14F-4D97-AF65-F5344CB8AC3E}">
        <p14:creationId xmlns:p14="http://schemas.microsoft.com/office/powerpoint/2010/main" val="238839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626553-EC98-4AC3-870A-0679074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38" y="642938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Windows PowerShell vs. PowerShell Core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6A1B2-81DD-4363-BB53-C767475DF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6082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4F34AB3-239B-4C69-B5BB-F1131190EA12}"/>
              </a:ext>
            </a:extLst>
          </p:cNvPr>
          <p:cNvSpPr/>
          <p:nvPr/>
        </p:nvSpPr>
        <p:spPr>
          <a:xfrm>
            <a:off x="5760827" y="60940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*Note: Reporting Windows PowerShell issues are not handle in </a:t>
            </a:r>
            <a:r>
              <a:rPr lang="en-US" sz="1400" i="1" dirty="0" err="1"/>
              <a:t>Github</a:t>
            </a:r>
            <a:r>
              <a:rPr lang="en-US" sz="1400" i="1" dirty="0"/>
              <a:t> and it won’t be neither moved to UserVoice forum.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207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1DCA7B-0ABD-4804-BCC5-62DCC295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PowerShell Core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2D00-FD96-4EC1-802C-941FD622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- Well Documented and Easy to follow</a:t>
            </a:r>
          </a:p>
          <a:p>
            <a:pPr lvl="1"/>
            <a:r>
              <a:rPr lang="en-US" sz="2000" dirty="0"/>
              <a:t>Check/Read PowerShell Core landing page: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FFFF00"/>
                </a:highlight>
                <a:hlinkClick r:id="rId2"/>
              </a:rPr>
              <a:t>https://github.com/PowerShell/PowerShell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Check Platforms installations: </a:t>
            </a:r>
            <a:r>
              <a:rPr lang="en-US" sz="2000" dirty="0">
                <a:highlight>
                  <a:srgbClr val="FFFF00"/>
                </a:highlight>
                <a:hlinkClick r:id="rId3"/>
              </a:rPr>
              <a:t>https://github.com/PowerShell/PowerShell#get-powershell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lvl="1"/>
            <a:r>
              <a:rPr lang="en-US" sz="2000" dirty="0"/>
              <a:t>Then, follow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7796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BF8F88-4FFC-4ADE-BC0C-9494073A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PowerShell Gallery and Nuget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3D70E-D330-4856-848A-A31C1DFAB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9778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79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6DC0E1-2E8F-4EA4-8516-96A30D8C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Windows PowerShell Specialized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AFEC59-F890-4FC5-ABAE-FCB8AD922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5158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2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2627B-0E0C-4DC3-972B-70FB5AF9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126" y="1384677"/>
            <a:ext cx="6780700" cy="3712434"/>
          </a:xfrm>
          <a:prstGeom prst="rect">
            <a:avLst/>
          </a:prstGeom>
        </p:spPr>
      </p:pic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22CB-F757-4B76-A696-77AF4A9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Chocolatey Packages Information</a:t>
            </a:r>
          </a:p>
        </p:txBody>
      </p:sp>
    </p:spTree>
    <p:extLst>
      <p:ext uri="{BB962C8B-B14F-4D97-AF65-F5344CB8AC3E}">
        <p14:creationId xmlns:p14="http://schemas.microsoft.com/office/powerpoint/2010/main" val="85067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F325F1-3CB1-4530-8984-7775C201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Package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FC7AA-7D6A-4822-962E-B4F91D98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4676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56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14A-BBF8-4402-BA26-0CBA3BD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66" y="1075542"/>
            <a:ext cx="6542124" cy="1325563"/>
          </a:xfrm>
        </p:spPr>
        <p:txBody>
          <a:bodyPr/>
          <a:lstStyle/>
          <a:p>
            <a:r>
              <a:rPr lang="en-US" b="1" dirty="0"/>
              <a:t>Cross-Platform Eco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1B6B0-3AFA-4D1E-AB6D-20AF097F3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53" y="2940170"/>
            <a:ext cx="4572396" cy="246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99023-89F1-4EF4-9404-D768A85A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15" y="3502188"/>
            <a:ext cx="1205869" cy="914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8906B-3573-4926-9905-952A2FD3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10" y="3766545"/>
            <a:ext cx="665468" cy="61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5C3BC-7738-448A-B740-32823716C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55" y="3523875"/>
            <a:ext cx="611775" cy="688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63B376-FEDA-48DD-9AD6-1AA95857F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51" y="4797744"/>
            <a:ext cx="1210719" cy="342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486920-575E-4DB8-A70B-834160303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0" y="4394422"/>
            <a:ext cx="1760683" cy="594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19DB8-5D2D-4670-854B-933997DA8959}"/>
              </a:ext>
            </a:extLst>
          </p:cNvPr>
          <p:cNvSpPr txBox="1"/>
          <p:nvPr/>
        </p:nvSpPr>
        <p:spPr>
          <a:xfrm>
            <a:off x="2145317" y="3020387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Admin/DevOps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7667A-7190-46C7-997F-B397F3800FDE}"/>
              </a:ext>
            </a:extLst>
          </p:cNvPr>
          <p:cNvSpPr txBox="1"/>
          <p:nvPr/>
        </p:nvSpPr>
        <p:spPr>
          <a:xfrm>
            <a:off x="4934000" y="303587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On-Premise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8F25BD-D808-4D60-9F1C-A549E2E38410}"/>
              </a:ext>
            </a:extLst>
          </p:cNvPr>
          <p:cNvSpPr txBox="1"/>
          <p:nvPr/>
        </p:nvSpPr>
        <p:spPr>
          <a:xfrm>
            <a:off x="7417763" y="424594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Hybrid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28886-C282-488E-95AC-883DD4F029C5}"/>
              </a:ext>
            </a:extLst>
          </p:cNvPr>
          <p:cNvSpPr txBox="1"/>
          <p:nvPr/>
        </p:nvSpPr>
        <p:spPr>
          <a:xfrm>
            <a:off x="8955306" y="294017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Cloud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7E996-144F-49E9-82A9-DCFE470C2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29" y="4760525"/>
            <a:ext cx="582608" cy="455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5A0F65-2D7F-4E47-9EF5-A88364B455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69" y="4085766"/>
            <a:ext cx="296392" cy="296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9FE39D-779A-4F5F-8D54-ADE0004283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14" y="4106617"/>
            <a:ext cx="278665" cy="278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6B537-3102-4A8D-BF9C-A9B0728D83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3579" y="3811903"/>
            <a:ext cx="236351" cy="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5233-B9B0-4F91-B2D1-3252E435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10757-50DE-4845-A94E-E82283C2C1A9}"/>
              </a:ext>
            </a:extLst>
          </p:cNvPr>
          <p:cNvSpPr txBox="1"/>
          <p:nvPr/>
        </p:nvSpPr>
        <p:spPr>
          <a:xfrm>
            <a:off x="8148131" y="3565451"/>
            <a:ext cx="327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with your Desktop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6E4BB3-CBC7-4309-90A5-C57E5D0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70674-DF19-40FC-9462-0C10780F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57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07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609" y="1222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Resources…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0" y="3048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758" y="1074777"/>
            <a:ext cx="1135048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Python SQL Server ODBC connector (</a:t>
            </a:r>
            <a:r>
              <a:rPr lang="en-US" sz="1600" b="1" dirty="0" err="1"/>
              <a:t>pyodbc</a:t>
            </a:r>
            <a:r>
              <a:rPr lang="en-US" sz="1600" b="1" dirty="0"/>
              <a:t>):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  <a:r>
              <a:rPr lang="en-US" sz="1600" dirty="0">
                <a:solidFill>
                  <a:srgbClr val="A9A9A9"/>
                </a:solidFill>
                <a:hlinkClick r:id="rId2"/>
              </a:rPr>
              <a:t>https://github.com/mkleehammer/pyodbc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</a:p>
          <a:p>
            <a:endParaRPr lang="en-US" sz="1600" dirty="0">
              <a:solidFill>
                <a:srgbClr val="A9A9A9"/>
              </a:solidFill>
            </a:endParaRPr>
          </a:p>
          <a:p>
            <a:r>
              <a:rPr lang="en-US" sz="1600" b="1" dirty="0"/>
              <a:t>Bash for Windows 10: </a:t>
            </a:r>
            <a:r>
              <a:rPr lang="en-US" sz="1600" dirty="0">
                <a:solidFill>
                  <a:srgbClr val="A9A9A9"/>
                </a:solidFill>
                <a:hlinkClick r:id="rId3"/>
              </a:rPr>
              <a:t>https://blogs.msdn.microsoft.com/commandline/learn-about-bash-on-windows-subsystem-for-linux/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</a:p>
          <a:p>
            <a:r>
              <a:rPr lang="en-US" sz="1600" dirty="0">
                <a:solidFill>
                  <a:srgbClr val="A9A9A9"/>
                </a:solidFill>
                <a:hlinkClick r:id="rId4"/>
              </a:rPr>
              <a:t>https://blogs.msdn.microsoft.com/commandline/2016/11/17/do-not-change-linux-files-using-windows-apps-and-tools/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</a:p>
          <a:p>
            <a:endParaRPr lang="en-US" sz="1600" dirty="0">
              <a:solidFill>
                <a:srgbClr val="A9A9A9"/>
              </a:solidFill>
            </a:endParaRPr>
          </a:p>
          <a:p>
            <a:r>
              <a:rPr lang="en-US" sz="1600" b="1" dirty="0"/>
              <a:t>What is Anaconda: </a:t>
            </a:r>
            <a:r>
              <a:rPr lang="en-US" sz="1600" dirty="0">
                <a:solidFill>
                  <a:srgbClr val="A9A9A9"/>
                </a:solidFill>
                <a:hlinkClick r:id="rId5"/>
              </a:rPr>
              <a:t>https://www.anaconda.com/what-is-anaconda/</a:t>
            </a:r>
            <a:r>
              <a:rPr lang="en-US" sz="1600" dirty="0">
                <a:solidFill>
                  <a:srgbClr val="A9A9A9"/>
                </a:solidFill>
              </a:rPr>
              <a:t> </a:t>
            </a:r>
          </a:p>
          <a:p>
            <a:endParaRPr lang="en-US" sz="1600" dirty="0">
              <a:solidFill>
                <a:srgbClr val="A9A9A9"/>
              </a:solidFill>
            </a:endParaRPr>
          </a:p>
          <a:p>
            <a:r>
              <a:rPr lang="en-US" sz="1600" b="1" dirty="0"/>
              <a:t>Python 3.6 Anaconda in SQL Server 2017: </a:t>
            </a:r>
            <a:r>
              <a:rPr lang="en-US" sz="1600" dirty="0">
                <a:hlinkClick r:id="rId6"/>
              </a:rPr>
              <a:t>https://blogs.technet.microsoft.com/dataplatforminsider/2017/04/19/python-in-sql-server-2017-enhanced-in-database-machine-learning/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b="1" dirty="0"/>
              <a:t>PowerShell, and SQL Server Working with Anaconda</a:t>
            </a:r>
          </a:p>
          <a:p>
            <a:r>
              <a:rPr lang="en-US" sz="1400" dirty="0">
                <a:hlinkClick r:id="rId7"/>
              </a:rPr>
              <a:t>http://www.maxtblog.com/2017/05/powershell-and-sql-server-working-with-anaconda/</a:t>
            </a:r>
            <a:r>
              <a:rPr lang="en-US" sz="1400" dirty="0"/>
              <a:t> </a:t>
            </a:r>
          </a:p>
          <a:p>
            <a:endParaRPr lang="en-US" sz="1600" dirty="0">
              <a:solidFill>
                <a:srgbClr val="A9A9A9"/>
              </a:solidFill>
            </a:endParaRPr>
          </a:p>
          <a:p>
            <a:r>
              <a:rPr lang="nn-NO" sz="1600" b="1" dirty="0"/>
              <a:t>Microsoft blog - MVP Award program Blog:</a:t>
            </a:r>
          </a:p>
          <a:p>
            <a:r>
              <a:rPr lang="en-US" sz="1600" dirty="0">
                <a:solidFill>
                  <a:srgbClr val="00AEE0"/>
                </a:solidFill>
                <a:hlinkClick r:id="rId8"/>
              </a:rPr>
              <a:t>https://blogs.msdn.microsoft.com/mvpawardprogram/2017/05/26/friday-five-may-26th/?wt.mc_id=DX_883076</a:t>
            </a:r>
            <a:r>
              <a:rPr lang="en-US" sz="1600" dirty="0">
                <a:solidFill>
                  <a:srgbClr val="00AEE0"/>
                </a:solidFill>
              </a:rPr>
              <a:t> </a:t>
            </a:r>
          </a:p>
          <a:p>
            <a:r>
              <a:rPr lang="en-US" sz="1600" dirty="0">
                <a:solidFill>
                  <a:srgbClr val="00AEE0"/>
                </a:solidFill>
                <a:hlinkClick r:id="rId9"/>
              </a:rPr>
              <a:t>https://blogs.msdn.microsoft.com/mvpawardprogram/2017/03/10/friday-five-march-10th/</a:t>
            </a:r>
            <a:r>
              <a:rPr lang="en-US" sz="1600" dirty="0">
                <a:solidFill>
                  <a:srgbClr val="00AEE0"/>
                </a:solidFill>
              </a:rPr>
              <a:t> </a:t>
            </a:r>
          </a:p>
          <a:p>
            <a:r>
              <a:rPr lang="en-US" sz="1600" dirty="0">
                <a:solidFill>
                  <a:srgbClr val="00AEE0"/>
                </a:solidFill>
                <a:hlinkClick r:id="rId10"/>
              </a:rPr>
              <a:t>https://blogs.msdn.microsoft.com/mvpawardprogram/2017/02/17/friday-five-feb-17th/</a:t>
            </a:r>
            <a:r>
              <a:rPr lang="en-US" sz="1600" dirty="0">
                <a:solidFill>
                  <a:srgbClr val="00AEE0"/>
                </a:solidFill>
              </a:rPr>
              <a:t> </a:t>
            </a:r>
          </a:p>
          <a:p>
            <a:r>
              <a:rPr lang="en-US" sz="1600" dirty="0">
                <a:solidFill>
                  <a:srgbClr val="00AEE0"/>
                </a:solidFill>
                <a:hlinkClick r:id="rId11"/>
              </a:rPr>
              <a:t>https://blogs.msdn.microsoft.com/mvpawardprogram/2016/12/23/friday-five-dec-23/</a:t>
            </a:r>
            <a:r>
              <a:rPr lang="en-US" sz="1600" dirty="0">
                <a:solidFill>
                  <a:srgbClr val="00AEE0"/>
                </a:solidFill>
              </a:rPr>
              <a:t> </a:t>
            </a:r>
          </a:p>
          <a:p>
            <a:endParaRPr lang="en-US" sz="1600" b="1" dirty="0">
              <a:solidFill>
                <a:srgbClr val="00AEE0"/>
              </a:solidFill>
            </a:endParaRPr>
          </a:p>
          <a:p>
            <a:r>
              <a:rPr lang="en-US" sz="1600" b="1" dirty="0" err="1">
                <a:solidFill>
                  <a:srgbClr val="00AEE0"/>
                </a:solidFill>
              </a:rPr>
              <a:t>MSSQLTips</a:t>
            </a:r>
            <a:endParaRPr lang="en-US" sz="1600" b="1" dirty="0">
              <a:solidFill>
                <a:srgbClr val="00AEE0"/>
              </a:solidFill>
            </a:endParaRPr>
          </a:p>
          <a:p>
            <a:r>
              <a:rPr lang="en-US" sz="1600" b="1" dirty="0"/>
              <a:t>Unable to communicate with the runtime for 'R' script in SQL Server (</a:t>
            </a:r>
            <a:r>
              <a:rPr lang="en-US" sz="1600" i="1" dirty="0"/>
              <a:t>applies to Python</a:t>
            </a:r>
            <a:r>
              <a:rPr lang="en-US" sz="1600" b="1" dirty="0"/>
              <a:t>)</a:t>
            </a:r>
          </a:p>
          <a:p>
            <a:r>
              <a:rPr lang="en-US" sz="1600" dirty="0">
                <a:solidFill>
                  <a:srgbClr val="00AEE0"/>
                </a:solidFill>
                <a:hlinkClick r:id="rId12"/>
              </a:rPr>
              <a:t>https://www.mssqltips.com/sqlservertip/4557/unable-to-communicate-with-the-runtime-for-r-script-in-sql-server/</a:t>
            </a:r>
            <a:r>
              <a:rPr lang="en-US" sz="1600" dirty="0">
                <a:solidFill>
                  <a:srgbClr val="00AEE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43D322D-9DB1-4E76-8550-25CB6072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4" descr="1504793705126_SAPIEN">
            <a:extLst>
              <a:ext uri="{FF2B5EF4-FFF2-40B4-BE49-F238E27FC236}">
                <a16:creationId xmlns:a16="http://schemas.microsoft.com/office/drawing/2014/main" id="{51236199-003F-4E92-A609-8DCF4C6FB7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25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D102-A0B0-48BC-AEDB-9605285C4C8C}"/>
              </a:ext>
            </a:extLst>
          </p:cNvPr>
          <p:cNvSpPr txBox="1"/>
          <p:nvPr/>
        </p:nvSpPr>
        <p:spPr>
          <a:xfrm>
            <a:off x="820988" y="2020920"/>
            <a:ext cx="1000743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Maximo Trinidad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 Evangelist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inherit"/>
                <a:cs typeface="Calibri" panose="020F0502020204030204" pitchFamily="34" charset="0"/>
              </a:rPr>
              <a:t>Microsoft MVP - Cloud and Datacenter Management (PowerShell)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 Link: </a:t>
            </a:r>
            <a:r>
              <a:rPr lang="en-US" altLang="en-US" sz="1600" dirty="0">
                <a:solidFill>
                  <a:srgbClr val="000000"/>
                </a:solidFill>
                <a:latin typeface="inherit"/>
                <a:cs typeface="Calibri" panose="020F0502020204030204" pitchFamily="34" charset="0"/>
                <a:hlinkClick r:id="rId2" tooltip="Ctrl+Click to follow link&#10;https://mvp.microsoft.com/en-us/PublicProfile/4024451?fullName=Maximo%20%20Trinidad"/>
              </a:rPr>
              <a:t>https://mvp.microsoft.com/en-us/PublicProfile/4024451?fullName=Maximo%20%20Trinidad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SAPIEN Technologies MVP 2017: </a:t>
            </a:r>
            <a:r>
              <a:rPr lang="en-US" altLang="en-US" sz="1600" dirty="0">
                <a:solidFill>
                  <a:srgbClr val="000000"/>
                </a:solidFill>
                <a:latin typeface="inherit"/>
                <a:cs typeface="Calibri" panose="020F0502020204030204" pitchFamily="34" charset="0"/>
                <a:hlinkClick r:id="rId3" tooltip="Ctrl+Click to follow link&#10;https://www.sapien.com/blog/2016/12/21/sapien-mvp-2017-award-winners/"/>
              </a:rPr>
              <a:t>https://www.sapien.com/blog/2016/12/21/sapien-mvp-2017-award-winners/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IDERA ACE member 2017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: </a:t>
            </a:r>
            <a:r>
              <a:rPr lang="en-US" altLang="en-US" sz="1600" dirty="0">
                <a:solidFill>
                  <a:srgbClr val="000000"/>
                </a:solidFill>
                <a:latin typeface="inherit"/>
                <a:cs typeface="Calibri" panose="020F0502020204030204" pitchFamily="34" charset="0"/>
                <a:hlinkClick r:id="rId4" tooltip="Ctrl+Click to follow link&#10;http://community.idera.com/blog/b/community_blog/posts/meet-your-2017-idera-aces"/>
              </a:rPr>
              <a:t>http://community.idera.com/blog/b/community_blog/posts/meet-your-2017-idera-aces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Blog: </a:t>
            </a:r>
            <a:r>
              <a:rPr lang="en-US" altLang="en-US" sz="1600" dirty="0">
                <a:solidFill>
                  <a:srgbClr val="000000"/>
                </a:solidFill>
                <a:latin typeface="inherit"/>
                <a:cs typeface="Calibri" panose="020F0502020204030204" pitchFamily="34" charset="0"/>
                <a:hlinkClick r:id="rId5" tooltip="Ctrl+Click to follow link&#10;http://www.maxtblog.com/"/>
              </a:rPr>
              <a:t>http://www.maxtblog.com/</a:t>
            </a:r>
            <a:endParaRPr lang="en-US" altLang="en-US" sz="1600" dirty="0">
              <a:solidFill>
                <a:srgbClr val="000000"/>
              </a:solidFill>
              <a:latin typeface="inherit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alibri" panose="020F0502020204030204" pitchFamily="34" charset="0"/>
              </a:rPr>
              <a:t>Email: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alibri" panose="020F0502020204030204" pitchFamily="34" charset="0"/>
                <a:hlinkClick r:id="rId6"/>
              </a:rPr>
              <a:t>maxt@sapien.com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alibri" panose="020F0502020204030204" pitchFamily="34" charset="0"/>
              </a:rPr>
              <a:t> </a:t>
            </a:r>
          </a:p>
          <a:p>
            <a:r>
              <a:rPr lang="en-US" sz="1600" dirty="0"/>
              <a:t>Twitter: @maxtrinidad  </a:t>
            </a:r>
          </a:p>
          <a:p>
            <a:r>
              <a:rPr lang="en-US" sz="1600" dirty="0"/>
              <a:t>Twitter: @</a:t>
            </a:r>
            <a:r>
              <a:rPr lang="en-US" sz="1600" dirty="0" err="1"/>
              <a:t>SapienTech</a:t>
            </a:r>
            <a:r>
              <a:rPr lang="en-US" sz="1600"/>
              <a:t> 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C5F2D-D80C-4114-A153-9E02038B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8" y="2905976"/>
            <a:ext cx="558743" cy="628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34967-0DBB-4661-B78E-DC02CDDBE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19" y="1172644"/>
            <a:ext cx="1779361" cy="13902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CFCDE3-EC2B-4FCA-A934-E39D860B6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856" y="4990229"/>
            <a:ext cx="1583844" cy="15838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A1D549-C13F-4031-9AA8-C76DA8527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39" y="2521884"/>
            <a:ext cx="905795" cy="15027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F95421-1537-4B20-8A57-0FE65172B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10" y="925375"/>
            <a:ext cx="1963891" cy="1488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1A30E-94CB-4041-8CF8-46609EC9DD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25" y="469211"/>
            <a:ext cx="5251832" cy="912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2F128-73C1-480D-BEF1-96033C7C60E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23" y="2905976"/>
            <a:ext cx="1523999" cy="6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F81C3-695D-4065-B9D4-E93A489B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40" y="2021717"/>
            <a:ext cx="8158167" cy="1407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BA3E8-7452-4DC4-B22B-6509AFD16CF5}"/>
              </a:ext>
            </a:extLst>
          </p:cNvPr>
          <p:cNvSpPr txBox="1"/>
          <p:nvPr/>
        </p:nvSpPr>
        <p:spPr>
          <a:xfrm>
            <a:off x="3964933" y="3965028"/>
            <a:ext cx="4024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GiveAway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76400" y="533400"/>
            <a:ext cx="89154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ts val="6000"/>
              </a:lnSpc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Contact information:</a:t>
            </a:r>
          </a:p>
          <a:p>
            <a:pPr>
              <a:lnSpc>
                <a:spcPts val="6000"/>
              </a:lnSpc>
            </a:pPr>
            <a:endParaRPr lang="en-US" sz="7000" dirty="0">
              <a:solidFill>
                <a:srgbClr val="E1E1E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1761744" y="1750978"/>
            <a:ext cx="87447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Maximo Trinidad</a:t>
            </a:r>
          </a:p>
          <a:p>
            <a:r>
              <a:rPr lang="en-US" sz="2000" dirty="0"/>
              <a:t>Technology Evangelist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maxt@sapien.com</a:t>
            </a:r>
            <a:r>
              <a:rPr lang="en-US" sz="2000" dirty="0"/>
              <a:t> </a:t>
            </a:r>
          </a:p>
          <a:p>
            <a:r>
              <a:rPr lang="en-US" sz="2000" dirty="0"/>
              <a:t>SAPIEN Technologies MVP 2017</a:t>
            </a:r>
          </a:p>
          <a:p>
            <a:r>
              <a:rPr lang="en-US" sz="2000" dirty="0"/>
              <a:t>Microsoft MVP - Cloud and Datacenter Management</a:t>
            </a:r>
          </a:p>
          <a:p>
            <a:r>
              <a:rPr lang="en-US" sz="2000" dirty="0"/>
              <a:t>IDERA ACE member 2017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3"/>
              </a:rPr>
              <a:t>http://www.maxtblog.com/</a:t>
            </a:r>
            <a:endParaRPr lang="en-US" sz="2000" dirty="0"/>
          </a:p>
          <a:p>
            <a:r>
              <a:rPr lang="en-US" sz="2000" dirty="0"/>
              <a:t>Blog</a:t>
            </a:r>
            <a:r>
              <a:rPr lang="en-US" sz="2000"/>
              <a:t>: </a:t>
            </a:r>
            <a:r>
              <a:rPr lang="en-US" sz="2000">
                <a:hlinkClick r:id="rId4"/>
              </a:rPr>
              <a:t>http://www.sapien.com/blog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Twitter: @maxtrinidad</a:t>
            </a:r>
          </a:p>
          <a:p>
            <a:r>
              <a:rPr lang="en-US" sz="2000" dirty="0"/>
              <a:t>Twitter: @</a:t>
            </a:r>
            <a:r>
              <a:rPr lang="en-US" sz="2000" dirty="0" err="1"/>
              <a:t>SapienTech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7D9D4-F665-49F0-9913-8E818E54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744" y="2615847"/>
            <a:ext cx="2049714" cy="614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43" y="2615885"/>
            <a:ext cx="1523999" cy="6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1C03-A87F-4ECA-A4F4-E5CFD01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290" y="869605"/>
            <a:ext cx="6456034" cy="5403447"/>
          </a:xfrm>
        </p:spPr>
        <p:txBody>
          <a:bodyPr anchor="t">
            <a:normAutofit fontScale="47500" lnSpcReduction="20000"/>
          </a:bodyPr>
          <a:lstStyle/>
          <a:p>
            <a:pPr marL="285750" indent="-285750"/>
            <a:r>
              <a:rPr lang="en-US" sz="4300" dirty="0"/>
              <a:t>Desktop Cross-Platform Environment</a:t>
            </a:r>
          </a:p>
          <a:p>
            <a:pPr marL="742950" lvl="1" indent="-285750"/>
            <a:r>
              <a:rPr lang="en-US" sz="3400" dirty="0"/>
              <a:t>Windows 10 Build 16299 </a:t>
            </a:r>
          </a:p>
          <a:p>
            <a:pPr marL="742950" lvl="1" indent="-285750"/>
            <a:r>
              <a:rPr lang="en-US" sz="3400" dirty="0"/>
              <a:t>Windows Subsystem for Linux</a:t>
            </a:r>
          </a:p>
          <a:p>
            <a:endParaRPr lang="en-US" sz="4300" dirty="0"/>
          </a:p>
          <a:p>
            <a:pPr marL="285750" indent="-285750"/>
            <a:r>
              <a:rPr lang="en-US" sz="4300" dirty="0"/>
              <a:t>Editors At Play</a:t>
            </a:r>
          </a:p>
          <a:p>
            <a:pPr marL="742950" lvl="1" indent="-285750"/>
            <a:r>
              <a:rPr lang="en-US" sz="3400" dirty="0"/>
              <a:t>Lightweight Editors</a:t>
            </a:r>
          </a:p>
          <a:p>
            <a:pPr marL="742950" lvl="1" indent="-285750"/>
            <a:r>
              <a:rPr lang="en-US" sz="3400" dirty="0"/>
              <a:t>Enterprise Editors</a:t>
            </a:r>
          </a:p>
          <a:p>
            <a:pPr lvl="1"/>
            <a:endParaRPr lang="en-US" sz="3400" dirty="0"/>
          </a:p>
          <a:p>
            <a:pPr marL="285750" indent="-285750"/>
            <a:r>
              <a:rPr lang="en-US" sz="4300" dirty="0"/>
              <a:t>Desktop Goodies</a:t>
            </a:r>
          </a:p>
          <a:p>
            <a:pPr marL="742950" lvl="1" indent="-285750"/>
            <a:r>
              <a:rPr lang="en-US" sz="3400" dirty="0"/>
              <a:t>Languages and other tools</a:t>
            </a:r>
          </a:p>
          <a:p>
            <a:pPr marL="1200150" lvl="2" indent="-285750"/>
            <a:r>
              <a:rPr lang="en-US" sz="3100" dirty="0"/>
              <a:t>PowerShell Core</a:t>
            </a:r>
          </a:p>
          <a:p>
            <a:pPr marL="1200150" lvl="2" indent="-285750"/>
            <a:r>
              <a:rPr lang="en-US" sz="3100" dirty="0"/>
              <a:t>Python</a:t>
            </a:r>
          </a:p>
          <a:p>
            <a:pPr marL="1200150" lvl="2" indent="-285750"/>
            <a:r>
              <a:rPr lang="en-US" sz="3100" dirty="0"/>
              <a:t>SQL Server</a:t>
            </a:r>
          </a:p>
          <a:p>
            <a:pPr marL="1200150" lvl="2" indent="-285750"/>
            <a:r>
              <a:rPr lang="en-US" sz="3100" dirty="0"/>
              <a:t>OpenSSH</a:t>
            </a:r>
          </a:p>
          <a:p>
            <a:pPr marL="914400" lvl="2" indent="0">
              <a:buNone/>
            </a:pPr>
            <a:endParaRPr lang="en-US" sz="3100" dirty="0"/>
          </a:p>
          <a:p>
            <a:pPr lvl="0"/>
            <a:r>
              <a:rPr lang="en-US" sz="4300" dirty="0"/>
              <a:t>Windows PowerShell vs PowerShell Core</a:t>
            </a:r>
          </a:p>
          <a:p>
            <a:pPr lvl="1"/>
            <a:r>
              <a:rPr lang="en-US" sz="3400" dirty="0"/>
              <a:t>Name Differences</a:t>
            </a:r>
          </a:p>
          <a:p>
            <a:pPr lvl="1"/>
            <a:r>
              <a:rPr lang="en-US" sz="3400" dirty="0"/>
              <a:t>Supported Platforms Differences</a:t>
            </a:r>
          </a:p>
          <a:p>
            <a:pPr lvl="1"/>
            <a:r>
              <a:rPr lang="en-US" sz="3400" dirty="0"/>
              <a:t>Reporting Feedbacks and Issues</a:t>
            </a:r>
          </a:p>
          <a:p>
            <a:pPr lvl="1"/>
            <a:r>
              <a:rPr lang="en-US" sz="3400" dirty="0"/>
              <a:t>PowerShell Current Status</a:t>
            </a:r>
          </a:p>
          <a:p>
            <a:pPr marL="914400" lvl="2" indent="0">
              <a:buNone/>
            </a:pPr>
            <a:endParaRPr lang="en-US" sz="1700" i="1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7F354-1B7F-4B5E-AB4A-645E54CD37EB}"/>
              </a:ext>
            </a:extLst>
          </p:cNvPr>
          <p:cNvSpPr txBox="1"/>
          <p:nvPr/>
        </p:nvSpPr>
        <p:spPr>
          <a:xfrm>
            <a:off x="838200" y="2756388"/>
            <a:ext cx="285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7899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94B063-6F6F-4360-A01C-2598F5E0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Desktop Cross-Platform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29A66-04F2-4391-AEAF-886CECD90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62102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0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94B063-6F6F-4360-A01C-2598F5E0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Desktop Editors At Play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29A66-04F2-4391-AEAF-886CECD90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14036"/>
              </p:ext>
            </p:extLst>
          </p:nvPr>
        </p:nvGraphicFramePr>
        <p:xfrm>
          <a:off x="5280025" y="642938"/>
          <a:ext cx="6259845" cy="557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8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4580B-B24D-4448-B898-C13F15482B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EBB63E-FF19-493F-9618-BFFB451D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FB7E4-92F2-477F-B0BA-1E61BF5B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6" y="2991296"/>
            <a:ext cx="4374124" cy="75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1C03-A87F-4ECA-A4F4-E5CFD01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35" y="2176918"/>
            <a:ext cx="6284626" cy="3137828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Few of the main features: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Templates Wizards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Script File Grouping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Custom Tools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Cache Editor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Object Browser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Script Debugging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Option – *New* Console setup</a:t>
            </a:r>
          </a:p>
          <a:p>
            <a:pPr lvl="2"/>
            <a:r>
              <a:rPr lang="en-US" sz="1600" dirty="0">
                <a:solidFill>
                  <a:srgbClr val="FFFFFF"/>
                </a:solidFill>
              </a:rPr>
              <a:t>Extending use of Windows Console (*PSCore6)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FFFF"/>
                </a:solidFill>
              </a:rPr>
              <a:t> </a:t>
            </a:r>
            <a:endParaRPr lang="en-US" sz="17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5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9E289-67E1-4255-959F-AF05090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Desktop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E8571-4070-48B7-ABAA-5BD74FB7A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775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6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45A0EE-C4C8-4AE1-B3C6-1261368AC0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33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D02EB-D879-4B54-B07E-A8A73A13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42" y="640080"/>
            <a:ext cx="2426785" cy="5578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08BE92-EC36-46D7-A2B8-CEAE261F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Top Demand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6488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9A9A9"/>
                </a:solidFill>
              </a:rPr>
              <a:t>Windows 10 Build 16299 – WSL Ubuntu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58400" y="304800"/>
            <a:ext cx="457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95353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6BD0F8-1D0C-4C69-9AD8-484A1C36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42303"/>
            <a:ext cx="4902402" cy="2563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26" y="2417298"/>
            <a:ext cx="5894929" cy="35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0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1059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Office Theme</vt:lpstr>
      <vt:lpstr>What’s Cooking with PowerShell Core?</vt:lpstr>
      <vt:lpstr>PowerPoint Presentation</vt:lpstr>
      <vt:lpstr>PowerPoint Presentation</vt:lpstr>
      <vt:lpstr>Desktop Cross-Platform Environment</vt:lpstr>
      <vt:lpstr>Desktop Editors At Play</vt:lpstr>
      <vt:lpstr>PowerPoint Presentation</vt:lpstr>
      <vt:lpstr>Desktop</vt:lpstr>
      <vt:lpstr>Top Demand Programming Languages</vt:lpstr>
      <vt:lpstr>Windows 10 Build 16299 – WSL Ubuntu</vt:lpstr>
      <vt:lpstr>Windows PowerShell vs. PowerShell Core</vt:lpstr>
      <vt:lpstr>PowerShell Core Installation</vt:lpstr>
      <vt:lpstr>Working with PowerShell Gallery and Nuget</vt:lpstr>
      <vt:lpstr>Windows PowerShell Specialized Packages</vt:lpstr>
      <vt:lpstr>Chocolatey Packages Information</vt:lpstr>
      <vt:lpstr>Nuget Package Management</vt:lpstr>
      <vt:lpstr>Cross-Platform Eco System</vt:lpstr>
      <vt:lpstr>Demo</vt:lpstr>
      <vt:lpstr>Resources</vt:lpstr>
      <vt:lpstr>Resources…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 Trinidad</dc:creator>
  <cp:lastModifiedBy>Maximo Trinidad</cp:lastModifiedBy>
  <cp:revision>84</cp:revision>
  <dcterms:created xsi:type="dcterms:W3CDTF">2018-02-01T18:45:12Z</dcterms:created>
  <dcterms:modified xsi:type="dcterms:W3CDTF">2018-04-19T17:34:13Z</dcterms:modified>
</cp:coreProperties>
</file>