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handoutMasterIdLst>
    <p:handoutMasterId r:id="rId8"/>
  </p:handoutMasterIdLst>
  <p:sldIdLst>
    <p:sldId id="281" r:id="rId2"/>
    <p:sldId id="284" r:id="rId3"/>
    <p:sldId id="285" r:id="rId4"/>
    <p:sldId id="283" r:id="rId5"/>
    <p:sldId id="282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0"/>
    <a:srgbClr val="A9A9A9"/>
    <a:srgbClr val="FE4210"/>
    <a:srgbClr val="E1E1E1"/>
    <a:srgbClr val="C8C8C8"/>
    <a:srgbClr val="AFAFAF"/>
    <a:srgbClr val="595353"/>
    <a:srgbClr val="E80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1" autoAdjust="0"/>
    <p:restoredTop sz="94674"/>
  </p:normalViewPr>
  <p:slideViewPr>
    <p:cSldViewPr>
      <p:cViewPr varScale="1">
        <p:scale>
          <a:sx n="78" d="100"/>
          <a:sy n="78" d="100"/>
        </p:scale>
        <p:origin x="118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A5F2-F783-40FF-9A61-113DEFE2652C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96FB-EBFE-4D90-8E5C-996C4794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1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3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50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4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047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76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1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305800" cy="23622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62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Right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57600"/>
            <a:ext cx="3048000" cy="381000"/>
          </a:xfrm>
        </p:spPr>
        <p:txBody>
          <a:bodyPr>
            <a:noAutofit/>
          </a:bodyPr>
          <a:lstStyle>
            <a:lvl1pPr marL="0" indent="0" algn="l">
              <a:buNone/>
              <a:defRPr sz="1800" b="0" u="none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457200" indent="0">
              <a:buNone/>
              <a:defRPr sz="1600" b="1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400" b="1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1200" b="1"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 sz="12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2015</a:t>
            </a:r>
          </a:p>
        </p:txBody>
      </p:sp>
    </p:spTree>
    <p:extLst>
      <p:ext uri="{BB962C8B-B14F-4D97-AF65-F5344CB8AC3E}">
        <p14:creationId xmlns:p14="http://schemas.microsoft.com/office/powerpoint/2010/main" val="2217840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6" cy="6857997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86800" y="6172200"/>
            <a:ext cx="457198" cy="304800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305800" cy="17526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62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Topic Title Goes</a:t>
            </a:r>
            <a:br>
              <a:rPr lang="en-US" dirty="0"/>
            </a:br>
            <a:r>
              <a:rPr lang="en-US" dirty="0"/>
              <a:t>Right Here</a:t>
            </a:r>
          </a:p>
        </p:txBody>
      </p:sp>
    </p:spTree>
    <p:extLst>
      <p:ext uri="{BB962C8B-B14F-4D97-AF65-F5344CB8AC3E}">
        <p14:creationId xmlns:p14="http://schemas.microsoft.com/office/powerpoint/2010/main" val="3712091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Paces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5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1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5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9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9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1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31" r:id="rId17"/>
    <p:sldLayoutId id="2147483733" r:id="rId18"/>
    <p:sldLayoutId id="214748373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" TargetMode="External"/><Relationship Id="rId2" Type="http://schemas.openxmlformats.org/officeDocument/2006/relationships/hyperlink" Target="http://www.maxtblog.com/2023/03/powershell-psobjects-think-outside-the-box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xtblo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D18AC-1A80-5820-572B-DB2A1F2D2717}"/>
              </a:ext>
            </a:extLst>
          </p:cNvPr>
          <p:cNvSpPr txBox="1"/>
          <p:nvPr/>
        </p:nvSpPr>
        <p:spPr>
          <a:xfrm>
            <a:off x="502611" y="3036577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Maximo Trinidad</a:t>
            </a:r>
          </a:p>
          <a:p>
            <a:r>
              <a:rPr lang="en-US" sz="2400" dirty="0"/>
              <a:t>System Engineer III (Windows PowerShell)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5CB02-6D7B-E513-78BA-BC26DE9C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72" y="4023061"/>
            <a:ext cx="678239" cy="556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93746B-9789-D1F7-749F-97069A9F4995}"/>
              </a:ext>
            </a:extLst>
          </p:cNvPr>
          <p:cNvSpPr/>
          <p:nvPr/>
        </p:nvSpPr>
        <p:spPr>
          <a:xfrm>
            <a:off x="308066" y="5170282"/>
            <a:ext cx="3654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Twitter: @maxtrinidad</a:t>
            </a:r>
          </a:p>
          <a:p>
            <a:r>
              <a:rPr lang="en-US" dirty="0"/>
              <a:t>Email: max_Trinidad@hotmail.com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0D789-1B0F-F907-FF50-8EF7FAE43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2" y="4122802"/>
            <a:ext cx="1523999" cy="6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05B26C-421E-4497-36B9-FACAF6F5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8" y="5991530"/>
            <a:ext cx="856232" cy="2568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E735AB-A3FD-C90E-22EE-31591ECA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21605"/>
            <a:ext cx="7239000" cy="1676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i="0" dirty="0">
                <a:solidFill>
                  <a:srgbClr val="92D050"/>
                </a:solidFill>
                <a:effectLst/>
                <a:latin typeface="open sans" panose="020B0606030504020204" pitchFamily="34" charset="0"/>
              </a:rPr>
              <a:t>POWERSHELL Working with </a:t>
            </a:r>
            <a:r>
              <a:rPr lang="en-US" sz="4000" b="1" i="0" dirty="0" err="1">
                <a:solidFill>
                  <a:srgbClr val="92D050"/>
                </a:solidFill>
                <a:effectLst/>
                <a:latin typeface="open sans" panose="020B0606030504020204" pitchFamily="34" charset="0"/>
              </a:rPr>
              <a:t>PSObjects</a:t>
            </a:r>
            <a:r>
              <a:rPr lang="en-US" sz="4000" b="1" dirty="0">
                <a:solidFill>
                  <a:srgbClr val="92D050"/>
                </a:solidFill>
                <a:latin typeface="open sans" panose="020B0606030504020204" pitchFamily="34" charset="0"/>
              </a:rPr>
              <a:t> Custom Expressions</a:t>
            </a:r>
            <a:endParaRPr lang="en-US" sz="4000" b="1" i="0" dirty="0">
              <a:solidFill>
                <a:srgbClr val="92D05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BCE91A-10C2-6BFB-9640-A5E8C2A04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742" y="1752600"/>
            <a:ext cx="2501876" cy="14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A62D-B913-39E5-C789-35B3E0CC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dirty="0">
                <a:solidFill>
                  <a:srgbClr val="FFFF00"/>
                </a:solidFill>
              </a:rPr>
              <a:t>* Intro</a:t>
            </a:r>
            <a:br>
              <a:rPr lang="en-US" sz="2700" dirty="0">
                <a:solidFill>
                  <a:srgbClr val="FFFF00"/>
                </a:solidFill>
              </a:rPr>
            </a:br>
            <a:br>
              <a:rPr lang="en-US" sz="2700" dirty="0">
                <a:solidFill>
                  <a:srgbClr val="FFFF00"/>
                </a:solidFill>
              </a:rPr>
            </a:br>
            <a:r>
              <a:rPr lang="en-US" sz="2700" dirty="0">
                <a:solidFill>
                  <a:srgbClr val="FFFF00"/>
                </a:solidFill>
              </a:rPr>
              <a:t>* Custom Expression General Concept</a:t>
            </a:r>
            <a:br>
              <a:rPr lang="en-US" sz="2700" dirty="0">
                <a:solidFill>
                  <a:srgbClr val="FFFF00"/>
                </a:solidFill>
              </a:rPr>
            </a:br>
            <a:br>
              <a:rPr lang="en-US" sz="2700" dirty="0">
                <a:solidFill>
                  <a:srgbClr val="FFFF00"/>
                </a:solidFill>
              </a:rPr>
            </a:br>
            <a:r>
              <a:rPr lang="en-US" sz="2700" dirty="0">
                <a:solidFill>
                  <a:srgbClr val="FFFF00"/>
                </a:solidFill>
              </a:rPr>
              <a:t>* Using Add-Member</a:t>
            </a:r>
            <a:br>
              <a:rPr lang="en-US" sz="2700" dirty="0">
                <a:solidFill>
                  <a:srgbClr val="FFFF00"/>
                </a:solidFill>
              </a:rPr>
            </a:br>
            <a:br>
              <a:rPr lang="en-US" sz="2700" dirty="0">
                <a:solidFill>
                  <a:srgbClr val="FFFF00"/>
                </a:solidFill>
              </a:rPr>
            </a:br>
            <a:r>
              <a:rPr lang="en-US" sz="2700" dirty="0">
                <a:solidFill>
                  <a:srgbClr val="FFFF00"/>
                </a:solidFill>
              </a:rPr>
              <a:t>* </a:t>
            </a:r>
            <a:r>
              <a:rPr lang="en-US" sz="2700" dirty="0" err="1">
                <a:solidFill>
                  <a:srgbClr val="FFFF00"/>
                </a:solidFill>
              </a:rPr>
              <a:t>SQLServer</a:t>
            </a:r>
            <a:r>
              <a:rPr lang="en-US" sz="2700" dirty="0">
                <a:solidFill>
                  <a:srgbClr val="FFFF00"/>
                </a:solidFill>
              </a:rPr>
              <a:t> PowerShell Data extraction methods</a:t>
            </a:r>
            <a:br>
              <a:rPr lang="en-US" sz="2700" dirty="0">
                <a:solidFill>
                  <a:srgbClr val="FFFF00"/>
                </a:solidFill>
              </a:rPr>
            </a:br>
            <a:br>
              <a:rPr lang="en-US" sz="2700" dirty="0">
                <a:solidFill>
                  <a:srgbClr val="FFFF00"/>
                </a:solidFill>
              </a:rPr>
            </a:br>
            <a:r>
              <a:rPr lang="en-US" sz="2700" dirty="0">
                <a:solidFill>
                  <a:srgbClr val="FFFF00"/>
                </a:solidFill>
              </a:rPr>
              <a:t>* Demo</a:t>
            </a:r>
            <a:br>
              <a:rPr lang="en-US" sz="2700" dirty="0">
                <a:solidFill>
                  <a:srgbClr val="FFFF00"/>
                </a:solidFill>
              </a:rPr>
            </a:br>
            <a:endParaRPr lang="en-US" sz="27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5553A-0968-C0A4-7382-295B2DD2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67187"/>
            <a:ext cx="32029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3DE0-AFAD-B933-E619-E655615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Custom Expression General Concept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DFB3D-F431-D1A4-B1D9-48B14FB2B4EB}"/>
              </a:ext>
            </a:extLst>
          </p:cNvPr>
          <p:cNvSpPr txBox="1"/>
          <p:nvPr/>
        </p:nvSpPr>
        <p:spPr>
          <a:xfrm>
            <a:off x="228600" y="1828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Inside the open '@{'  and closing '}' contains the new </a:t>
            </a:r>
          </a:p>
          <a:p>
            <a:r>
              <a:rPr lang="en-US" dirty="0"/>
              <a:t>property 'name ="</a:t>
            </a:r>
            <a:r>
              <a:rPr lang="en-US" dirty="0" err="1"/>
              <a:t>Propert</a:t>
            </a:r>
            <a:r>
              <a:rPr lang="en-US" dirty="0"/>
              <a:t>-name";'"('n= "</a:t>
            </a:r>
            <a:r>
              <a:rPr lang="en-US" dirty="0" err="1"/>
              <a:t>Propert</a:t>
            </a:r>
            <a:r>
              <a:rPr lang="en-US" dirty="0"/>
              <a:t>-name";’) </a:t>
            </a:r>
          </a:p>
          <a:p>
            <a:r>
              <a:rPr lang="en-US" dirty="0"/>
              <a:t>or 'label="</a:t>
            </a:r>
            <a:r>
              <a:rPr lang="en-US" dirty="0" err="1"/>
              <a:t>Propert</a:t>
            </a:r>
            <a:r>
              <a:rPr lang="en-US" dirty="0"/>
              <a:t>-name";'"('l="</a:t>
            </a:r>
            <a:r>
              <a:rPr lang="en-US" dirty="0" err="1"/>
              <a:t>Propert</a:t>
            </a:r>
            <a:r>
              <a:rPr lang="en-US" dirty="0"/>
              <a:t>-name";')</a:t>
            </a:r>
          </a:p>
          <a:p>
            <a:endParaRPr lang="en-US" dirty="0"/>
          </a:p>
          <a:p>
            <a:r>
              <a:rPr lang="en-US" dirty="0"/>
              <a:t>Followed by the "expression="("e=") which will includes a script block of code inside the {&lt;...</a:t>
            </a:r>
            <a:r>
              <a:rPr lang="en-US" dirty="0" err="1"/>
              <a:t>PScode</a:t>
            </a:r>
            <a:r>
              <a:rPr lang="en-US" dirty="0"/>
              <a:t> Block...&gt;}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@{ l = "&lt;</a:t>
            </a:r>
            <a:r>
              <a:rPr lang="en-US" dirty="0" err="1"/>
              <a:t>Propert</a:t>
            </a:r>
            <a:r>
              <a:rPr lang="en-US" dirty="0"/>
              <a:t>-name&gt;"; e = {&lt;...</a:t>
            </a:r>
            <a:r>
              <a:rPr lang="en-US" dirty="0" err="1"/>
              <a:t>PSscript</a:t>
            </a:r>
            <a:r>
              <a:rPr lang="en-US" dirty="0"/>
              <a:t> Block...&gt;}; }</a:t>
            </a:r>
          </a:p>
          <a:p>
            <a:r>
              <a:rPr lang="en-US" dirty="0"/>
              <a:t>@{ n = "&lt;</a:t>
            </a:r>
            <a:r>
              <a:rPr lang="en-US" dirty="0" err="1"/>
              <a:t>Propert</a:t>
            </a:r>
            <a:r>
              <a:rPr lang="en-US" dirty="0"/>
              <a:t>-name&gt;"; e = {{&lt;...</a:t>
            </a:r>
            <a:r>
              <a:rPr lang="en-US" dirty="0" err="1"/>
              <a:t>PSscript</a:t>
            </a:r>
            <a:r>
              <a:rPr lang="en-US" dirty="0"/>
              <a:t> Block...&gt;}; }</a:t>
            </a:r>
          </a:p>
          <a:p>
            <a:r>
              <a:rPr lang="en-US" dirty="0"/>
              <a:t>@{ label = "&lt;</a:t>
            </a:r>
            <a:r>
              <a:rPr lang="en-US" dirty="0" err="1"/>
              <a:t>Propert</a:t>
            </a:r>
            <a:r>
              <a:rPr lang="en-US" dirty="0"/>
              <a:t>-name&gt;"; e = {&lt;...</a:t>
            </a:r>
            <a:r>
              <a:rPr lang="en-US" dirty="0" err="1"/>
              <a:t>PSscript</a:t>
            </a:r>
            <a:r>
              <a:rPr lang="en-US" dirty="0"/>
              <a:t> Block...&gt;}; }</a:t>
            </a:r>
          </a:p>
          <a:p>
            <a:r>
              <a:rPr lang="en-US" dirty="0"/>
              <a:t>@{ name = "&lt;</a:t>
            </a:r>
            <a:r>
              <a:rPr lang="en-US" dirty="0" err="1"/>
              <a:t>Propert</a:t>
            </a:r>
            <a:r>
              <a:rPr lang="en-US" dirty="0"/>
              <a:t>-name&gt;"; e = {&lt;...</a:t>
            </a:r>
            <a:r>
              <a:rPr lang="en-US" dirty="0" err="1"/>
              <a:t>PSscript</a:t>
            </a:r>
            <a:r>
              <a:rPr lang="en-US" dirty="0"/>
              <a:t> Block...&gt;}; }</a:t>
            </a:r>
          </a:p>
        </p:txBody>
      </p:sp>
    </p:spTree>
    <p:extLst>
      <p:ext uri="{BB962C8B-B14F-4D97-AF65-F5344CB8AC3E}">
        <p14:creationId xmlns:p14="http://schemas.microsoft.com/office/powerpoint/2010/main" val="199176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6E0F-7AFC-38AB-CE56-701EF77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Supporting Scripts: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Name</a:t>
            </a:r>
            <a:br>
              <a:rPr lang="en-US" sz="2200" dirty="0"/>
            </a:br>
            <a:r>
              <a:rPr lang="en-US" sz="2200" dirty="0"/>
              <a:t>----</a:t>
            </a:r>
            <a:br>
              <a:rPr lang="en-US" sz="2200" dirty="0"/>
            </a:br>
            <a:r>
              <a:rPr lang="en-US" sz="2200" dirty="0"/>
              <a:t>CustomExpressionMagic.ps1</a:t>
            </a:r>
            <a:br>
              <a:rPr lang="en-US" sz="2200" dirty="0"/>
            </a:br>
            <a:r>
              <a:rPr lang="en-US" sz="2200" dirty="0"/>
              <a:t>CustomizingPSObject.ps1</a:t>
            </a:r>
            <a:br>
              <a:rPr lang="en-US" sz="2200" dirty="0"/>
            </a:br>
            <a:r>
              <a:rPr lang="en-US" sz="2200" dirty="0"/>
              <a:t>Sample-SQLMethod1_SqlClienta.ps1</a:t>
            </a:r>
            <a:br>
              <a:rPr lang="en-US" sz="2200" dirty="0"/>
            </a:br>
            <a:r>
              <a:rPr lang="en-US" sz="2200" dirty="0"/>
              <a:t>Sample-SQLMethod1_SqlClientb.ps1</a:t>
            </a:r>
            <a:br>
              <a:rPr lang="en-US" sz="2200" dirty="0"/>
            </a:br>
            <a:r>
              <a:rPr lang="en-US" sz="2200" dirty="0"/>
              <a:t>Sample-SQLMethod2a_SMO.ps1</a:t>
            </a:r>
            <a:br>
              <a:rPr lang="en-US" sz="2200" dirty="0"/>
            </a:br>
            <a:r>
              <a:rPr lang="en-US" sz="2200" dirty="0"/>
              <a:t>Sample-SQLMethod2b_SMO.ps1</a:t>
            </a:r>
            <a:br>
              <a:rPr lang="en-US" sz="2200" dirty="0"/>
            </a:br>
            <a:br>
              <a:rPr lang="en-US" sz="2200" b="1" dirty="0"/>
            </a:br>
            <a:r>
              <a:rPr lang="en-US" sz="2200" b="1" dirty="0">
                <a:solidFill>
                  <a:schemeClr val="tx1"/>
                </a:solidFill>
              </a:rPr>
              <a:t>Bonus scripts:</a:t>
            </a:r>
            <a:br>
              <a:rPr lang="en-US" sz="2200" dirty="0"/>
            </a:br>
            <a:r>
              <a:rPr lang="en-US" sz="2200" dirty="0"/>
              <a:t>AutomateRunSession1.ps1</a:t>
            </a:r>
            <a:br>
              <a:rPr lang="en-US" sz="2200" dirty="0"/>
            </a:br>
            <a:r>
              <a:rPr lang="en-US" sz="2200" dirty="0"/>
              <a:t>AutomateRunSession2.ps1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64FA4-2C02-16AF-0757-EF4A73AF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67187"/>
            <a:ext cx="32029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1A6-632A-E5F3-4515-FA3BA99C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Information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42950-F1C0-D160-DBD2-E1730E1B54F6}"/>
              </a:ext>
            </a:extLst>
          </p:cNvPr>
          <p:cNvSpPr txBox="1"/>
          <p:nvPr/>
        </p:nvSpPr>
        <p:spPr>
          <a:xfrm>
            <a:off x="381000" y="2057400"/>
            <a:ext cx="6347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My blog: </a:t>
            </a:r>
            <a:r>
              <a:rPr lang="en-US" sz="2400" dirty="0">
                <a:hlinkClick r:id="rId2"/>
              </a:rPr>
              <a:t>http://www.maxtblog.com/2023/03/powershell-psobjects-think-outside-the-box/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Recommended BOOKs at:  </a:t>
            </a:r>
            <a:r>
              <a:rPr lang="en-US" sz="2400" dirty="0">
                <a:hlinkClick r:id="rId3"/>
              </a:rPr>
              <a:t>h</a:t>
            </a:r>
            <a:r>
              <a:rPr lang="en-US" sz="2400" dirty="0">
                <a:hlinkClick r:id="rId3"/>
              </a:rPr>
              <a:t>ttps://www.manning.com/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Learn PowerShell in a Month of Lunches, Fourth Edition (eBook)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Learn </a:t>
            </a:r>
            <a:r>
              <a:rPr lang="en-US" sz="2400" b="0" i="0" dirty="0" err="1">
                <a:effectLst/>
                <a:latin typeface="Lato" panose="020F0502020204030203" pitchFamily="34" charset="0"/>
              </a:rPr>
              <a:t>dbatools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 in a Month of Lunches (eBook)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568D5-B897-C8D8-0D3F-156B0D6DB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67187"/>
            <a:ext cx="32029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533400"/>
            <a:ext cx="89154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200" b="1" kern="1200" baseline="0">
                <a:solidFill>
                  <a:schemeClr val="bg1"/>
                </a:solidFill>
                <a:latin typeface="Proxima Nova Th" pitchFamily="50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6000"/>
              </a:lnSpc>
            </a:pPr>
            <a:r>
              <a:rPr lang="en-US" sz="4000" b="0" dirty="0">
                <a:solidFill>
                  <a:srgbClr val="E1E1E1"/>
                </a:solidFill>
                <a:latin typeface="Arial" panose="020B0604020202020204" pitchFamily="34" charset="0"/>
              </a:rPr>
              <a:t>Contact information:</a:t>
            </a:r>
          </a:p>
          <a:p>
            <a:pPr>
              <a:lnSpc>
                <a:spcPts val="6000"/>
              </a:lnSpc>
            </a:pPr>
            <a:endParaRPr lang="en-US" sz="7000" dirty="0">
              <a:solidFill>
                <a:srgbClr val="E1E1E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C67B6-BB78-4D2B-83E7-5CE6FA8360CC}"/>
              </a:ext>
            </a:extLst>
          </p:cNvPr>
          <p:cNvSpPr txBox="1"/>
          <p:nvPr/>
        </p:nvSpPr>
        <p:spPr>
          <a:xfrm>
            <a:off x="304800" y="2514600"/>
            <a:ext cx="7434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max_Trinidad@hotmail.com</a:t>
            </a:r>
          </a:p>
          <a:p>
            <a:r>
              <a:rPr lang="en-US" sz="2400" dirty="0"/>
              <a:t>Microsoft MVP - Cloud and Datacenter Management </a:t>
            </a:r>
          </a:p>
          <a:p>
            <a:r>
              <a:rPr lang="en-US" sz="2400" dirty="0"/>
              <a:t>Blog: </a:t>
            </a:r>
            <a:r>
              <a:rPr lang="en-US" sz="2400" dirty="0">
                <a:hlinkClick r:id="rId2"/>
              </a:rPr>
              <a:t>http://www.maxtblog.com/</a:t>
            </a:r>
            <a:endParaRPr lang="en-US" sz="2400" dirty="0"/>
          </a:p>
          <a:p>
            <a:r>
              <a:rPr lang="en-US" sz="2400" dirty="0"/>
              <a:t>Twitter: @maxtrinidad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0E8BE-6D93-493B-A17D-74C188F80E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1523999" cy="6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B0D0C-5384-C7E2-ABD5-472EA99B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67187"/>
            <a:ext cx="32029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309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Lato</vt:lpstr>
      <vt:lpstr>open sans</vt:lpstr>
      <vt:lpstr>Trebuchet MS</vt:lpstr>
      <vt:lpstr>Wingdings 3</vt:lpstr>
      <vt:lpstr>Facet</vt:lpstr>
      <vt:lpstr>POWERSHELL Working with PSObjects Custom Expressions</vt:lpstr>
      <vt:lpstr>Agenda   * Intro  * Custom Expression General Concept  * Using Add-Member  * SQLServer PowerShell Data extraction methods  * Demo </vt:lpstr>
      <vt:lpstr>Custom Expression General Concept</vt:lpstr>
      <vt:lpstr>Demo Supporting Scripts:  Name ---- CustomExpressionMagic.ps1 CustomizingPSObject.ps1 Sample-SQLMethod1_SqlClienta.ps1 Sample-SQLMethod1_SqlClientb.ps1 Sample-SQLMethod2a_SMO.ps1 Sample-SQLMethod2b_SMO.ps1  Bonus scripts: AutomateRunSession1.ps1 AutomateRunSession2.ps1</vt:lpstr>
      <vt:lpstr>Resource Information  </vt:lpstr>
      <vt:lpstr>PowerPoint Presentation</vt:lpstr>
    </vt:vector>
  </TitlesOfParts>
  <Company>BBS Technologies,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Silva</dc:creator>
  <cp:lastModifiedBy>Maximo Trinidad</cp:lastModifiedBy>
  <cp:revision>136</cp:revision>
  <dcterms:created xsi:type="dcterms:W3CDTF">2013-06-03T18:40:01Z</dcterms:created>
  <dcterms:modified xsi:type="dcterms:W3CDTF">2023-06-03T03:53:23Z</dcterms:modified>
</cp:coreProperties>
</file>