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56103" autoAdjust="0"/>
  </p:normalViewPr>
  <p:slideViewPr>
    <p:cSldViewPr snapToGrid="0">
      <p:cViewPr varScale="1">
        <p:scale>
          <a:sx n="59" d="100"/>
          <a:sy n="59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8717F-3E47-4DC8-81D9-2729D5F0A067}" type="datetimeFigureOut">
              <a:rPr lang="en-GB" smtClean="0"/>
              <a:t>21/11/2016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81E7D-FD18-4DB1-9ADF-1ABAED4B6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9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Mars Reconnaissance </a:t>
            </a:r>
            <a:r>
              <a:rPr lang="en-GB" dirty="0" err="1"/>
              <a:t>og</a:t>
            </a:r>
            <a:r>
              <a:rPr lang="en-GB" dirty="0"/>
              <a:t> MAVEN </a:t>
            </a:r>
            <a:r>
              <a:rPr lang="en-GB" dirty="0" err="1"/>
              <a:t>eru</a:t>
            </a:r>
            <a:r>
              <a:rPr lang="en-GB" dirty="0"/>
              <a:t> </a:t>
            </a:r>
            <a:r>
              <a:rPr lang="en-GB" dirty="0" err="1"/>
              <a:t>gerfihnettir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a </a:t>
            </a:r>
            <a:r>
              <a:rPr lang="en-GB" dirty="0" err="1"/>
              <a:t>sporbraut</a:t>
            </a:r>
            <a:r>
              <a:rPr lang="en-GB" dirty="0"/>
              <a:t> vid mars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mikid</a:t>
            </a:r>
            <a:r>
              <a:rPr lang="en-GB" dirty="0"/>
              <a:t> </a:t>
            </a:r>
            <a:r>
              <a:rPr lang="en-GB" dirty="0" err="1"/>
              <a:t>ahugavert</a:t>
            </a:r>
            <a:r>
              <a:rPr lang="en-GB" dirty="0"/>
              <a:t> ad </a:t>
            </a:r>
            <a:r>
              <a:rPr lang="en-GB" dirty="0" err="1"/>
              <a:t>segja</a:t>
            </a:r>
            <a:r>
              <a:rPr lang="en-GB" dirty="0"/>
              <a:t> um ta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1E7D-FD18-4DB1-9ADF-1ABAED4B69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1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Mars Odyssey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utbuinn</a:t>
            </a:r>
            <a:r>
              <a:rPr lang="en-GB" dirty="0"/>
              <a:t> med 3 </a:t>
            </a:r>
            <a:r>
              <a:rPr lang="en-GB" dirty="0" err="1"/>
              <a:t>meirihattar</a:t>
            </a:r>
            <a:r>
              <a:rPr lang="en-GB" dirty="0"/>
              <a:t> </a:t>
            </a:r>
            <a:r>
              <a:rPr lang="en-GB" dirty="0" err="1"/>
              <a:t>skynjurum</a:t>
            </a:r>
            <a:r>
              <a:rPr lang="en-GB" dirty="0"/>
              <a:t>, </a:t>
            </a:r>
            <a:r>
              <a:rPr lang="en-GB" dirty="0" err="1"/>
              <a:t>Teir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: Thermal Emission Imaging System </a:t>
            </a:r>
            <a:r>
              <a:rPr lang="en-GB" dirty="0" err="1"/>
              <a:t>utbuinn</a:t>
            </a:r>
            <a:r>
              <a:rPr lang="en-GB" dirty="0"/>
              <a:t> med </a:t>
            </a:r>
            <a:r>
              <a:rPr lang="en-GB" dirty="0" err="1"/>
              <a:t>infared</a:t>
            </a:r>
            <a:r>
              <a:rPr lang="en-GB" dirty="0"/>
              <a:t> </a:t>
            </a:r>
            <a:r>
              <a:rPr lang="en-GB" dirty="0" err="1"/>
              <a:t>myndavel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hefur</a:t>
            </a:r>
            <a:r>
              <a:rPr lang="en-GB" dirty="0"/>
              <a:t> </a:t>
            </a:r>
            <a:r>
              <a:rPr lang="en-GB" dirty="0" err="1"/>
              <a:t>uppgvotad</a:t>
            </a:r>
            <a:r>
              <a:rPr lang="en-GB" dirty="0"/>
              <a:t> </a:t>
            </a:r>
            <a:r>
              <a:rPr lang="en-GB" dirty="0" err="1"/>
              <a:t>mismunandi</a:t>
            </a:r>
            <a:r>
              <a:rPr lang="en-GB" dirty="0"/>
              <a:t> </a:t>
            </a:r>
            <a:r>
              <a:rPr lang="en-GB" dirty="0" err="1"/>
              <a:t>tegundir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steinum</a:t>
            </a:r>
            <a:r>
              <a:rPr lang="en-GB" dirty="0"/>
              <a:t>, Gamma Ray Spectrometer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mala </a:t>
            </a:r>
            <a:r>
              <a:rPr lang="en-GB" dirty="0" err="1"/>
              <a:t>geislunina</a:t>
            </a:r>
            <a:r>
              <a:rPr lang="en-GB" dirty="0"/>
              <a:t> a </a:t>
            </a:r>
            <a:r>
              <a:rPr lang="en-GB" dirty="0" err="1"/>
              <a:t>yfirbordinu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MARIE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mala </a:t>
            </a:r>
            <a:r>
              <a:rPr lang="en-GB" dirty="0" err="1"/>
              <a:t>geislun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geimnum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1E7D-FD18-4DB1-9ADF-1ABAED4B69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4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Mars Express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fekk</a:t>
            </a:r>
            <a:r>
              <a:rPr lang="en-GB" dirty="0"/>
              <a:t> tad </a:t>
            </a:r>
            <a:r>
              <a:rPr lang="en-GB" dirty="0" err="1"/>
              <a:t>nafn</a:t>
            </a:r>
            <a:r>
              <a:rPr lang="en-GB" dirty="0"/>
              <a:t> vegan </a:t>
            </a:r>
            <a:r>
              <a:rPr lang="en-GB" dirty="0" err="1"/>
              <a:t>tess</a:t>
            </a:r>
            <a:r>
              <a:rPr lang="en-GB" dirty="0"/>
              <a:t> ad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svo</a:t>
            </a:r>
            <a:r>
              <a:rPr lang="en-GB" dirty="0"/>
              <a:t> </a:t>
            </a:r>
            <a:r>
              <a:rPr lang="en-GB" dirty="0" err="1"/>
              <a:t>snoggur</a:t>
            </a:r>
            <a:r>
              <a:rPr lang="en-GB" dirty="0"/>
              <a:t> a </a:t>
            </a:r>
            <a:r>
              <a:rPr lang="en-GB" dirty="0" err="1"/>
              <a:t>leidinni</a:t>
            </a:r>
            <a:r>
              <a:rPr lang="en-GB" dirty="0"/>
              <a:t>,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sokum</a:t>
            </a:r>
            <a:r>
              <a:rPr lang="en-GB" dirty="0"/>
              <a:t> </a:t>
            </a:r>
            <a:r>
              <a:rPr lang="en-GB" dirty="0" err="1"/>
              <a:t>tess</a:t>
            </a:r>
            <a:r>
              <a:rPr lang="en-GB" dirty="0"/>
              <a:t> </a:t>
            </a:r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planeturnar</a:t>
            </a:r>
            <a:r>
              <a:rPr lang="en-GB" dirty="0"/>
              <a:t> </a:t>
            </a:r>
            <a:r>
              <a:rPr lang="en-GB" dirty="0" err="1"/>
              <a:t>voru</a:t>
            </a:r>
            <a:r>
              <a:rPr lang="en-GB" dirty="0"/>
              <a:t> </a:t>
            </a:r>
            <a:r>
              <a:rPr lang="en-GB" dirty="0" err="1"/>
              <a:t>nalagt</a:t>
            </a:r>
            <a:r>
              <a:rPr lang="en-GB" dirty="0"/>
              <a:t> </a:t>
            </a:r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annari</a:t>
            </a:r>
            <a:r>
              <a:rPr lang="en-GB" dirty="0"/>
              <a:t> </a:t>
            </a:r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honum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skotid</a:t>
            </a:r>
            <a:r>
              <a:rPr lang="en-GB" dirty="0"/>
              <a:t> a loft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hvad</a:t>
            </a:r>
            <a:r>
              <a:rPr lang="en-GB" dirty="0"/>
              <a:t> tad </a:t>
            </a:r>
            <a:r>
              <a:rPr lang="en-GB" dirty="0" err="1"/>
              <a:t>gekk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ad </a:t>
            </a:r>
            <a:r>
              <a:rPr lang="en-GB" dirty="0" err="1"/>
              <a:t>hanna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setja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saman</a:t>
            </a:r>
            <a:r>
              <a:rPr lang="en-GB" dirty="0"/>
              <a:t>. Express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samansettur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2 </a:t>
            </a:r>
            <a:r>
              <a:rPr lang="en-GB" dirty="0" err="1"/>
              <a:t>adal</a:t>
            </a:r>
            <a:r>
              <a:rPr lang="en-GB" dirty="0"/>
              <a:t> </a:t>
            </a:r>
            <a:r>
              <a:rPr lang="en-GB" dirty="0" err="1"/>
              <a:t>hlutum</a:t>
            </a:r>
            <a:r>
              <a:rPr lang="en-GB" dirty="0"/>
              <a:t>, </a:t>
            </a:r>
            <a:r>
              <a:rPr lang="en-GB" dirty="0" err="1"/>
              <a:t>annar</a:t>
            </a:r>
            <a:r>
              <a:rPr lang="en-GB" dirty="0"/>
              <a:t> </a:t>
            </a:r>
            <a:r>
              <a:rPr lang="en-GB" dirty="0" err="1"/>
              <a:t>teirra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Mars Express orbiter </a:t>
            </a:r>
            <a:r>
              <a:rPr lang="en-GB" dirty="0" err="1"/>
              <a:t>og</a:t>
            </a:r>
            <a:r>
              <a:rPr lang="en-GB" dirty="0"/>
              <a:t> Beagle 2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hannadur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stunda</a:t>
            </a:r>
            <a:r>
              <a:rPr lang="en-GB" dirty="0"/>
              <a:t> </a:t>
            </a:r>
            <a:r>
              <a:rPr lang="en-GB" dirty="0" err="1"/>
              <a:t>liffradi</a:t>
            </a:r>
            <a:r>
              <a:rPr lang="en-GB" dirty="0"/>
              <a:t> </a:t>
            </a:r>
            <a:r>
              <a:rPr lang="en-GB" dirty="0" err="1"/>
              <a:t>tilraunir</a:t>
            </a:r>
            <a:r>
              <a:rPr lang="en-GB" dirty="0"/>
              <a:t> a </a:t>
            </a:r>
            <a:r>
              <a:rPr lang="en-GB" dirty="0" err="1"/>
              <a:t>yfirbordinu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lendingin</a:t>
            </a:r>
            <a:r>
              <a:rPr lang="en-GB" dirty="0"/>
              <a:t> </a:t>
            </a:r>
            <a:r>
              <a:rPr lang="en-GB" dirty="0" err="1"/>
              <a:t>misheppnadist</a:t>
            </a:r>
            <a:r>
              <a:rPr lang="en-GB" dirty="0"/>
              <a:t> </a:t>
            </a:r>
            <a:r>
              <a:rPr lang="en-GB" dirty="0" err="1"/>
              <a:t>hefur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adalega</a:t>
            </a:r>
            <a:r>
              <a:rPr lang="en-GB" dirty="0"/>
              <a:t> </a:t>
            </a:r>
            <a:r>
              <a:rPr lang="en-GB" dirty="0" err="1"/>
              <a:t>verid</a:t>
            </a:r>
            <a:r>
              <a:rPr lang="en-GB" dirty="0"/>
              <a:t> ad </a:t>
            </a:r>
            <a:r>
              <a:rPr lang="en-GB" dirty="0" err="1"/>
              <a:t>senda</a:t>
            </a:r>
            <a:r>
              <a:rPr lang="en-GB" dirty="0"/>
              <a:t> </a:t>
            </a:r>
            <a:r>
              <a:rPr lang="en-GB" dirty="0" err="1"/>
              <a:t>myndir</a:t>
            </a:r>
            <a:r>
              <a:rPr lang="en-GB" dirty="0"/>
              <a:t> I </a:t>
            </a:r>
            <a:r>
              <a:rPr lang="en-GB" dirty="0" err="1"/>
              <a:t>harri</a:t>
            </a:r>
            <a:r>
              <a:rPr lang="en-GB" dirty="0"/>
              <a:t> </a:t>
            </a:r>
            <a:r>
              <a:rPr lang="en-GB" dirty="0" err="1"/>
              <a:t>upplausn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baka</a:t>
            </a:r>
            <a:r>
              <a:rPr lang="en-GB" dirty="0"/>
              <a:t> </a:t>
            </a:r>
            <a:r>
              <a:rPr lang="en-GB" dirty="0" err="1"/>
              <a:t>hingad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1E7D-FD18-4DB1-9ADF-1ABAED4B69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5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MER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nafnid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leidangurinn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sendi</a:t>
            </a:r>
            <a:r>
              <a:rPr lang="en-GB" dirty="0"/>
              <a:t> Spirit </a:t>
            </a:r>
            <a:r>
              <a:rPr lang="en-GB" dirty="0" err="1"/>
              <a:t>og</a:t>
            </a:r>
            <a:r>
              <a:rPr lang="en-GB" dirty="0"/>
              <a:t> Opportunity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fekk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atti</a:t>
            </a:r>
            <a:r>
              <a:rPr lang="en-GB" dirty="0"/>
              <a:t> ad </a:t>
            </a:r>
            <a:r>
              <a:rPr lang="en-GB" dirty="0" err="1"/>
              <a:t>endast</a:t>
            </a:r>
            <a:r>
              <a:rPr lang="en-GB" dirty="0"/>
              <a:t> I 90 sol </a:t>
            </a:r>
            <a:r>
              <a:rPr lang="en-GB" dirty="0" err="1"/>
              <a:t>gekk</a:t>
            </a:r>
            <a:r>
              <a:rPr lang="en-GB" dirty="0"/>
              <a:t> </a:t>
            </a:r>
            <a:r>
              <a:rPr lang="en-GB" dirty="0" err="1"/>
              <a:t>margfalt</a:t>
            </a:r>
            <a:r>
              <a:rPr lang="en-GB" dirty="0"/>
              <a:t> </a:t>
            </a:r>
            <a:r>
              <a:rPr lang="en-GB" dirty="0" err="1"/>
              <a:t>betur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vonir</a:t>
            </a:r>
            <a:r>
              <a:rPr lang="en-GB" dirty="0"/>
              <a:t> </a:t>
            </a:r>
            <a:r>
              <a:rPr lang="en-GB" dirty="0" err="1"/>
              <a:t>voru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Spirit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virkur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2010 </a:t>
            </a:r>
            <a:r>
              <a:rPr lang="en-GB" dirty="0" err="1"/>
              <a:t>og</a:t>
            </a:r>
            <a:r>
              <a:rPr lang="en-GB" dirty="0"/>
              <a:t> Opportunity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enn</a:t>
            </a:r>
            <a:r>
              <a:rPr lang="en-GB" dirty="0"/>
              <a:t> </a:t>
            </a:r>
            <a:r>
              <a:rPr lang="en-GB" dirty="0" err="1"/>
              <a:t>virkur</a:t>
            </a:r>
            <a:r>
              <a:rPr lang="en-GB" dirty="0"/>
              <a:t> arid 2016. </a:t>
            </a:r>
            <a:r>
              <a:rPr lang="en-GB" dirty="0" err="1"/>
              <a:t>Velgengni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verkefnis</a:t>
            </a:r>
            <a:r>
              <a:rPr lang="en-GB" dirty="0"/>
              <a:t> </a:t>
            </a:r>
            <a:r>
              <a:rPr lang="en-GB" dirty="0" err="1"/>
              <a:t>leiddi</a:t>
            </a:r>
            <a:r>
              <a:rPr lang="en-GB" dirty="0"/>
              <a:t> </a:t>
            </a:r>
            <a:r>
              <a:rPr lang="en-GB" dirty="0" err="1"/>
              <a:t>bein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Curiosity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sent </a:t>
            </a:r>
            <a:r>
              <a:rPr lang="en-GB" dirty="0" err="1"/>
              <a:t>til</a:t>
            </a:r>
            <a:r>
              <a:rPr lang="en-GB" dirty="0"/>
              <a:t> mars 2011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1E7D-FD18-4DB1-9ADF-1ABAED4B69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2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Curiosity </a:t>
            </a:r>
            <a:r>
              <a:rPr lang="en-GB" dirty="0" err="1"/>
              <a:t>eda</a:t>
            </a:r>
            <a:r>
              <a:rPr lang="en-GB" dirty="0"/>
              <a:t> Mars Science Laboratory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leidinlega</a:t>
            </a:r>
            <a:r>
              <a:rPr lang="en-GB" dirty="0"/>
              <a:t> </a:t>
            </a:r>
            <a:r>
              <a:rPr lang="en-GB" dirty="0" err="1"/>
              <a:t>nafnid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sent arid 2011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starsta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vinsalasti</a:t>
            </a:r>
            <a:r>
              <a:rPr lang="en-GB" dirty="0"/>
              <a:t> </a:t>
            </a:r>
            <a:r>
              <a:rPr lang="en-GB" dirty="0" err="1"/>
              <a:t>leidangur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Mars,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sendur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mars med tad I </a:t>
            </a:r>
            <a:r>
              <a:rPr lang="en-GB" dirty="0" err="1"/>
              <a:t>huga</a:t>
            </a:r>
            <a:r>
              <a:rPr lang="en-GB" dirty="0"/>
              <a:t> ad </a:t>
            </a:r>
            <a:r>
              <a:rPr lang="en-GB" dirty="0" err="1"/>
              <a:t>kanna</a:t>
            </a:r>
            <a:r>
              <a:rPr lang="en-GB" dirty="0"/>
              <a:t> </a:t>
            </a:r>
            <a:r>
              <a:rPr lang="en-GB" dirty="0" err="1"/>
              <a:t>hvort</a:t>
            </a:r>
            <a:r>
              <a:rPr lang="en-GB" dirty="0"/>
              <a:t> tad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vant</a:t>
            </a:r>
            <a:r>
              <a:rPr lang="en-GB" dirty="0"/>
              <a:t> </a:t>
            </a:r>
            <a:r>
              <a:rPr lang="en-GB" dirty="0" err="1"/>
              <a:t>nalagt</a:t>
            </a:r>
            <a:r>
              <a:rPr lang="en-GB" dirty="0"/>
              <a:t> </a:t>
            </a:r>
            <a:r>
              <a:rPr lang="en-GB" dirty="0" err="1"/>
              <a:t>lendingastadnum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hvort</a:t>
            </a:r>
            <a:r>
              <a:rPr lang="en-GB" dirty="0"/>
              <a:t> tad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sens</a:t>
            </a:r>
            <a:r>
              <a:rPr lang="en-GB" dirty="0"/>
              <a:t> ad tad </a:t>
            </a:r>
            <a:r>
              <a:rPr lang="en-GB" dirty="0" err="1"/>
              <a:t>seu</a:t>
            </a:r>
            <a:r>
              <a:rPr lang="en-GB" dirty="0"/>
              <a:t> </a:t>
            </a:r>
            <a:r>
              <a:rPr lang="en-GB" dirty="0" err="1"/>
              <a:t>orverur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bua</a:t>
            </a:r>
            <a:r>
              <a:rPr lang="en-GB" dirty="0"/>
              <a:t> tar. Auk </a:t>
            </a:r>
            <a:r>
              <a:rPr lang="en-GB" dirty="0" err="1"/>
              <a:t>tess</a:t>
            </a:r>
            <a:r>
              <a:rPr lang="en-GB" dirty="0"/>
              <a:t> a </a:t>
            </a:r>
            <a:r>
              <a:rPr lang="en-GB" dirty="0" err="1"/>
              <a:t>hann</a:t>
            </a:r>
            <a:r>
              <a:rPr lang="en-GB" dirty="0"/>
              <a:t> ad </a:t>
            </a:r>
            <a:r>
              <a:rPr lang="en-GB" dirty="0" err="1"/>
              <a:t>ransaka</a:t>
            </a:r>
            <a:r>
              <a:rPr lang="en-GB" dirty="0"/>
              <a:t> </a:t>
            </a:r>
            <a:r>
              <a:rPr lang="en-GB" dirty="0" err="1"/>
              <a:t>yfirbord</a:t>
            </a:r>
            <a:r>
              <a:rPr lang="en-GB" dirty="0"/>
              <a:t> </a:t>
            </a:r>
            <a:r>
              <a:rPr lang="en-GB" dirty="0" err="1"/>
              <a:t>planetunar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“</a:t>
            </a:r>
            <a:r>
              <a:rPr lang="en-GB" dirty="0" err="1"/>
              <a:t>loft”slag</a:t>
            </a:r>
            <a:r>
              <a:rPr lang="en-GB" dirty="0"/>
              <a:t> </a:t>
            </a:r>
            <a:r>
              <a:rPr lang="en-GB" dirty="0" err="1"/>
              <a:t>hennar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1E7D-FD18-4DB1-9ADF-1ABAED4B69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3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Busetustadur</a:t>
            </a:r>
            <a:endParaRPr lang="en-GB" dirty="0"/>
          </a:p>
          <a:p>
            <a:r>
              <a:rPr lang="en-GB" dirty="0"/>
              <a:t>Vid </a:t>
            </a:r>
            <a:r>
              <a:rPr lang="en-GB" dirty="0" err="1"/>
              <a:t>teljum</a:t>
            </a:r>
            <a:r>
              <a:rPr lang="en-GB" dirty="0"/>
              <a:t> 2 </a:t>
            </a:r>
            <a:r>
              <a:rPr lang="en-GB" dirty="0" err="1"/>
              <a:t>moguleika</a:t>
            </a:r>
            <a:r>
              <a:rPr lang="en-GB" dirty="0"/>
              <a:t> </a:t>
            </a:r>
            <a:r>
              <a:rPr lang="en-GB" dirty="0" err="1"/>
              <a:t>vera</a:t>
            </a:r>
            <a:r>
              <a:rPr lang="en-GB" dirty="0"/>
              <a:t> </a:t>
            </a:r>
            <a:r>
              <a:rPr lang="en-GB" dirty="0" err="1"/>
              <a:t>besta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koma</a:t>
            </a:r>
            <a:r>
              <a:rPr lang="en-GB" dirty="0"/>
              <a:t> med </a:t>
            </a:r>
            <a:r>
              <a:rPr lang="en-GB" dirty="0" err="1"/>
              <a:t>byggingar</a:t>
            </a:r>
            <a:r>
              <a:rPr lang="en-GB" dirty="0"/>
              <a:t> a </a:t>
            </a:r>
            <a:r>
              <a:rPr lang="en-GB" dirty="0" err="1"/>
              <a:t>raudu</a:t>
            </a:r>
            <a:r>
              <a:rPr lang="en-GB" dirty="0"/>
              <a:t> </a:t>
            </a:r>
            <a:r>
              <a:rPr lang="en-GB" dirty="0" err="1"/>
              <a:t>planetuna</a:t>
            </a:r>
            <a:r>
              <a:rPr lang="en-GB" dirty="0"/>
              <a:t>. Sa </a:t>
            </a:r>
            <a:r>
              <a:rPr lang="en-GB" dirty="0" err="1"/>
              <a:t>fyrri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</a:t>
            </a:r>
            <a:r>
              <a:rPr lang="en-GB" dirty="0" err="1"/>
              <a:t>koma</a:t>
            </a:r>
            <a:r>
              <a:rPr lang="en-GB" dirty="0"/>
              <a:t> med </a:t>
            </a:r>
            <a:r>
              <a:rPr lang="en-GB" dirty="0" err="1"/>
              <a:t>plotur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setja</a:t>
            </a:r>
            <a:r>
              <a:rPr lang="en-GB" dirty="0"/>
              <a:t> tar </a:t>
            </a:r>
            <a:r>
              <a:rPr lang="en-GB" dirty="0" err="1"/>
              <a:t>saman</a:t>
            </a:r>
            <a:r>
              <a:rPr lang="en-GB" dirty="0"/>
              <a:t> a </a:t>
            </a:r>
            <a:r>
              <a:rPr lang="en-GB" dirty="0" err="1"/>
              <a:t>stadnum</a:t>
            </a:r>
            <a:r>
              <a:rPr lang="en-GB" dirty="0"/>
              <a:t>. </a:t>
            </a:r>
            <a:r>
              <a:rPr lang="en-GB" dirty="0" err="1"/>
              <a:t>Annar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vid </a:t>
            </a:r>
            <a:r>
              <a:rPr lang="en-GB" dirty="0" err="1"/>
              <a:t>teljum</a:t>
            </a:r>
            <a:r>
              <a:rPr lang="en-GB" dirty="0"/>
              <a:t> </a:t>
            </a:r>
            <a:r>
              <a:rPr lang="en-GB" dirty="0" err="1"/>
              <a:t>vera</a:t>
            </a:r>
            <a:r>
              <a:rPr lang="en-GB" dirty="0"/>
              <a:t> </a:t>
            </a:r>
            <a:r>
              <a:rPr lang="en-GB" dirty="0" err="1"/>
              <a:t>betri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</a:t>
            </a:r>
            <a:r>
              <a:rPr lang="en-GB" dirty="0" err="1"/>
              <a:t>vera</a:t>
            </a:r>
            <a:r>
              <a:rPr lang="en-GB" dirty="0"/>
              <a:t> med </a:t>
            </a:r>
            <a:r>
              <a:rPr lang="en-GB" dirty="0" err="1"/>
              <a:t>meginn</a:t>
            </a:r>
            <a:r>
              <a:rPr lang="en-GB" dirty="0"/>
              <a:t> </a:t>
            </a:r>
            <a:r>
              <a:rPr lang="en-GB" dirty="0" err="1"/>
              <a:t>hlutann</a:t>
            </a:r>
            <a:r>
              <a:rPr lang="en-GB" dirty="0"/>
              <a:t> </a:t>
            </a:r>
            <a:r>
              <a:rPr lang="en-GB" dirty="0" err="1"/>
              <a:t>uppblasin</a:t>
            </a:r>
            <a:r>
              <a:rPr lang="en-GB" dirty="0"/>
              <a:t>.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teljum</a:t>
            </a:r>
            <a:r>
              <a:rPr lang="en-GB" dirty="0"/>
              <a:t> vid </a:t>
            </a:r>
            <a:r>
              <a:rPr lang="en-GB" dirty="0" err="1"/>
              <a:t>vera</a:t>
            </a:r>
            <a:r>
              <a:rPr lang="en-GB" dirty="0"/>
              <a:t> </a:t>
            </a:r>
            <a:r>
              <a:rPr lang="en-GB" dirty="0" err="1"/>
              <a:t>betra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audveldara</a:t>
            </a:r>
            <a:r>
              <a:rPr lang="en-GB" dirty="0"/>
              <a:t> ad </a:t>
            </a:r>
            <a:r>
              <a:rPr lang="en-GB" dirty="0" err="1"/>
              <a:t>flytja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setja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auk </a:t>
            </a:r>
            <a:r>
              <a:rPr lang="en-GB" dirty="0" err="1"/>
              <a:t>tess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ad tad </a:t>
            </a:r>
            <a:r>
              <a:rPr lang="en-GB" dirty="0" err="1"/>
              <a:t>er</a:t>
            </a:r>
            <a:r>
              <a:rPr lang="en-GB" dirty="0"/>
              <a:t> ta </a:t>
            </a:r>
            <a:r>
              <a:rPr lang="en-GB" dirty="0" err="1"/>
              <a:t>audveldara</a:t>
            </a:r>
            <a:r>
              <a:rPr lang="en-GB" dirty="0"/>
              <a:t> ad </a:t>
            </a:r>
            <a:r>
              <a:rPr lang="en-GB" dirty="0" err="1"/>
              <a:t>flytja</a:t>
            </a:r>
            <a:r>
              <a:rPr lang="en-GB" dirty="0"/>
              <a:t> tad stutter </a:t>
            </a:r>
            <a:r>
              <a:rPr lang="en-GB" dirty="0" err="1"/>
              <a:t>vegalengdir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handafli</a:t>
            </a:r>
            <a:r>
              <a:rPr lang="en-GB" dirty="0"/>
              <a:t> </a:t>
            </a:r>
            <a:r>
              <a:rPr lang="en-GB" dirty="0" err="1"/>
              <a:t>eda</a:t>
            </a:r>
            <a:r>
              <a:rPr lang="en-GB" dirty="0"/>
              <a:t> </a:t>
            </a:r>
            <a:r>
              <a:rPr lang="en-GB" dirty="0" err="1"/>
              <a:t>blasa</a:t>
            </a:r>
            <a:r>
              <a:rPr lang="en-GB" dirty="0"/>
              <a:t> </a:t>
            </a:r>
            <a:r>
              <a:rPr lang="en-GB" dirty="0" err="1"/>
              <a:t>nidur</a:t>
            </a:r>
            <a:r>
              <a:rPr lang="en-GB" dirty="0"/>
              <a:t> </a:t>
            </a:r>
            <a:r>
              <a:rPr lang="en-GB" dirty="0" err="1"/>
              <a:t>ef</a:t>
            </a:r>
            <a:r>
              <a:rPr lang="en-GB" dirty="0"/>
              <a:t> </a:t>
            </a:r>
            <a:r>
              <a:rPr lang="en-GB" dirty="0" err="1"/>
              <a:t>tarf</a:t>
            </a:r>
            <a:r>
              <a:rPr lang="en-GB" dirty="0"/>
              <a:t> ad </a:t>
            </a:r>
            <a:r>
              <a:rPr lang="en-GB" dirty="0" err="1"/>
              <a:t>fara</a:t>
            </a:r>
            <a:r>
              <a:rPr lang="en-GB" dirty="0"/>
              <a:t> </a:t>
            </a:r>
            <a:r>
              <a:rPr lang="en-GB" dirty="0" err="1"/>
              <a:t>langar</a:t>
            </a:r>
            <a:r>
              <a:rPr lang="en-GB" dirty="0"/>
              <a:t> </a:t>
            </a:r>
            <a:r>
              <a:rPr lang="en-GB" dirty="0" err="1"/>
              <a:t>vegalengdir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Svefnstadur</a:t>
            </a:r>
            <a:endParaRPr lang="en-GB" dirty="0"/>
          </a:p>
          <a:p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adal</a:t>
            </a:r>
            <a:r>
              <a:rPr lang="en-GB" dirty="0"/>
              <a:t> </a:t>
            </a:r>
            <a:r>
              <a:rPr lang="en-GB" dirty="0" err="1"/>
              <a:t>stadurinn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folkid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medan</a:t>
            </a:r>
            <a:r>
              <a:rPr lang="en-GB" dirty="0"/>
              <a:t> tad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ad </a:t>
            </a:r>
            <a:r>
              <a:rPr lang="en-GB" dirty="0" err="1"/>
              <a:t>vinna</a:t>
            </a:r>
            <a:r>
              <a:rPr lang="en-GB" dirty="0"/>
              <a:t> </a:t>
            </a:r>
            <a:r>
              <a:rPr lang="en-GB" dirty="0" err="1"/>
              <a:t>tarna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stadur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teir</a:t>
            </a:r>
            <a:r>
              <a:rPr lang="en-GB" dirty="0"/>
              <a:t> </a:t>
            </a:r>
            <a:r>
              <a:rPr lang="en-GB" dirty="0" err="1"/>
              <a:t>geimfarar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varu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ad </a:t>
            </a:r>
            <a:r>
              <a:rPr lang="en-GB" dirty="0" err="1"/>
              <a:t>vinna</a:t>
            </a:r>
            <a:r>
              <a:rPr lang="en-GB" dirty="0"/>
              <a:t> </a:t>
            </a:r>
            <a:r>
              <a:rPr lang="en-GB" dirty="0" err="1"/>
              <a:t>settust</a:t>
            </a:r>
            <a:r>
              <a:rPr lang="en-GB" dirty="0"/>
              <a:t> </a:t>
            </a:r>
            <a:r>
              <a:rPr lang="en-GB" dirty="0" err="1"/>
              <a:t>nidur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horfa</a:t>
            </a:r>
            <a:r>
              <a:rPr lang="en-GB" dirty="0"/>
              <a:t> a </a:t>
            </a:r>
            <a:r>
              <a:rPr lang="en-GB" dirty="0" err="1"/>
              <a:t>nyju</a:t>
            </a:r>
            <a:r>
              <a:rPr lang="en-GB" dirty="0"/>
              <a:t> game of thrones </a:t>
            </a:r>
            <a:r>
              <a:rPr lang="en-GB" dirty="0" err="1"/>
              <a:t>tattina</a:t>
            </a:r>
            <a:r>
              <a:rPr lang="en-GB" dirty="0"/>
              <a:t> </a:t>
            </a:r>
            <a:r>
              <a:rPr lang="en-GB" dirty="0" err="1"/>
              <a:t>eda</a:t>
            </a:r>
            <a:r>
              <a:rPr lang="en-GB" dirty="0"/>
              <a:t> </a:t>
            </a:r>
            <a:r>
              <a:rPr lang="en-GB" dirty="0" err="1"/>
              <a:t>annad</a:t>
            </a:r>
            <a:r>
              <a:rPr lang="en-GB" dirty="0"/>
              <a:t> </a:t>
            </a:r>
            <a:r>
              <a:rPr lang="en-GB" dirty="0" err="1"/>
              <a:t>slikt</a:t>
            </a:r>
            <a:r>
              <a:rPr lang="en-GB" dirty="0"/>
              <a:t>, </a:t>
            </a:r>
            <a:r>
              <a:rPr lang="en-GB" dirty="0" err="1"/>
              <a:t>einnig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tarna</a:t>
            </a:r>
            <a:r>
              <a:rPr lang="en-GB" dirty="0"/>
              <a:t> </a:t>
            </a:r>
            <a:r>
              <a:rPr lang="en-GB" dirty="0" err="1"/>
              <a:t>herbergi</a:t>
            </a:r>
            <a:r>
              <a:rPr lang="en-GB" dirty="0"/>
              <a:t>. Hanna </a:t>
            </a:r>
            <a:r>
              <a:rPr lang="en-GB" dirty="0" err="1"/>
              <a:t>tyrfti</a:t>
            </a:r>
            <a:r>
              <a:rPr lang="en-GB" dirty="0"/>
              <a:t>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svadi</a:t>
            </a:r>
            <a:r>
              <a:rPr lang="en-GB" dirty="0"/>
              <a:t> </a:t>
            </a:r>
            <a:r>
              <a:rPr lang="en-GB" dirty="0" err="1"/>
              <a:t>eda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“</a:t>
            </a:r>
            <a:r>
              <a:rPr lang="en-GB" dirty="0" err="1"/>
              <a:t>blodru</a:t>
            </a:r>
            <a:r>
              <a:rPr lang="en-GB" dirty="0"/>
              <a:t>” </a:t>
            </a:r>
            <a:r>
              <a:rPr lang="en-GB" dirty="0" err="1"/>
              <a:t>mjog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einfalda</a:t>
            </a:r>
            <a:r>
              <a:rPr lang="en-GB" dirty="0"/>
              <a:t> </a:t>
            </a:r>
            <a:r>
              <a:rPr lang="en-GB" dirty="0" err="1"/>
              <a:t>uppblasturinn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uppsetningu</a:t>
            </a:r>
            <a:r>
              <a:rPr lang="en-GB" dirty="0"/>
              <a:t>(golf, </a:t>
            </a:r>
            <a:r>
              <a:rPr lang="en-GB" dirty="0" err="1"/>
              <a:t>hurdir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tengingar</a:t>
            </a:r>
            <a:r>
              <a:rPr lang="en-GB" dirty="0"/>
              <a:t> I </a:t>
            </a:r>
            <a:r>
              <a:rPr lang="en-GB" dirty="0" err="1"/>
              <a:t>adra</a:t>
            </a:r>
            <a:r>
              <a:rPr lang="en-GB" dirty="0"/>
              <a:t> </a:t>
            </a:r>
            <a:r>
              <a:rPr lang="en-GB" dirty="0" err="1"/>
              <a:t>stadi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Vinnustadurinn</a:t>
            </a:r>
            <a:endParaRPr lang="en-GB" dirty="0"/>
          </a:p>
          <a:p>
            <a:r>
              <a:rPr lang="en-GB" dirty="0"/>
              <a:t>Ein </a:t>
            </a:r>
            <a:r>
              <a:rPr lang="en-GB" dirty="0" err="1"/>
              <a:t>stor</a:t>
            </a:r>
            <a:r>
              <a:rPr lang="en-GB" dirty="0"/>
              <a:t> </a:t>
            </a:r>
            <a:r>
              <a:rPr lang="en-GB" dirty="0" err="1"/>
              <a:t>hvelfing</a:t>
            </a:r>
            <a:r>
              <a:rPr lang="en-GB" dirty="0"/>
              <a:t>, </a:t>
            </a:r>
            <a:r>
              <a:rPr lang="en-GB" dirty="0" err="1"/>
              <a:t>tarna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unnid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allt</a:t>
            </a:r>
            <a:r>
              <a:rPr lang="en-GB" dirty="0"/>
              <a:t> </a:t>
            </a:r>
            <a:r>
              <a:rPr lang="en-GB" dirty="0" err="1"/>
              <a:t>annad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tarf</a:t>
            </a:r>
            <a:r>
              <a:rPr lang="en-GB" dirty="0"/>
              <a:t> ad </a:t>
            </a:r>
            <a:r>
              <a:rPr lang="en-GB" dirty="0" err="1"/>
              <a:t>gera</a:t>
            </a:r>
            <a:r>
              <a:rPr lang="en-GB" dirty="0"/>
              <a:t> </a:t>
            </a:r>
            <a:r>
              <a:rPr lang="en-GB" dirty="0" err="1"/>
              <a:t>tarna</a:t>
            </a:r>
            <a:r>
              <a:rPr lang="en-GB" dirty="0"/>
              <a:t>. </a:t>
            </a:r>
            <a:r>
              <a:rPr lang="en-GB" dirty="0" err="1"/>
              <a:t>Einfold</a:t>
            </a:r>
            <a:r>
              <a:rPr lang="en-GB" dirty="0"/>
              <a:t> </a:t>
            </a:r>
            <a:r>
              <a:rPr lang="en-GB" dirty="0" err="1"/>
              <a:t>uppsetning</a:t>
            </a:r>
            <a:r>
              <a:rPr lang="en-GB" dirty="0"/>
              <a:t>. </a:t>
            </a:r>
            <a:r>
              <a:rPr lang="en-GB" dirty="0" err="1"/>
              <a:t>Engin</a:t>
            </a:r>
            <a:r>
              <a:rPr lang="en-GB" dirty="0"/>
              <a:t> </a:t>
            </a:r>
            <a:r>
              <a:rPr lang="en-GB" dirty="0" err="1"/>
              <a:t>styrking</a:t>
            </a:r>
            <a:r>
              <a:rPr lang="en-GB" dirty="0"/>
              <a:t> a </a:t>
            </a:r>
            <a:r>
              <a:rPr lang="en-GB" dirty="0" err="1"/>
              <a:t>veggjunum</a:t>
            </a:r>
            <a:r>
              <a:rPr lang="en-GB" dirty="0"/>
              <a:t> </a:t>
            </a:r>
            <a:r>
              <a:rPr lang="en-GB" dirty="0" err="1"/>
              <a:t>talr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ekkert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hengt</a:t>
            </a:r>
            <a:r>
              <a:rPr lang="en-GB" dirty="0"/>
              <a:t> tar. </a:t>
            </a:r>
            <a:r>
              <a:rPr lang="en-GB" dirty="0" err="1"/>
              <a:t>Heldur</a:t>
            </a:r>
            <a:r>
              <a:rPr lang="en-GB" dirty="0"/>
              <a:t> bara </a:t>
            </a:r>
            <a:r>
              <a:rPr lang="en-GB" dirty="0" err="1"/>
              <a:t>bord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hyllur</a:t>
            </a:r>
            <a:r>
              <a:rPr lang="en-GB" dirty="0"/>
              <a:t> a </a:t>
            </a:r>
            <a:r>
              <a:rPr lang="en-GB" dirty="0" err="1"/>
              <a:t>golfinu</a:t>
            </a:r>
            <a:r>
              <a:rPr lang="en-GB" dirty="0"/>
              <a:t>. 4 </a:t>
            </a:r>
            <a:r>
              <a:rPr lang="en-GB" dirty="0" err="1"/>
              <a:t>utgangar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ekkert</a:t>
            </a:r>
            <a:r>
              <a:rPr lang="en-GB" dirty="0"/>
              <a:t> </a:t>
            </a:r>
            <a:r>
              <a:rPr lang="en-GB" dirty="0" err="1"/>
              <a:t>flokid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Grodurhus</a:t>
            </a:r>
            <a:r>
              <a:rPr lang="en-GB" dirty="0"/>
              <a:t>. </a:t>
            </a:r>
          </a:p>
          <a:p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hagt</a:t>
            </a:r>
            <a:r>
              <a:rPr lang="en-GB" dirty="0"/>
              <a:t> ad </a:t>
            </a:r>
            <a:r>
              <a:rPr lang="en-GB" dirty="0" err="1"/>
              <a:t>hafa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ollu</a:t>
            </a:r>
            <a:r>
              <a:rPr lang="en-GB" dirty="0"/>
              <a:t> golfing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einfalda</a:t>
            </a:r>
            <a:r>
              <a:rPr lang="en-GB" dirty="0"/>
              <a:t> </a:t>
            </a:r>
            <a:r>
              <a:rPr lang="en-GB" dirty="0" err="1"/>
              <a:t>vinnu</a:t>
            </a:r>
            <a:r>
              <a:rPr lang="en-GB" dirty="0"/>
              <a:t>. </a:t>
            </a:r>
            <a:r>
              <a:rPr lang="en-GB" dirty="0" err="1"/>
              <a:t>Velmenni</a:t>
            </a:r>
            <a:r>
              <a:rPr lang="en-GB" dirty="0"/>
              <a:t> </a:t>
            </a:r>
            <a:r>
              <a:rPr lang="en-GB" dirty="0" err="1"/>
              <a:t>varu</a:t>
            </a:r>
            <a:r>
              <a:rPr lang="en-GB" dirty="0"/>
              <a:t> a </a:t>
            </a:r>
            <a:r>
              <a:rPr lang="en-GB" dirty="0" err="1"/>
              <a:t>teinum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grodursetja</a:t>
            </a:r>
            <a:r>
              <a:rPr lang="en-GB" dirty="0"/>
              <a:t> </a:t>
            </a:r>
            <a:r>
              <a:rPr lang="en-GB" dirty="0" err="1"/>
              <a:t>plonturnar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safna</a:t>
            </a:r>
            <a:r>
              <a:rPr lang="en-GB" dirty="0"/>
              <a:t> </a:t>
            </a:r>
            <a:r>
              <a:rPr lang="en-GB" dirty="0" err="1"/>
              <a:t>uppskerunni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Gangurinn</a:t>
            </a:r>
            <a:r>
              <a:rPr lang="en-GB" dirty="0"/>
              <a:t>. </a:t>
            </a:r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einingarnar</a:t>
            </a:r>
            <a:r>
              <a:rPr lang="en-GB" dirty="0"/>
              <a:t> </a:t>
            </a:r>
            <a:r>
              <a:rPr lang="en-GB" dirty="0" err="1"/>
              <a:t>varu</a:t>
            </a:r>
            <a:r>
              <a:rPr lang="en-GB" dirty="0"/>
              <a:t> </a:t>
            </a:r>
            <a:r>
              <a:rPr lang="en-GB" dirty="0" err="1"/>
              <a:t>blasnar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</a:t>
            </a:r>
            <a:r>
              <a:rPr lang="en-GB" dirty="0" err="1"/>
              <a:t>adeins</a:t>
            </a:r>
            <a:r>
              <a:rPr lang="en-GB" dirty="0"/>
              <a:t> </a:t>
            </a:r>
            <a:r>
              <a:rPr lang="en-GB" dirty="0" err="1"/>
              <a:t>lengra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tarf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einfalda</a:t>
            </a:r>
            <a:r>
              <a:rPr lang="en-GB" dirty="0"/>
              <a:t> </a:t>
            </a:r>
            <a:r>
              <a:rPr lang="en-GB" dirty="0" err="1"/>
              <a:t>uppblastur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Spara</a:t>
            </a:r>
            <a:r>
              <a:rPr lang="en-GB" dirty="0"/>
              <a:t> </a:t>
            </a:r>
            <a:r>
              <a:rPr lang="en-GB" dirty="0" err="1"/>
              <a:t>tannig</a:t>
            </a:r>
            <a:r>
              <a:rPr lang="en-GB" dirty="0"/>
              <a:t> </a:t>
            </a:r>
            <a:r>
              <a:rPr lang="en-GB" dirty="0" err="1"/>
              <a:t>forritun</a:t>
            </a:r>
            <a:r>
              <a:rPr lang="en-GB" dirty="0"/>
              <a:t> a </a:t>
            </a:r>
            <a:r>
              <a:rPr lang="en-GB" dirty="0" err="1"/>
              <a:t>bakvid</a:t>
            </a:r>
            <a:r>
              <a:rPr lang="en-GB" dirty="0"/>
              <a:t> </a:t>
            </a:r>
            <a:r>
              <a:rPr lang="en-GB" dirty="0" err="1"/>
              <a:t>velmennin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setja</a:t>
            </a:r>
            <a:r>
              <a:rPr lang="en-GB" dirty="0"/>
              <a:t> </a:t>
            </a:r>
            <a:r>
              <a:rPr lang="en-GB" dirty="0" err="1"/>
              <a:t>allt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. Nanar um tad a </a:t>
            </a:r>
            <a:r>
              <a:rPr lang="en-GB" dirty="0" err="1"/>
              <a:t>kamandi</a:t>
            </a:r>
            <a:r>
              <a:rPr lang="en-GB" dirty="0"/>
              <a:t> </a:t>
            </a:r>
            <a:r>
              <a:rPr lang="en-GB" dirty="0" err="1"/>
              <a:t>glarum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Einnig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hugmynd</a:t>
            </a:r>
            <a:r>
              <a:rPr lang="en-GB" dirty="0"/>
              <a:t> ad </a:t>
            </a:r>
            <a:r>
              <a:rPr lang="en-GB" dirty="0" err="1"/>
              <a:t>bygga</a:t>
            </a:r>
            <a:r>
              <a:rPr lang="en-GB" dirty="0"/>
              <a:t> </a:t>
            </a:r>
            <a:r>
              <a:rPr lang="en-GB" dirty="0" err="1"/>
              <a:t>stora</a:t>
            </a:r>
            <a:r>
              <a:rPr lang="en-GB" dirty="0"/>
              <a:t> </a:t>
            </a:r>
            <a:r>
              <a:rPr lang="en-GB" dirty="0" err="1"/>
              <a:t>namu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fa </a:t>
            </a:r>
            <a:r>
              <a:rPr lang="en-GB" dirty="0" err="1"/>
              <a:t>steinefni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notkinnar</a:t>
            </a:r>
            <a:r>
              <a:rPr lang="en-GB" dirty="0"/>
              <a:t> vid </a:t>
            </a:r>
            <a:r>
              <a:rPr lang="en-GB" dirty="0" err="1"/>
              <a:t>uppbyggingu</a:t>
            </a:r>
            <a:r>
              <a:rPr lang="en-GB" dirty="0"/>
              <a:t> a </a:t>
            </a:r>
            <a:r>
              <a:rPr lang="en-GB" dirty="0" err="1"/>
              <a:t>planetunni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mogulega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nota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eldsneyti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notkunnar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komast</a:t>
            </a:r>
            <a:r>
              <a:rPr lang="en-GB" dirty="0"/>
              <a:t> </a:t>
            </a:r>
            <a:r>
              <a:rPr lang="en-GB" dirty="0" err="1"/>
              <a:t>lengra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I </a:t>
            </a:r>
            <a:r>
              <a:rPr lang="en-GB" dirty="0" err="1"/>
              <a:t>solkerfid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1E7D-FD18-4DB1-9ADF-1ABAED4B69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Oll</a:t>
            </a:r>
            <a:r>
              <a:rPr lang="en-GB" dirty="0"/>
              <a:t> </a:t>
            </a:r>
            <a:r>
              <a:rPr lang="en-GB" dirty="0" err="1"/>
              <a:t>upphafs</a:t>
            </a:r>
            <a:r>
              <a:rPr lang="en-GB" dirty="0"/>
              <a:t> </a:t>
            </a:r>
            <a:r>
              <a:rPr lang="en-GB" dirty="0" err="1"/>
              <a:t>uppsetning</a:t>
            </a:r>
            <a:r>
              <a:rPr lang="en-GB" dirty="0"/>
              <a:t> a </a:t>
            </a:r>
            <a:r>
              <a:rPr lang="en-GB" dirty="0" err="1"/>
              <a:t>nylendunni</a:t>
            </a:r>
            <a:r>
              <a:rPr lang="en-GB" dirty="0"/>
              <a:t>, ad </a:t>
            </a:r>
            <a:r>
              <a:rPr lang="en-GB" dirty="0" err="1"/>
              <a:t>setja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</a:t>
            </a:r>
            <a:r>
              <a:rPr lang="en-GB" dirty="0" err="1"/>
              <a:t>oll</a:t>
            </a:r>
            <a:r>
              <a:rPr lang="en-GB" dirty="0"/>
              <a:t> habitat </a:t>
            </a:r>
            <a:r>
              <a:rPr lang="en-GB" dirty="0" err="1"/>
              <a:t>zoneinn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allt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tengist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</a:t>
            </a:r>
            <a:r>
              <a:rPr lang="en-GB" dirty="0" err="1"/>
              <a:t>yrdi</a:t>
            </a:r>
            <a:r>
              <a:rPr lang="en-GB" dirty="0"/>
              <a:t> </a:t>
            </a:r>
            <a:r>
              <a:rPr lang="en-GB" dirty="0" err="1"/>
              <a:t>gert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velmennum</a:t>
            </a:r>
            <a:r>
              <a:rPr lang="en-GB" dirty="0"/>
              <a:t>. Vid </a:t>
            </a:r>
            <a:r>
              <a:rPr lang="en-GB" dirty="0" err="1"/>
              <a:t>teljum</a:t>
            </a:r>
            <a:r>
              <a:rPr lang="en-GB" dirty="0"/>
              <a:t> ad </a:t>
            </a:r>
            <a:r>
              <a:rPr lang="en-GB" dirty="0" err="1"/>
              <a:t>gott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ad </a:t>
            </a:r>
            <a:r>
              <a:rPr lang="en-GB" dirty="0" err="1"/>
              <a:t>byggja</a:t>
            </a:r>
            <a:r>
              <a:rPr lang="en-GB" dirty="0"/>
              <a:t> </a:t>
            </a:r>
            <a:r>
              <a:rPr lang="en-GB" dirty="0" err="1"/>
              <a:t>honnunina</a:t>
            </a:r>
            <a:r>
              <a:rPr lang="en-GB" dirty="0"/>
              <a:t> a </a:t>
            </a:r>
            <a:r>
              <a:rPr lang="en-GB" dirty="0" err="1"/>
              <a:t>tessum</a:t>
            </a:r>
            <a:r>
              <a:rPr lang="en-GB" dirty="0"/>
              <a:t> </a:t>
            </a:r>
            <a:r>
              <a:rPr lang="en-GB" dirty="0" err="1"/>
              <a:t>velmennum</a:t>
            </a:r>
            <a:r>
              <a:rPr lang="en-GB" dirty="0"/>
              <a:t> a </a:t>
            </a:r>
            <a:r>
              <a:rPr lang="en-GB" dirty="0" err="1"/>
              <a:t>honnuninni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notud</a:t>
            </a:r>
            <a:r>
              <a:rPr lang="en-GB" dirty="0"/>
              <a:t> a </a:t>
            </a:r>
            <a:r>
              <a:rPr lang="en-GB" dirty="0"/>
              <a:t>Spirit </a:t>
            </a:r>
            <a:r>
              <a:rPr lang="en-GB" dirty="0" err="1"/>
              <a:t>og</a:t>
            </a:r>
            <a:r>
              <a:rPr lang="en-GB" dirty="0"/>
              <a:t> Opportunity. </a:t>
            </a:r>
            <a:r>
              <a:rPr lang="en-GB" dirty="0" err="1"/>
              <a:t>Mismunandi</a:t>
            </a:r>
            <a:r>
              <a:rPr lang="en-GB" dirty="0"/>
              <a:t>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sett a takin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hagt</a:t>
            </a:r>
            <a:r>
              <a:rPr lang="en-GB" dirty="0"/>
              <a:t> </a:t>
            </a:r>
            <a:r>
              <a:rPr lang="en-GB" dirty="0" err="1"/>
              <a:t>vari</a:t>
            </a:r>
            <a:r>
              <a:rPr lang="en-GB" dirty="0"/>
              <a:t> ad nota tau </a:t>
            </a:r>
            <a:r>
              <a:rPr lang="en-GB" dirty="0" err="1"/>
              <a:t>sem</a:t>
            </a:r>
            <a:r>
              <a:rPr lang="en-GB" dirty="0"/>
              <a:t> best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fast vid </a:t>
            </a:r>
            <a:r>
              <a:rPr lang="en-GB" dirty="0" err="1"/>
              <a:t>uppsetningu</a:t>
            </a:r>
            <a:r>
              <a:rPr lang="en-GB" dirty="0"/>
              <a:t>. </a:t>
            </a:r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uppsetningu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lokid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mennirnir</a:t>
            </a:r>
            <a:r>
              <a:rPr lang="en-GB" dirty="0"/>
              <a:t> </a:t>
            </a:r>
            <a:r>
              <a:rPr lang="en-GB" dirty="0" err="1"/>
              <a:t>koma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mars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velmennin</a:t>
            </a:r>
            <a:r>
              <a:rPr lang="en-GB" dirty="0"/>
              <a:t> </a:t>
            </a:r>
            <a:r>
              <a:rPr lang="en-GB" dirty="0" err="1"/>
              <a:t>tekin</a:t>
            </a:r>
            <a:r>
              <a:rPr lang="en-GB" dirty="0"/>
              <a:t> I </a:t>
            </a:r>
            <a:r>
              <a:rPr lang="en-GB" dirty="0" err="1"/>
              <a:t>sundur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notud</a:t>
            </a:r>
            <a:r>
              <a:rPr lang="en-GB" dirty="0"/>
              <a:t> </a:t>
            </a:r>
            <a:r>
              <a:rPr lang="en-GB" dirty="0" err="1"/>
              <a:t>tid</a:t>
            </a:r>
            <a:r>
              <a:rPr lang="en-GB" dirty="0"/>
              <a:t> ad </a:t>
            </a:r>
            <a:r>
              <a:rPr lang="en-GB" dirty="0" err="1"/>
              <a:t>sinna</a:t>
            </a:r>
            <a:r>
              <a:rPr lang="en-GB" dirty="0"/>
              <a:t> </a:t>
            </a:r>
            <a:r>
              <a:rPr lang="en-GB" dirty="0" err="1"/>
              <a:t>grodurhusunum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golfinu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Velmennin</a:t>
            </a:r>
            <a:r>
              <a:rPr lang="en-GB" dirty="0"/>
              <a:t> </a:t>
            </a:r>
            <a:r>
              <a:rPr lang="en-GB" dirty="0" err="1"/>
              <a:t>yrdu</a:t>
            </a:r>
            <a:r>
              <a:rPr lang="en-GB" dirty="0"/>
              <a:t> </a:t>
            </a:r>
            <a:r>
              <a:rPr lang="en-GB" dirty="0" err="1"/>
              <a:t>gord</a:t>
            </a:r>
            <a:r>
              <a:rPr lang="en-GB" dirty="0"/>
              <a:t> </a:t>
            </a:r>
            <a:r>
              <a:rPr lang="en-GB" dirty="0" err="1"/>
              <a:t>herna</a:t>
            </a:r>
            <a:r>
              <a:rPr lang="en-GB" dirty="0"/>
              <a:t> a </a:t>
            </a:r>
            <a:r>
              <a:rPr lang="en-GB" dirty="0" err="1"/>
              <a:t>jordinni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sett I </a:t>
            </a:r>
            <a:r>
              <a:rPr lang="en-GB" dirty="0" err="1"/>
              <a:t>svipadar</a:t>
            </a:r>
            <a:r>
              <a:rPr lang="en-GB" dirty="0"/>
              <a:t> </a:t>
            </a:r>
            <a:r>
              <a:rPr lang="en-GB" dirty="0" err="1"/>
              <a:t>adstadur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tau </a:t>
            </a:r>
            <a:r>
              <a:rPr lang="en-GB" dirty="0" err="1"/>
              <a:t>munu</a:t>
            </a:r>
            <a:r>
              <a:rPr lang="en-GB" dirty="0"/>
              <a:t> </a:t>
            </a:r>
            <a:r>
              <a:rPr lang="en-GB" dirty="0" err="1"/>
              <a:t>lenda</a:t>
            </a:r>
            <a:r>
              <a:rPr lang="en-GB" dirty="0"/>
              <a:t> I a mars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jardvegur</a:t>
            </a:r>
            <a:r>
              <a:rPr lang="en-GB" dirty="0"/>
              <a:t> </a:t>
            </a:r>
            <a:r>
              <a:rPr lang="en-GB" dirty="0" err="1"/>
              <a:t>yrdi</a:t>
            </a:r>
            <a:r>
              <a:rPr lang="en-GB" dirty="0"/>
              <a:t> </a:t>
            </a:r>
            <a:r>
              <a:rPr lang="en-GB" dirty="0" err="1"/>
              <a:t>svipadur</a:t>
            </a:r>
            <a:r>
              <a:rPr lang="en-GB" dirty="0"/>
              <a:t> </a:t>
            </a:r>
            <a:r>
              <a:rPr lang="en-GB" dirty="0" err="1"/>
              <a:t>tannig</a:t>
            </a:r>
            <a:r>
              <a:rPr lang="en-GB" dirty="0"/>
              <a:t> ad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byrja</a:t>
            </a:r>
            <a:r>
              <a:rPr lang="en-GB" dirty="0"/>
              <a:t> med </a:t>
            </a:r>
            <a:r>
              <a:rPr lang="en-GB" dirty="0" err="1"/>
              <a:t>eda</a:t>
            </a:r>
            <a:r>
              <a:rPr lang="en-GB" dirty="0"/>
              <a:t> </a:t>
            </a:r>
            <a:r>
              <a:rPr lang="en-GB" dirty="0" err="1"/>
              <a:t>tartil</a:t>
            </a:r>
            <a:r>
              <a:rPr lang="en-GB" dirty="0"/>
              <a:t> </a:t>
            </a:r>
            <a:r>
              <a:rPr lang="en-GB" dirty="0" err="1"/>
              <a:t>mennirnir</a:t>
            </a:r>
            <a:r>
              <a:rPr lang="en-GB" dirty="0"/>
              <a:t> </a:t>
            </a:r>
            <a:r>
              <a:rPr lang="en-GB" dirty="0" err="1"/>
              <a:t>kamu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ta </a:t>
            </a:r>
            <a:r>
              <a:rPr lang="en-GB" dirty="0" err="1"/>
              <a:t>vari</a:t>
            </a:r>
            <a:r>
              <a:rPr lang="en-GB" dirty="0"/>
              <a:t> </a:t>
            </a:r>
            <a:r>
              <a:rPr lang="en-GB" dirty="0" err="1"/>
              <a:t>oll</a:t>
            </a:r>
            <a:r>
              <a:rPr lang="en-GB" dirty="0"/>
              <a:t> </a:t>
            </a:r>
            <a:r>
              <a:rPr lang="en-GB" dirty="0" err="1"/>
              <a:t>uppsetning</a:t>
            </a:r>
            <a:r>
              <a:rPr lang="en-GB" dirty="0"/>
              <a:t> </a:t>
            </a:r>
            <a:r>
              <a:rPr lang="en-GB" dirty="0" err="1"/>
              <a:t>audveldari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1E7D-FD18-4DB1-9ADF-1ABAED4B69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3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295267" cy="2971801"/>
          </a:xfrm>
        </p:spPr>
        <p:txBody>
          <a:bodyPr>
            <a:noAutofit/>
          </a:bodyPr>
          <a:lstStyle/>
          <a:p>
            <a:r>
              <a:rPr lang="en-GB" sz="9600" dirty="0" err="1"/>
              <a:t>Nylenda</a:t>
            </a:r>
            <a:r>
              <a:rPr lang="en-GB" sz="9600" dirty="0"/>
              <a:t> a 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Pall </a:t>
            </a:r>
            <a:r>
              <a:rPr lang="en-GB" dirty="0" err="1"/>
              <a:t>Gudbrandsson</a:t>
            </a:r>
            <a:endParaRPr lang="en-GB" dirty="0"/>
          </a:p>
          <a:p>
            <a:r>
              <a:rPr lang="en-GB" dirty="0"/>
              <a:t>Maxim </a:t>
            </a:r>
            <a:r>
              <a:rPr lang="en-GB" dirty="0" err="1"/>
              <a:t>Rudkov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6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Nuverandi</a:t>
            </a:r>
            <a:r>
              <a:rPr lang="en-GB" dirty="0"/>
              <a:t> </a:t>
            </a:r>
            <a:r>
              <a:rPr lang="en-GB" dirty="0" err="1"/>
              <a:t>leidangrar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Mars Odyssey 2001</a:t>
            </a:r>
          </a:p>
          <a:p>
            <a:r>
              <a:rPr lang="en-GB" dirty="0"/>
              <a:t>Mars Express 2003</a:t>
            </a:r>
          </a:p>
          <a:p>
            <a:r>
              <a:rPr lang="en-GB" dirty="0"/>
              <a:t>Spirit &amp; Opportunity</a:t>
            </a:r>
          </a:p>
          <a:p>
            <a:r>
              <a:rPr lang="en-GB" dirty="0"/>
              <a:t>Mars Reconnaissance Orbiter</a:t>
            </a:r>
          </a:p>
          <a:p>
            <a:r>
              <a:rPr lang="en-GB" dirty="0"/>
              <a:t>Curiosity</a:t>
            </a:r>
          </a:p>
          <a:p>
            <a:r>
              <a:rPr lang="en-GB" dirty="0"/>
              <a:t>MAVEN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1458862">
            <a:off x="4265610" y="924976"/>
            <a:ext cx="4933950" cy="204696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289" y="2906164"/>
            <a:ext cx="3395296" cy="2167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929" y="2906164"/>
            <a:ext cx="4444444" cy="44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Mars odyssey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4212" y="644129"/>
            <a:ext cx="4527025" cy="33908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61770" y="1403614"/>
            <a:ext cx="5562722" cy="3476700"/>
          </a:xfrm>
        </p:spPr>
      </p:pic>
    </p:spTree>
    <p:extLst>
      <p:ext uri="{BB962C8B-B14F-4D97-AF65-F5344CB8AC3E}">
        <p14:creationId xmlns:p14="http://schemas.microsoft.com/office/powerpoint/2010/main" val="63047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Mars express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84018" y="983456"/>
            <a:ext cx="3910013" cy="27677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45714" y="2229765"/>
            <a:ext cx="5078778" cy="4140530"/>
          </a:xfrm>
        </p:spPr>
      </p:pic>
    </p:spTree>
    <p:extLst>
      <p:ext uri="{BB962C8B-B14F-4D97-AF65-F5344CB8AC3E}">
        <p14:creationId xmlns:p14="http://schemas.microsoft.com/office/powerpoint/2010/main" val="71153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Spirit &amp; Opportunity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4212" y="865860"/>
            <a:ext cx="3794003" cy="284184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24384" y="2157046"/>
            <a:ext cx="3837353" cy="3837353"/>
          </a:xfrm>
        </p:spPr>
      </p:pic>
    </p:spTree>
    <p:extLst>
      <p:ext uri="{BB962C8B-B14F-4D97-AF65-F5344CB8AC3E}">
        <p14:creationId xmlns:p14="http://schemas.microsoft.com/office/powerpoint/2010/main" val="304269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Curiosity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38646" y="493228"/>
            <a:ext cx="4308841" cy="60096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4212" y="493228"/>
            <a:ext cx="5372794" cy="3485576"/>
          </a:xfrm>
        </p:spPr>
      </p:pic>
    </p:spTree>
    <p:extLst>
      <p:ext uri="{BB962C8B-B14F-4D97-AF65-F5344CB8AC3E}">
        <p14:creationId xmlns:p14="http://schemas.microsoft.com/office/powerpoint/2010/main" val="41946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Utbunadur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Svefnstadur</a:t>
            </a:r>
            <a:endParaRPr lang="en-GB" dirty="0"/>
          </a:p>
          <a:p>
            <a:r>
              <a:rPr lang="en-GB" dirty="0" err="1"/>
              <a:t>Vinnustadur</a:t>
            </a:r>
            <a:endParaRPr lang="en-GB" dirty="0"/>
          </a:p>
          <a:p>
            <a:r>
              <a:rPr lang="en-GB" dirty="0" err="1"/>
              <a:t>Grodur</a:t>
            </a:r>
            <a:r>
              <a:rPr lang="en-GB" dirty="0"/>
              <a:t> </a:t>
            </a:r>
            <a:r>
              <a:rPr lang="en-GB" dirty="0" err="1"/>
              <a:t>hus</a:t>
            </a:r>
            <a:endParaRPr lang="en-GB" dirty="0"/>
          </a:p>
          <a:p>
            <a:r>
              <a:rPr lang="en-GB" dirty="0" err="1"/>
              <a:t>Gangur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komast</a:t>
            </a:r>
            <a:r>
              <a:rPr lang="en-GB" dirty="0"/>
              <a:t> a </a:t>
            </a:r>
            <a:r>
              <a:rPr lang="en-GB" dirty="0" err="1"/>
              <a:t>milli</a:t>
            </a:r>
            <a:r>
              <a:rPr lang="en-GB" dirty="0"/>
              <a:t> </a:t>
            </a:r>
            <a:r>
              <a:rPr lang="en-GB" dirty="0" err="1"/>
              <a:t>svada</a:t>
            </a:r>
            <a:endParaRPr lang="en-GB" dirty="0"/>
          </a:p>
          <a:p>
            <a:r>
              <a:rPr lang="en-GB" dirty="0"/>
              <a:t>Nama?</a:t>
            </a:r>
          </a:p>
          <a:p>
            <a:r>
              <a:rPr lang="en-GB" dirty="0" err="1"/>
              <a:t>Hvad</a:t>
            </a:r>
            <a:r>
              <a:rPr lang="en-GB" dirty="0"/>
              <a:t> a ad </a:t>
            </a:r>
            <a:r>
              <a:rPr lang="en-GB" dirty="0" err="1"/>
              <a:t>byggja</a:t>
            </a:r>
            <a:r>
              <a:rPr lang="en-GB" dirty="0"/>
              <a:t> a mars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888" y="685799"/>
            <a:ext cx="6145387" cy="44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uppsetning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Velmenni</a:t>
            </a:r>
            <a:r>
              <a:rPr lang="en-GB" dirty="0"/>
              <a:t> </a:t>
            </a:r>
            <a:r>
              <a:rPr lang="en-GB" dirty="0" err="1"/>
              <a:t>notud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samsetningar</a:t>
            </a:r>
            <a:endParaRPr lang="en-GB" dirty="0"/>
          </a:p>
          <a:p>
            <a:r>
              <a:rPr lang="en-GB" dirty="0" err="1"/>
              <a:t>Samvinna</a:t>
            </a:r>
            <a:endParaRPr lang="en-GB" dirty="0"/>
          </a:p>
          <a:p>
            <a:r>
              <a:rPr lang="en-GB" dirty="0" err="1"/>
              <a:t>Mismunandi</a:t>
            </a:r>
            <a:r>
              <a:rPr lang="en-GB" dirty="0"/>
              <a:t> </a:t>
            </a:r>
            <a:r>
              <a:rPr lang="en-GB" dirty="0" err="1"/>
              <a:t>eiginleikar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5519" y="1415744"/>
            <a:ext cx="5327614" cy="3320379"/>
          </a:xfrm>
        </p:spPr>
      </p:pic>
    </p:spTree>
    <p:extLst>
      <p:ext uri="{BB962C8B-B14F-4D97-AF65-F5344CB8AC3E}">
        <p14:creationId xmlns:p14="http://schemas.microsoft.com/office/powerpoint/2010/main" val="9027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Takk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okkur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936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1262</TotalTime>
  <Words>771</Words>
  <Application>Microsoft Office PowerPoint</Application>
  <PresentationFormat>Widescreen</PresentationFormat>
  <Paragraphs>57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Nylenda a mars</vt:lpstr>
      <vt:lpstr>Nuverandi leidangrar</vt:lpstr>
      <vt:lpstr>Mars odyssey</vt:lpstr>
      <vt:lpstr>Mars express</vt:lpstr>
      <vt:lpstr>Spirit &amp; Opportunity</vt:lpstr>
      <vt:lpstr>Curiosity</vt:lpstr>
      <vt:lpstr>Utbunadur</vt:lpstr>
      <vt:lpstr>uppsetning</vt:lpstr>
      <vt:lpstr>Takk fyrir okkur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Nylenda a mars</dc:title>
  <dc:creator>Palli</dc:creator>
  <cp:lastModifiedBy>Palli</cp:lastModifiedBy>
  <cp:revision>17</cp:revision>
  <dcterms:created xsi:type="dcterms:W3CDTF">2016-11-17T12:33:27Z</dcterms:created>
  <dcterms:modified xsi:type="dcterms:W3CDTF">2016-11-22T10:57:47Z</dcterms:modified>
</cp:coreProperties>
</file>