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70375" autoAdjust="0"/>
  </p:normalViewPr>
  <p:slideViewPr>
    <p:cSldViewPr snapToGrid="0">
      <p:cViewPr varScale="1">
        <p:scale>
          <a:sx n="80" d="100"/>
          <a:sy n="80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14970-E4FB-414E-A58A-99A03D94E320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7ADE5-41A1-4FA1-B366-F392FBEB7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571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</a:t>
            </a:r>
            <a:r>
              <a:rPr lang="en-GB" dirty="0" err="1"/>
              <a:t>tessu</a:t>
            </a:r>
            <a:r>
              <a:rPr lang="en-GB" dirty="0"/>
              <a:t> </a:t>
            </a:r>
            <a:r>
              <a:rPr lang="en-GB" dirty="0" err="1"/>
              <a:t>ljodi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talad</a:t>
            </a:r>
            <a:r>
              <a:rPr lang="en-GB" dirty="0"/>
              <a:t> um ad </a:t>
            </a:r>
            <a:r>
              <a:rPr lang="en-GB" dirty="0" err="1"/>
              <a:t>madur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ekki</a:t>
            </a:r>
            <a:r>
              <a:rPr lang="en-GB" dirty="0"/>
              <a:t> </a:t>
            </a:r>
            <a:r>
              <a:rPr lang="en-GB" dirty="0" err="1"/>
              <a:t>gafadur</a:t>
            </a:r>
            <a:r>
              <a:rPr lang="en-GB" dirty="0"/>
              <a:t> </a:t>
            </a:r>
            <a:r>
              <a:rPr lang="en-GB" dirty="0" err="1"/>
              <a:t>telur</a:t>
            </a:r>
            <a:r>
              <a:rPr lang="en-GB" dirty="0"/>
              <a:t> ad </a:t>
            </a:r>
            <a:r>
              <a:rPr lang="en-GB" dirty="0" err="1"/>
              <a:t>hann</a:t>
            </a:r>
            <a:r>
              <a:rPr lang="en-GB" dirty="0"/>
              <a:t> muni </a:t>
            </a:r>
            <a:r>
              <a:rPr lang="en-GB" dirty="0" err="1"/>
              <a:t>lifa</a:t>
            </a:r>
            <a:r>
              <a:rPr lang="en-GB" dirty="0"/>
              <a:t> ad </a:t>
            </a:r>
            <a:r>
              <a:rPr lang="en-GB" dirty="0" err="1"/>
              <a:t>eilifu</a:t>
            </a:r>
            <a:r>
              <a:rPr lang="en-GB" dirty="0"/>
              <a:t> </a:t>
            </a:r>
            <a:r>
              <a:rPr lang="en-GB" dirty="0" err="1"/>
              <a:t>ef</a:t>
            </a:r>
            <a:r>
              <a:rPr lang="en-GB" dirty="0"/>
              <a:t> </a:t>
            </a:r>
            <a:r>
              <a:rPr lang="en-GB" dirty="0" err="1"/>
              <a:t>hann</a:t>
            </a:r>
            <a:r>
              <a:rPr lang="en-GB" dirty="0"/>
              <a:t> </a:t>
            </a:r>
            <a:r>
              <a:rPr lang="en-GB" dirty="0" err="1"/>
              <a:t>getur</a:t>
            </a:r>
            <a:r>
              <a:rPr lang="en-GB" dirty="0"/>
              <a:t> </a:t>
            </a:r>
            <a:r>
              <a:rPr lang="en-GB" dirty="0" err="1"/>
              <a:t>fordast</a:t>
            </a:r>
            <a:r>
              <a:rPr lang="en-GB" dirty="0"/>
              <a:t> </a:t>
            </a:r>
            <a:r>
              <a:rPr lang="en-GB" dirty="0" err="1"/>
              <a:t>bardaga</a:t>
            </a:r>
            <a:r>
              <a:rPr lang="en-GB" dirty="0"/>
              <a:t>. </a:t>
            </a:r>
            <a:r>
              <a:rPr lang="en-GB" dirty="0" err="1"/>
              <a:t>En</a:t>
            </a:r>
            <a:r>
              <a:rPr lang="en-GB" dirty="0"/>
              <a:t> tad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hann</a:t>
            </a:r>
            <a:r>
              <a:rPr lang="en-GB" dirty="0"/>
              <a:t> </a:t>
            </a:r>
            <a:r>
              <a:rPr lang="en-GB" dirty="0" err="1"/>
              <a:t>veit</a:t>
            </a:r>
            <a:r>
              <a:rPr lang="en-GB" dirty="0"/>
              <a:t> </a:t>
            </a:r>
            <a:r>
              <a:rPr lang="en-GB" dirty="0" err="1"/>
              <a:t>ekki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ad </a:t>
            </a:r>
            <a:r>
              <a:rPr lang="en-GB" dirty="0" err="1"/>
              <a:t>ellin</a:t>
            </a:r>
            <a:r>
              <a:rPr lang="en-GB" dirty="0"/>
              <a:t> </a:t>
            </a:r>
            <a:r>
              <a:rPr lang="en-GB" dirty="0" err="1"/>
              <a:t>mun</a:t>
            </a:r>
            <a:r>
              <a:rPr lang="en-GB" dirty="0"/>
              <a:t> </a:t>
            </a:r>
            <a:r>
              <a:rPr lang="en-GB" dirty="0" err="1"/>
              <a:t>ekki</a:t>
            </a:r>
            <a:r>
              <a:rPr lang="en-GB" dirty="0"/>
              <a:t> </a:t>
            </a:r>
            <a:r>
              <a:rPr lang="en-GB" dirty="0" err="1"/>
              <a:t>veita</a:t>
            </a:r>
            <a:r>
              <a:rPr lang="en-GB" dirty="0"/>
              <a:t> </a:t>
            </a:r>
            <a:r>
              <a:rPr lang="en-GB" dirty="0" err="1"/>
              <a:t>honum</a:t>
            </a:r>
            <a:r>
              <a:rPr lang="en-GB" dirty="0"/>
              <a:t> </a:t>
            </a:r>
            <a:r>
              <a:rPr lang="en-GB" dirty="0" err="1"/>
              <a:t>nokkurn</a:t>
            </a:r>
            <a:r>
              <a:rPr lang="en-GB" dirty="0"/>
              <a:t> </a:t>
            </a:r>
            <a:r>
              <a:rPr lang="en-GB" dirty="0" err="1"/>
              <a:t>frid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geirin</a:t>
            </a:r>
            <a:r>
              <a:rPr lang="en-GB" dirty="0"/>
              <a:t> </a:t>
            </a:r>
            <a:r>
              <a:rPr lang="en-GB" dirty="0" err="1"/>
              <a:t>mun</a:t>
            </a:r>
            <a:r>
              <a:rPr lang="en-GB" dirty="0"/>
              <a:t> </a:t>
            </a:r>
            <a:r>
              <a:rPr lang="en-GB" dirty="0" err="1"/>
              <a:t>veita</a:t>
            </a:r>
            <a:r>
              <a:rPr lang="en-GB" dirty="0"/>
              <a:t> </a:t>
            </a:r>
            <a:r>
              <a:rPr lang="en-GB" dirty="0" err="1"/>
              <a:t>honum</a:t>
            </a:r>
            <a:r>
              <a:rPr lang="en-GB" dirty="0"/>
              <a:t> </a:t>
            </a:r>
            <a:r>
              <a:rPr lang="en-GB" dirty="0" err="1"/>
              <a:t>frid</a:t>
            </a:r>
            <a:endParaRPr lang="en-GB" dirty="0"/>
          </a:p>
          <a:p>
            <a:r>
              <a:rPr lang="en-GB" dirty="0" err="1"/>
              <a:t>Stykkurordin</a:t>
            </a:r>
            <a:r>
              <a:rPr lang="en-GB" dirty="0"/>
              <a:t> I </a:t>
            </a:r>
            <a:r>
              <a:rPr lang="en-GB" dirty="0" err="1"/>
              <a:t>tessu</a:t>
            </a:r>
            <a:r>
              <a:rPr lang="en-GB" dirty="0"/>
              <a:t> </a:t>
            </a:r>
            <a:r>
              <a:rPr lang="en-GB" dirty="0" err="1"/>
              <a:t>ljodi</a:t>
            </a:r>
            <a:r>
              <a:rPr lang="en-GB" dirty="0"/>
              <a:t> </a:t>
            </a:r>
            <a:r>
              <a:rPr lang="en-GB" dirty="0" err="1"/>
              <a:t>eru</a:t>
            </a:r>
            <a:r>
              <a:rPr lang="en-GB" dirty="0"/>
              <a:t>:</a:t>
            </a:r>
          </a:p>
          <a:p>
            <a:r>
              <a:rPr lang="en-GB" dirty="0" err="1"/>
              <a:t>Osnjallur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tydir</a:t>
            </a:r>
            <a:r>
              <a:rPr lang="en-GB" dirty="0"/>
              <a:t> </a:t>
            </a:r>
            <a:r>
              <a:rPr lang="en-GB" dirty="0" err="1"/>
              <a:t>heimskur</a:t>
            </a:r>
            <a:endParaRPr lang="en-GB" dirty="0"/>
          </a:p>
          <a:p>
            <a:r>
              <a:rPr lang="en-GB" dirty="0" err="1"/>
              <a:t>Ey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tydir</a:t>
            </a:r>
            <a:r>
              <a:rPr lang="en-GB" dirty="0"/>
              <a:t> </a:t>
            </a:r>
            <a:r>
              <a:rPr lang="en-GB" dirty="0" err="1"/>
              <a:t>alltaf</a:t>
            </a:r>
            <a:r>
              <a:rPr lang="en-GB" dirty="0"/>
              <a:t>, </a:t>
            </a:r>
            <a:r>
              <a:rPr lang="en-GB" dirty="0" err="1"/>
              <a:t>en</a:t>
            </a:r>
            <a:r>
              <a:rPr lang="en-GB" dirty="0"/>
              <a:t> tad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ei</a:t>
            </a:r>
            <a:r>
              <a:rPr lang="en-GB" dirty="0"/>
              <a:t> med </a:t>
            </a:r>
            <a:r>
              <a:rPr lang="en-GB" dirty="0" err="1"/>
              <a:t>venjulegu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tydir</a:t>
            </a:r>
            <a:r>
              <a:rPr lang="en-GB" dirty="0"/>
              <a:t> </a:t>
            </a:r>
            <a:r>
              <a:rPr lang="en-GB" dirty="0" err="1"/>
              <a:t>ekki</a:t>
            </a:r>
            <a:r>
              <a:rPr lang="en-GB" dirty="0"/>
              <a:t>.</a:t>
            </a:r>
          </a:p>
          <a:p>
            <a:r>
              <a:rPr lang="en-GB" dirty="0" err="1"/>
              <a:t>Geirar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tydir</a:t>
            </a:r>
            <a:r>
              <a:rPr lang="en-GB" dirty="0"/>
              <a:t> </a:t>
            </a:r>
            <a:r>
              <a:rPr lang="en-GB" dirty="0" err="1"/>
              <a:t>spjot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7ADE5-41A1-4FA1-B366-F392FBEB777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57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Eg</a:t>
            </a:r>
            <a:r>
              <a:rPr lang="en-GB" dirty="0"/>
              <a:t> held ad </a:t>
            </a:r>
            <a:r>
              <a:rPr lang="en-GB" dirty="0" err="1"/>
              <a:t>tetta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fragari</a:t>
            </a:r>
            <a:r>
              <a:rPr lang="en-GB" dirty="0"/>
              <a:t> </a:t>
            </a:r>
            <a:r>
              <a:rPr lang="en-GB" dirty="0" err="1"/>
              <a:t>visunum</a:t>
            </a:r>
            <a:r>
              <a:rPr lang="en-GB" dirty="0"/>
              <a:t> </a:t>
            </a:r>
            <a:r>
              <a:rPr lang="en-GB" dirty="0" err="1"/>
              <a:t>ur</a:t>
            </a:r>
            <a:r>
              <a:rPr lang="en-GB" dirty="0"/>
              <a:t> </a:t>
            </a:r>
            <a:r>
              <a:rPr lang="en-GB" dirty="0" err="1"/>
              <a:t>Hafamali</a:t>
            </a:r>
            <a:r>
              <a:rPr lang="en-GB" dirty="0"/>
              <a:t>, </a:t>
            </a:r>
            <a:r>
              <a:rPr lang="en-GB" dirty="0" err="1"/>
              <a:t>en</a:t>
            </a:r>
            <a:r>
              <a:rPr lang="en-GB" dirty="0"/>
              <a:t> tad </a:t>
            </a:r>
            <a:r>
              <a:rPr lang="en-GB" dirty="0" err="1"/>
              <a:t>gati</a:t>
            </a:r>
            <a:r>
              <a:rPr lang="en-GB" dirty="0"/>
              <a:t> </a:t>
            </a:r>
            <a:r>
              <a:rPr lang="en-GB" dirty="0" err="1"/>
              <a:t>verid</a:t>
            </a:r>
            <a:r>
              <a:rPr lang="en-GB" dirty="0"/>
              <a:t> ad tad se </a:t>
            </a:r>
            <a:r>
              <a:rPr lang="en-GB" dirty="0" err="1"/>
              <a:t>utaf</a:t>
            </a:r>
            <a:r>
              <a:rPr lang="en-GB" dirty="0"/>
              <a:t> </a:t>
            </a:r>
            <a:r>
              <a:rPr lang="en-GB" dirty="0" err="1"/>
              <a:t>tvi</a:t>
            </a:r>
            <a:r>
              <a:rPr lang="en-GB" dirty="0"/>
              <a:t> ad </a:t>
            </a:r>
            <a:r>
              <a:rPr lang="en-GB" dirty="0" err="1"/>
              <a:t>tetta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eina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eg</a:t>
            </a:r>
            <a:r>
              <a:rPr lang="en-GB" dirty="0"/>
              <a:t> </a:t>
            </a:r>
            <a:r>
              <a:rPr lang="en-GB" dirty="0" err="1"/>
              <a:t>hef</a:t>
            </a:r>
            <a:r>
              <a:rPr lang="en-GB" dirty="0"/>
              <a:t> </a:t>
            </a:r>
            <a:r>
              <a:rPr lang="en-GB" dirty="0" err="1"/>
              <a:t>heyrt</a:t>
            </a:r>
            <a:r>
              <a:rPr lang="en-GB" dirty="0"/>
              <a:t> </a:t>
            </a:r>
            <a:r>
              <a:rPr lang="en-GB" dirty="0" err="1"/>
              <a:t>adur</a:t>
            </a:r>
            <a:r>
              <a:rPr lang="en-GB" dirty="0"/>
              <a:t>. </a:t>
            </a:r>
          </a:p>
          <a:p>
            <a:r>
              <a:rPr lang="en-GB" dirty="0" err="1"/>
              <a:t>En</a:t>
            </a:r>
            <a:r>
              <a:rPr lang="en-GB" dirty="0"/>
              <a:t> </a:t>
            </a:r>
          </a:p>
          <a:p>
            <a:r>
              <a:rPr lang="en-GB" dirty="0"/>
              <a:t>I </a:t>
            </a:r>
            <a:r>
              <a:rPr lang="en-GB" dirty="0" err="1"/>
              <a:t>tessari</a:t>
            </a:r>
            <a:r>
              <a:rPr lang="en-GB" dirty="0"/>
              <a:t> </a:t>
            </a:r>
            <a:r>
              <a:rPr lang="en-GB" dirty="0" err="1"/>
              <a:t>visu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Odinn</a:t>
            </a:r>
            <a:r>
              <a:rPr lang="en-GB" dirty="0"/>
              <a:t> ad tala um </a:t>
            </a:r>
            <a:r>
              <a:rPr lang="en-GB" dirty="0" err="1"/>
              <a:t>daudann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hvernig</a:t>
            </a:r>
            <a:r>
              <a:rPr lang="en-GB" dirty="0"/>
              <a:t> </a:t>
            </a:r>
            <a:r>
              <a:rPr lang="en-GB" dirty="0" err="1"/>
              <a:t>allt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madur</a:t>
            </a:r>
            <a:r>
              <a:rPr lang="en-GB" dirty="0"/>
              <a:t> </a:t>
            </a:r>
            <a:r>
              <a:rPr lang="en-GB" dirty="0" err="1"/>
              <a:t>tekkir</a:t>
            </a:r>
            <a:r>
              <a:rPr lang="en-GB" dirty="0"/>
              <a:t> </a:t>
            </a:r>
            <a:r>
              <a:rPr lang="en-GB" dirty="0" err="1"/>
              <a:t>mun</a:t>
            </a:r>
            <a:r>
              <a:rPr lang="en-GB" dirty="0"/>
              <a:t> </a:t>
            </a:r>
            <a:r>
              <a:rPr lang="en-GB" dirty="0" err="1"/>
              <a:t>deyja</a:t>
            </a:r>
            <a:r>
              <a:rPr lang="en-GB" dirty="0"/>
              <a:t>, </a:t>
            </a:r>
            <a:r>
              <a:rPr lang="en-GB" dirty="0" err="1"/>
              <a:t>allir</a:t>
            </a:r>
            <a:r>
              <a:rPr lang="en-GB" dirty="0"/>
              <a:t> </a:t>
            </a:r>
            <a:r>
              <a:rPr lang="en-GB" dirty="0" err="1"/>
              <a:t>vinir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a </a:t>
            </a:r>
            <a:r>
              <a:rPr lang="en-GB" dirty="0" err="1"/>
              <a:t>endanum</a:t>
            </a:r>
            <a:r>
              <a:rPr lang="en-GB" dirty="0"/>
              <a:t> </a:t>
            </a:r>
            <a:r>
              <a:rPr lang="en-GB" dirty="0" err="1"/>
              <a:t>tu</a:t>
            </a:r>
            <a:r>
              <a:rPr lang="en-GB" dirty="0"/>
              <a:t> </a:t>
            </a:r>
            <a:r>
              <a:rPr lang="en-GB" dirty="0" err="1"/>
              <a:t>sjalfur</a:t>
            </a:r>
            <a:r>
              <a:rPr lang="en-GB" dirty="0"/>
              <a:t>,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samt</a:t>
            </a:r>
            <a:r>
              <a:rPr lang="en-GB" dirty="0"/>
              <a:t> </a:t>
            </a:r>
            <a:r>
              <a:rPr lang="en-GB" dirty="0" err="1"/>
              <a:t>tekkir</a:t>
            </a:r>
            <a:r>
              <a:rPr lang="en-GB" dirty="0"/>
              <a:t> </a:t>
            </a:r>
            <a:r>
              <a:rPr lang="en-GB" dirty="0" err="1"/>
              <a:t>hann</a:t>
            </a:r>
            <a:r>
              <a:rPr lang="en-GB" dirty="0"/>
              <a:t> </a:t>
            </a:r>
            <a:r>
              <a:rPr lang="en-GB" dirty="0" err="1"/>
              <a:t>einn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mun</a:t>
            </a:r>
            <a:r>
              <a:rPr lang="en-GB" dirty="0"/>
              <a:t> </a:t>
            </a:r>
            <a:r>
              <a:rPr lang="en-GB" dirty="0" err="1"/>
              <a:t>aldrei</a:t>
            </a:r>
            <a:r>
              <a:rPr lang="en-GB" dirty="0"/>
              <a:t> </a:t>
            </a:r>
            <a:r>
              <a:rPr lang="en-GB" dirty="0" err="1"/>
              <a:t>deyja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tad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daudinn</a:t>
            </a:r>
            <a:r>
              <a:rPr lang="en-GB" dirty="0"/>
              <a:t> </a:t>
            </a:r>
            <a:r>
              <a:rPr lang="en-GB" dirty="0" err="1"/>
              <a:t>sjalfur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Ad </a:t>
            </a:r>
            <a:r>
              <a:rPr lang="en-GB" dirty="0" err="1"/>
              <a:t>aldri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tydir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adrei</a:t>
            </a:r>
            <a:endParaRPr lang="en-GB" dirty="0"/>
          </a:p>
          <a:p>
            <a:endParaRPr lang="en-GB" dirty="0"/>
          </a:p>
          <a:p>
            <a:r>
              <a:rPr lang="en-GB" dirty="0"/>
              <a:t>“</a:t>
            </a:r>
            <a:r>
              <a:rPr lang="en-GB" dirty="0" err="1"/>
              <a:t>Hamarki</a:t>
            </a:r>
            <a:r>
              <a:rPr lang="en-GB" dirty="0"/>
              <a:t> </a:t>
            </a:r>
            <a:r>
              <a:rPr lang="en-GB" dirty="0" err="1"/>
              <a:t>sinu</a:t>
            </a:r>
            <a:r>
              <a:rPr lang="en-GB" dirty="0"/>
              <a:t> </a:t>
            </a:r>
            <a:r>
              <a:rPr lang="en-GB" dirty="0" err="1"/>
              <a:t>nar</a:t>
            </a:r>
            <a:r>
              <a:rPr lang="en-GB" dirty="0"/>
              <a:t> </a:t>
            </a:r>
            <a:r>
              <a:rPr lang="en-GB" dirty="0" err="1"/>
              <a:t>tessi</a:t>
            </a:r>
            <a:r>
              <a:rPr lang="en-GB" dirty="0"/>
              <a:t> </a:t>
            </a:r>
            <a:r>
              <a:rPr lang="en-GB" dirty="0" err="1"/>
              <a:t>tattur</a:t>
            </a:r>
            <a:r>
              <a:rPr lang="en-GB" dirty="0"/>
              <a:t> med 76. go 77. </a:t>
            </a:r>
            <a:r>
              <a:rPr lang="en-GB" dirty="0" err="1"/>
              <a:t>visu</a:t>
            </a:r>
            <a:r>
              <a:rPr lang="en-GB" dirty="0"/>
              <a:t>  </a:t>
            </a:r>
            <a:r>
              <a:rPr lang="en-GB" dirty="0" err="1"/>
              <a:t>tott</a:t>
            </a:r>
            <a:r>
              <a:rPr lang="en-GB" dirty="0"/>
              <a:t> se </a:t>
            </a:r>
            <a:r>
              <a:rPr lang="en-GB" dirty="0" err="1"/>
              <a:t>ekki</a:t>
            </a:r>
            <a:r>
              <a:rPr lang="en-GB" dirty="0"/>
              <a:t> </a:t>
            </a:r>
            <a:r>
              <a:rPr lang="en-GB" dirty="0" err="1"/>
              <a:t>vist</a:t>
            </a:r>
            <a:r>
              <a:rPr lang="en-GB" dirty="0"/>
              <a:t> ad </a:t>
            </a:r>
            <a:r>
              <a:rPr lang="en-GB" dirty="0" err="1"/>
              <a:t>hann</a:t>
            </a:r>
            <a:r>
              <a:rPr lang="en-GB" dirty="0"/>
              <a:t> </a:t>
            </a:r>
            <a:r>
              <a:rPr lang="en-GB" dirty="0" err="1"/>
              <a:t>endi</a:t>
            </a:r>
            <a:r>
              <a:rPr lang="en-GB" dirty="0"/>
              <a:t> med </a:t>
            </a:r>
            <a:r>
              <a:rPr lang="en-GB" dirty="0" err="1"/>
              <a:t>teim</a:t>
            </a:r>
            <a:r>
              <a:rPr lang="en-GB" dirty="0"/>
              <a:t>. Tar </a:t>
            </a:r>
            <a:r>
              <a:rPr lang="en-GB" dirty="0" err="1"/>
              <a:t>eru</a:t>
            </a:r>
            <a:r>
              <a:rPr lang="en-GB" dirty="0"/>
              <a:t> </a:t>
            </a:r>
            <a:r>
              <a:rPr lang="en-GB" dirty="0" err="1"/>
              <a:t>hinar</a:t>
            </a:r>
            <a:r>
              <a:rPr lang="en-GB" dirty="0"/>
              <a:t> </a:t>
            </a:r>
            <a:r>
              <a:rPr lang="en-GB" dirty="0" err="1"/>
              <a:t>fragu</a:t>
            </a:r>
            <a:r>
              <a:rPr lang="en-GB" dirty="0"/>
              <a:t> </a:t>
            </a:r>
            <a:r>
              <a:rPr lang="en-GB" dirty="0" err="1"/>
              <a:t>visur</a:t>
            </a:r>
            <a:r>
              <a:rPr lang="en-GB" dirty="0"/>
              <a:t> um </a:t>
            </a:r>
            <a:r>
              <a:rPr lang="en-GB" dirty="0" err="1"/>
              <a:t>ordstirinn</a:t>
            </a:r>
            <a:r>
              <a:rPr lang="en-GB" dirty="0"/>
              <a:t>.”</a:t>
            </a:r>
          </a:p>
          <a:p>
            <a:r>
              <a:rPr lang="en-GB" dirty="0" err="1"/>
              <a:t>Tessar</a:t>
            </a:r>
            <a:r>
              <a:rPr lang="en-GB" dirty="0"/>
              <a:t> </a:t>
            </a:r>
            <a:r>
              <a:rPr lang="en-GB" dirty="0" err="1"/>
              <a:t>visur</a:t>
            </a:r>
            <a:r>
              <a:rPr lang="en-GB" dirty="0"/>
              <a:t> </a:t>
            </a:r>
            <a:r>
              <a:rPr lang="en-GB" dirty="0" err="1"/>
              <a:t>eru</a:t>
            </a:r>
            <a:r>
              <a:rPr lang="en-GB" dirty="0"/>
              <a:t> </a:t>
            </a:r>
            <a:r>
              <a:rPr lang="en-GB" dirty="0" err="1"/>
              <a:t>trungnar</a:t>
            </a:r>
            <a:r>
              <a:rPr lang="en-GB" dirty="0"/>
              <a:t> I </a:t>
            </a:r>
            <a:r>
              <a:rPr lang="en-GB" dirty="0" err="1"/>
              <a:t>mikilli</a:t>
            </a:r>
            <a:r>
              <a:rPr lang="en-GB" dirty="0"/>
              <a:t> </a:t>
            </a:r>
            <a:r>
              <a:rPr lang="en-GB" dirty="0" err="1"/>
              <a:t>visku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hun</a:t>
            </a:r>
            <a:r>
              <a:rPr lang="en-GB" dirty="0"/>
              <a:t> </a:t>
            </a:r>
            <a:r>
              <a:rPr lang="en-GB" dirty="0" err="1"/>
              <a:t>vekur</a:t>
            </a:r>
            <a:r>
              <a:rPr lang="en-GB" dirty="0"/>
              <a:t> </a:t>
            </a:r>
            <a:r>
              <a:rPr lang="en-GB" dirty="0" err="1"/>
              <a:t>mikla</a:t>
            </a:r>
            <a:r>
              <a:rPr lang="en-GB" dirty="0"/>
              <a:t> </a:t>
            </a:r>
            <a:r>
              <a:rPr lang="en-GB" dirty="0" err="1"/>
              <a:t>audmikt</a:t>
            </a:r>
            <a:r>
              <a:rPr lang="en-GB" dirty="0"/>
              <a:t> </a:t>
            </a:r>
            <a:r>
              <a:rPr lang="en-GB" dirty="0" err="1"/>
              <a:t>hja</a:t>
            </a:r>
            <a:r>
              <a:rPr lang="en-GB" dirty="0"/>
              <a:t> </a:t>
            </a:r>
            <a:r>
              <a:rPr lang="en-GB" dirty="0" err="1"/>
              <a:t>lesanda</a:t>
            </a:r>
            <a:r>
              <a:rPr lang="en-GB" dirty="0"/>
              <a:t>, </a:t>
            </a:r>
            <a:r>
              <a:rPr lang="en-GB" dirty="0" err="1"/>
              <a:t>tessari</a:t>
            </a:r>
            <a:r>
              <a:rPr lang="en-GB" dirty="0"/>
              <a:t> </a:t>
            </a:r>
            <a:r>
              <a:rPr lang="en-GB" dirty="0" err="1"/>
              <a:t>visku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meitlad</a:t>
            </a:r>
            <a:r>
              <a:rPr lang="en-GB" dirty="0"/>
              <a:t> </a:t>
            </a:r>
            <a:r>
              <a:rPr lang="en-GB" dirty="0" err="1"/>
              <a:t>fram</a:t>
            </a:r>
            <a:r>
              <a:rPr lang="en-GB" dirty="0"/>
              <a:t> a </a:t>
            </a:r>
            <a:r>
              <a:rPr lang="en-GB" dirty="0" err="1"/>
              <a:t>ogleymanlegann</a:t>
            </a:r>
            <a:r>
              <a:rPr lang="en-GB" dirty="0"/>
              <a:t> </a:t>
            </a:r>
            <a:r>
              <a:rPr lang="en-GB" dirty="0" err="1"/>
              <a:t>hatt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tetta</a:t>
            </a:r>
            <a:r>
              <a:rPr lang="en-GB" dirty="0"/>
              <a:t> </a:t>
            </a:r>
            <a:r>
              <a:rPr lang="en-GB" dirty="0" err="1"/>
              <a:t>kvadi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tvimalalaust</a:t>
            </a:r>
            <a:r>
              <a:rPr lang="en-GB" dirty="0"/>
              <a:t> </a:t>
            </a:r>
            <a:r>
              <a:rPr lang="en-GB" dirty="0" err="1"/>
              <a:t>eitt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hatindum</a:t>
            </a:r>
            <a:r>
              <a:rPr lang="en-GB" dirty="0"/>
              <a:t> </a:t>
            </a:r>
            <a:r>
              <a:rPr lang="en-GB" dirty="0" err="1"/>
              <a:t>norrana</a:t>
            </a:r>
            <a:r>
              <a:rPr lang="en-GB" dirty="0"/>
              <a:t> </a:t>
            </a:r>
            <a:r>
              <a:rPr lang="en-GB" dirty="0" err="1"/>
              <a:t>bokmennta</a:t>
            </a:r>
            <a:r>
              <a:rPr lang="en-GB" dirty="0"/>
              <a:t>. </a:t>
            </a:r>
            <a:r>
              <a:rPr lang="en-GB" dirty="0" err="1"/>
              <a:t>Tratt</a:t>
            </a:r>
            <a:r>
              <a:rPr lang="en-GB" dirty="0"/>
              <a:t> </a:t>
            </a:r>
            <a:r>
              <a:rPr lang="en-GB" dirty="0" err="1"/>
              <a:t>fyrir</a:t>
            </a:r>
            <a:r>
              <a:rPr lang="en-GB" dirty="0"/>
              <a:t> ad </a:t>
            </a:r>
            <a:r>
              <a:rPr lang="en-GB" dirty="0" err="1"/>
              <a:t>kvadin</a:t>
            </a:r>
            <a:r>
              <a:rPr lang="en-GB" dirty="0"/>
              <a:t> </a:t>
            </a:r>
            <a:r>
              <a:rPr lang="en-GB" dirty="0" err="1"/>
              <a:t>eru</a:t>
            </a:r>
            <a:r>
              <a:rPr lang="en-GB" dirty="0"/>
              <a:t> </a:t>
            </a:r>
            <a:r>
              <a:rPr lang="en-GB" dirty="0" err="1"/>
              <a:t>mis</a:t>
            </a:r>
            <a:r>
              <a:rPr lang="en-GB" dirty="0"/>
              <a:t> </a:t>
            </a:r>
            <a:r>
              <a:rPr lang="en-GB" dirty="0" err="1"/>
              <a:t>gomul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tvimalalaust</a:t>
            </a:r>
            <a:r>
              <a:rPr lang="en-GB" dirty="0"/>
              <a:t> </a:t>
            </a:r>
            <a:r>
              <a:rPr lang="en-GB" dirty="0" err="1"/>
              <a:t>verid</a:t>
            </a:r>
            <a:r>
              <a:rPr lang="en-GB" dirty="0"/>
              <a:t> ad tala um </a:t>
            </a:r>
            <a:r>
              <a:rPr lang="en-GB" dirty="0" err="1"/>
              <a:t>somu</a:t>
            </a:r>
            <a:r>
              <a:rPr lang="en-GB" dirty="0"/>
              <a:t> </a:t>
            </a:r>
            <a:r>
              <a:rPr lang="en-GB" dirty="0" err="1"/>
              <a:t>viskju</a:t>
            </a:r>
            <a:r>
              <a:rPr lang="en-GB" dirty="0"/>
              <a:t> </a:t>
            </a:r>
            <a:r>
              <a:rPr lang="en-GB" dirty="0" err="1"/>
              <a:t>herna</a:t>
            </a:r>
            <a:r>
              <a:rPr lang="en-GB" dirty="0"/>
              <a:t> tar </a:t>
            </a:r>
            <a:r>
              <a:rPr lang="en-GB" dirty="0" err="1"/>
              <a:t>sem</a:t>
            </a:r>
            <a:r>
              <a:rPr lang="en-GB" dirty="0"/>
              <a:t> tad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mikill</a:t>
            </a:r>
            <a:r>
              <a:rPr lang="en-GB" dirty="0"/>
              <a:t> </a:t>
            </a:r>
            <a:r>
              <a:rPr lang="en-GB" dirty="0" err="1"/>
              <a:t>sammfelldur</a:t>
            </a:r>
            <a:r>
              <a:rPr lang="en-GB" dirty="0"/>
              <a:t> </a:t>
            </a:r>
            <a:r>
              <a:rPr lang="en-GB" dirty="0" err="1"/>
              <a:t>svipur</a:t>
            </a:r>
            <a:r>
              <a:rPr lang="en-GB" dirty="0"/>
              <a:t> </a:t>
            </a:r>
            <a:r>
              <a:rPr lang="en-GB" dirty="0" err="1"/>
              <a:t>milli</a:t>
            </a:r>
            <a:r>
              <a:rPr lang="en-GB" dirty="0"/>
              <a:t> </a:t>
            </a:r>
            <a:r>
              <a:rPr lang="en-GB" dirty="0" err="1"/>
              <a:t>kvadanna</a:t>
            </a:r>
            <a:r>
              <a:rPr lang="en-GB" dirty="0"/>
              <a:t>. </a:t>
            </a:r>
            <a:r>
              <a:rPr lang="en-GB" dirty="0" err="1"/>
              <a:t>Kvadin</a:t>
            </a:r>
            <a:r>
              <a:rPr lang="en-GB" dirty="0"/>
              <a:t> </a:t>
            </a:r>
            <a:r>
              <a:rPr lang="en-GB" dirty="0" err="1"/>
              <a:t>hofda</a:t>
            </a:r>
            <a:r>
              <a:rPr lang="en-GB" dirty="0"/>
              <a:t> </a:t>
            </a:r>
            <a:r>
              <a:rPr lang="en-GB" dirty="0" err="1"/>
              <a:t>jaft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rikra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fatakra</a:t>
            </a:r>
            <a:r>
              <a:rPr lang="en-GB" dirty="0"/>
              <a:t>, </a:t>
            </a:r>
            <a:r>
              <a:rPr lang="en-GB" dirty="0" err="1"/>
              <a:t>kvadid</a:t>
            </a:r>
            <a:r>
              <a:rPr lang="en-GB" dirty="0"/>
              <a:t> a </a:t>
            </a:r>
            <a:r>
              <a:rPr lang="en-GB" dirty="0" err="1"/>
              <a:t>jafn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vid I </a:t>
            </a:r>
            <a:r>
              <a:rPr lang="en-GB" dirty="0" err="1"/>
              <a:t>dag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tad </a:t>
            </a:r>
            <a:r>
              <a:rPr lang="en-GB" dirty="0" err="1"/>
              <a:t>gerdi</a:t>
            </a:r>
            <a:r>
              <a:rPr lang="en-GB" dirty="0"/>
              <a:t> </a:t>
            </a:r>
            <a:r>
              <a:rPr lang="en-GB" dirty="0" err="1"/>
              <a:t>tegar</a:t>
            </a:r>
            <a:r>
              <a:rPr lang="en-GB" dirty="0"/>
              <a:t> tad </a:t>
            </a:r>
            <a:r>
              <a:rPr lang="en-GB" dirty="0" err="1"/>
              <a:t>var</a:t>
            </a:r>
            <a:r>
              <a:rPr lang="en-GB" dirty="0"/>
              <a:t> ort. </a:t>
            </a:r>
            <a:r>
              <a:rPr lang="en-GB" dirty="0" err="1"/>
              <a:t>Herna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meira</a:t>
            </a:r>
            <a:r>
              <a:rPr lang="en-GB" dirty="0"/>
              <a:t> </a:t>
            </a:r>
            <a:r>
              <a:rPr lang="en-GB" dirty="0" err="1"/>
              <a:t>talad</a:t>
            </a:r>
            <a:r>
              <a:rPr lang="en-GB" dirty="0"/>
              <a:t> um </a:t>
            </a:r>
            <a:r>
              <a:rPr lang="en-GB" dirty="0" err="1"/>
              <a:t>hvernig</a:t>
            </a:r>
            <a:r>
              <a:rPr lang="en-GB" dirty="0"/>
              <a:t> </a:t>
            </a:r>
            <a:r>
              <a:rPr lang="en-GB" dirty="0" err="1"/>
              <a:t>hlutirnir</a:t>
            </a:r>
            <a:r>
              <a:rPr lang="en-GB" dirty="0"/>
              <a:t> </a:t>
            </a:r>
            <a:r>
              <a:rPr lang="en-GB" dirty="0" err="1"/>
              <a:t>verda</a:t>
            </a:r>
            <a:r>
              <a:rPr lang="en-GB" dirty="0"/>
              <a:t> </a:t>
            </a:r>
            <a:r>
              <a:rPr lang="en-GB" dirty="0" err="1"/>
              <a:t>tegar</a:t>
            </a:r>
            <a:r>
              <a:rPr lang="en-GB" dirty="0"/>
              <a:t> </a:t>
            </a:r>
            <a:r>
              <a:rPr lang="en-GB" dirty="0" err="1"/>
              <a:t>madur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daudur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hvernig</a:t>
            </a:r>
            <a:r>
              <a:rPr lang="en-GB" dirty="0"/>
              <a:t> </a:t>
            </a:r>
            <a:r>
              <a:rPr lang="en-GB" dirty="0" err="1"/>
              <a:t>madur</a:t>
            </a:r>
            <a:r>
              <a:rPr lang="en-GB" dirty="0"/>
              <a:t> a ad </a:t>
            </a:r>
            <a:r>
              <a:rPr lang="en-GB" dirty="0" err="1"/>
              <a:t>haga</a:t>
            </a:r>
            <a:r>
              <a:rPr lang="en-GB" dirty="0"/>
              <a:t> </a:t>
            </a:r>
            <a:r>
              <a:rPr lang="en-GB" dirty="0" err="1"/>
              <a:t>ser</a:t>
            </a:r>
            <a:r>
              <a:rPr lang="en-GB" dirty="0"/>
              <a:t> </a:t>
            </a:r>
            <a:r>
              <a:rPr lang="en-GB" dirty="0" err="1"/>
              <a:t>medan</a:t>
            </a:r>
            <a:r>
              <a:rPr lang="en-GB" dirty="0"/>
              <a:t> </a:t>
            </a:r>
            <a:r>
              <a:rPr lang="en-GB" dirty="0" err="1"/>
              <a:t>madur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a </a:t>
            </a:r>
            <a:r>
              <a:rPr lang="en-GB" dirty="0" err="1"/>
              <a:t>lifi</a:t>
            </a:r>
            <a:r>
              <a:rPr lang="en-GB" dirty="0"/>
              <a:t>. I </a:t>
            </a:r>
            <a:r>
              <a:rPr lang="en-GB" dirty="0" err="1"/>
              <a:t>seinni</a:t>
            </a:r>
            <a:r>
              <a:rPr lang="en-GB" dirty="0"/>
              <a:t> </a:t>
            </a:r>
            <a:r>
              <a:rPr lang="en-GB" dirty="0" err="1"/>
              <a:t>hlutanum</a:t>
            </a:r>
            <a:r>
              <a:rPr lang="en-GB" dirty="0"/>
              <a:t> I </a:t>
            </a:r>
            <a:r>
              <a:rPr lang="en-GB" dirty="0" err="1"/>
              <a:t>badum</a:t>
            </a:r>
            <a:r>
              <a:rPr lang="en-GB" dirty="0"/>
              <a:t> </a:t>
            </a:r>
            <a:r>
              <a:rPr lang="en-GB" dirty="0" err="1"/>
              <a:t>ljodunum</a:t>
            </a:r>
            <a:r>
              <a:rPr lang="en-GB" dirty="0"/>
              <a:t> </a:t>
            </a:r>
            <a:r>
              <a:rPr lang="en-GB" dirty="0" err="1"/>
              <a:t>talar</a:t>
            </a:r>
            <a:r>
              <a:rPr lang="en-GB" dirty="0"/>
              <a:t> </a:t>
            </a:r>
            <a:r>
              <a:rPr lang="en-GB" dirty="0" err="1"/>
              <a:t>Odinn</a:t>
            </a:r>
            <a:r>
              <a:rPr lang="en-GB" dirty="0"/>
              <a:t> um ad </a:t>
            </a:r>
            <a:r>
              <a:rPr lang="en-GB" dirty="0" err="1"/>
              <a:t>hann</a:t>
            </a:r>
            <a:r>
              <a:rPr lang="en-GB" dirty="0"/>
              <a:t> </a:t>
            </a:r>
            <a:r>
              <a:rPr lang="en-GB" dirty="0" err="1"/>
              <a:t>tekkir</a:t>
            </a:r>
            <a:r>
              <a:rPr lang="en-GB" dirty="0"/>
              <a:t> </a:t>
            </a:r>
            <a:r>
              <a:rPr lang="en-GB" dirty="0" err="1"/>
              <a:t>einn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aldrei</a:t>
            </a:r>
            <a:r>
              <a:rPr lang="en-GB" dirty="0"/>
              <a:t> </a:t>
            </a:r>
            <a:r>
              <a:rPr lang="en-GB" dirty="0" err="1"/>
              <a:t>deyr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tad </a:t>
            </a:r>
            <a:r>
              <a:rPr lang="en-GB" dirty="0" err="1"/>
              <a:t>domur</a:t>
            </a:r>
            <a:r>
              <a:rPr lang="en-GB" dirty="0"/>
              <a:t> um </a:t>
            </a:r>
            <a:r>
              <a:rPr lang="en-GB" dirty="0" err="1"/>
              <a:t>daudan</a:t>
            </a:r>
            <a:r>
              <a:rPr lang="en-GB" dirty="0"/>
              <a:t> </a:t>
            </a:r>
            <a:r>
              <a:rPr lang="en-GB" dirty="0" err="1"/>
              <a:t>hvern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hveim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ser</a:t>
            </a:r>
            <a:r>
              <a:rPr lang="en-GB" dirty="0"/>
              <a:t> </a:t>
            </a:r>
            <a:r>
              <a:rPr lang="en-GB" dirty="0" err="1"/>
              <a:t>godan</a:t>
            </a:r>
            <a:r>
              <a:rPr lang="en-GB" dirty="0"/>
              <a:t> </a:t>
            </a:r>
            <a:r>
              <a:rPr lang="en-GB" dirty="0" err="1"/>
              <a:t>getur</a:t>
            </a:r>
            <a:r>
              <a:rPr lang="en-GB" dirty="0"/>
              <a:t>. </a:t>
            </a:r>
            <a:r>
              <a:rPr lang="en-GB" dirty="0" err="1"/>
              <a:t>Hagt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ad tulka </a:t>
            </a:r>
            <a:r>
              <a:rPr lang="en-GB" dirty="0" err="1"/>
              <a:t>tetta</a:t>
            </a:r>
            <a:r>
              <a:rPr lang="en-GB" dirty="0"/>
              <a:t> a </a:t>
            </a:r>
            <a:r>
              <a:rPr lang="en-GB" dirty="0" err="1"/>
              <a:t>nokkra</a:t>
            </a:r>
            <a:r>
              <a:rPr lang="en-GB" dirty="0"/>
              <a:t> </a:t>
            </a:r>
            <a:r>
              <a:rPr lang="en-GB" dirty="0" err="1"/>
              <a:t>vegu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eg</a:t>
            </a:r>
            <a:r>
              <a:rPr lang="en-GB" dirty="0"/>
              <a:t> </a:t>
            </a:r>
            <a:r>
              <a:rPr lang="en-GB" dirty="0" err="1"/>
              <a:t>tel</a:t>
            </a:r>
            <a:r>
              <a:rPr lang="en-GB" dirty="0"/>
              <a:t> ad </a:t>
            </a:r>
            <a:r>
              <a:rPr lang="en-GB" dirty="0" err="1"/>
              <a:t>herna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verid</a:t>
            </a:r>
            <a:r>
              <a:rPr lang="en-GB" dirty="0"/>
              <a:t> ad tala um ad </a:t>
            </a:r>
            <a:r>
              <a:rPr lang="en-GB" dirty="0" err="1"/>
              <a:t>domur</a:t>
            </a:r>
            <a:r>
              <a:rPr lang="en-GB" dirty="0"/>
              <a:t> um </a:t>
            </a:r>
            <a:r>
              <a:rPr lang="en-GB" dirty="0" err="1"/>
              <a:t>mannin</a:t>
            </a:r>
            <a:r>
              <a:rPr lang="en-GB" dirty="0"/>
              <a:t> </a:t>
            </a:r>
            <a:r>
              <a:rPr lang="en-GB" dirty="0" err="1"/>
              <a:t>deyr</a:t>
            </a:r>
            <a:r>
              <a:rPr lang="en-GB" dirty="0"/>
              <a:t> </a:t>
            </a:r>
            <a:r>
              <a:rPr lang="en-GB" dirty="0" err="1"/>
              <a:t>ekki</a:t>
            </a:r>
            <a:r>
              <a:rPr lang="en-GB" dirty="0"/>
              <a:t> to </a:t>
            </a:r>
            <a:r>
              <a:rPr lang="en-GB" dirty="0" err="1"/>
              <a:t>hann</a:t>
            </a:r>
            <a:r>
              <a:rPr lang="en-GB" dirty="0"/>
              <a:t> </a:t>
            </a:r>
            <a:r>
              <a:rPr lang="en-GB" dirty="0" err="1"/>
              <a:t>deyr</a:t>
            </a:r>
            <a:r>
              <a:rPr lang="en-GB" dirty="0"/>
              <a:t> </a:t>
            </a:r>
            <a:r>
              <a:rPr lang="en-GB" dirty="0" err="1"/>
              <a:t>sjalfur</a:t>
            </a:r>
            <a:r>
              <a:rPr lang="en-GB" dirty="0"/>
              <a:t>. </a:t>
            </a:r>
            <a:r>
              <a:rPr lang="en-GB" dirty="0" err="1"/>
              <a:t>Tetta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enn</a:t>
            </a:r>
            <a:r>
              <a:rPr lang="en-GB" dirty="0"/>
              <a:t> </a:t>
            </a:r>
            <a:r>
              <a:rPr lang="en-GB" dirty="0" err="1"/>
              <a:t>frekar</a:t>
            </a:r>
            <a:r>
              <a:rPr lang="en-GB" dirty="0"/>
              <a:t> </a:t>
            </a:r>
            <a:r>
              <a:rPr lang="en-GB" dirty="0" err="1"/>
              <a:t>stadfest</a:t>
            </a:r>
            <a:r>
              <a:rPr lang="en-GB" dirty="0"/>
              <a:t> I </a:t>
            </a:r>
            <a:r>
              <a:rPr lang="en-GB" dirty="0" err="1"/>
              <a:t>ljodi</a:t>
            </a:r>
            <a:r>
              <a:rPr lang="en-GB" dirty="0"/>
              <a:t> 76 tar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talad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um </a:t>
            </a:r>
            <a:r>
              <a:rPr lang="en-GB" dirty="0" err="1"/>
              <a:t>deyr</a:t>
            </a:r>
            <a:r>
              <a:rPr lang="en-GB" dirty="0"/>
              <a:t> </a:t>
            </a:r>
            <a:r>
              <a:rPr lang="en-GB" dirty="0" err="1"/>
              <a:t>aldregi</a:t>
            </a:r>
            <a:r>
              <a:rPr lang="en-GB" dirty="0"/>
              <a:t> </a:t>
            </a:r>
            <a:r>
              <a:rPr lang="en-GB" dirty="0" err="1"/>
              <a:t>hveim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ser</a:t>
            </a:r>
            <a:r>
              <a:rPr lang="en-GB" dirty="0"/>
              <a:t> </a:t>
            </a:r>
            <a:r>
              <a:rPr lang="en-GB" dirty="0" err="1"/>
              <a:t>godan</a:t>
            </a:r>
            <a:r>
              <a:rPr lang="en-GB" dirty="0"/>
              <a:t> </a:t>
            </a:r>
            <a:r>
              <a:rPr lang="en-GB" dirty="0" err="1"/>
              <a:t>getur</a:t>
            </a:r>
            <a:r>
              <a:rPr lang="en-GB" dirty="0"/>
              <a:t>. Tar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att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vid ad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godur</a:t>
            </a:r>
            <a:r>
              <a:rPr lang="en-GB" dirty="0"/>
              <a:t> vid </a:t>
            </a:r>
            <a:r>
              <a:rPr lang="en-GB" dirty="0" err="1"/>
              <a:t>adra</a:t>
            </a:r>
            <a:r>
              <a:rPr lang="en-GB" dirty="0"/>
              <a:t> </a:t>
            </a:r>
            <a:r>
              <a:rPr lang="en-GB" dirty="0" err="1"/>
              <a:t>gleymist</a:t>
            </a:r>
            <a:r>
              <a:rPr lang="en-GB" dirty="0"/>
              <a:t> </a:t>
            </a:r>
            <a:r>
              <a:rPr lang="en-GB" dirty="0" err="1"/>
              <a:t>aldrei</a:t>
            </a:r>
            <a:r>
              <a:rPr lang="en-GB" dirty="0"/>
              <a:t> tar.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7ADE5-41A1-4FA1-B366-F392FBEB777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450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868D-C5C9-4348-9F9D-1CA6BFAA4B22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920F-9D0E-419D-B8AD-CD73459F8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97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868D-C5C9-4348-9F9D-1CA6BFAA4B22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920F-9D0E-419D-B8AD-CD73459F8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71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9ED868D-C5C9-4348-9F9D-1CA6BFAA4B22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B5B920F-9D0E-419D-B8AD-CD73459F8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0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868D-C5C9-4348-9F9D-1CA6BFAA4B22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920F-9D0E-419D-B8AD-CD73459F8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07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ED868D-C5C9-4348-9F9D-1CA6BFAA4B22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5B920F-9D0E-419D-B8AD-CD73459F8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399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868D-C5C9-4348-9F9D-1CA6BFAA4B22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920F-9D0E-419D-B8AD-CD73459F8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88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868D-C5C9-4348-9F9D-1CA6BFAA4B22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920F-9D0E-419D-B8AD-CD73459F8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3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868D-C5C9-4348-9F9D-1CA6BFAA4B22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920F-9D0E-419D-B8AD-CD73459F8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93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868D-C5C9-4348-9F9D-1CA6BFAA4B22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920F-9D0E-419D-B8AD-CD73459F8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65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868D-C5C9-4348-9F9D-1CA6BFAA4B22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920F-9D0E-419D-B8AD-CD73459F8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62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868D-C5C9-4348-9F9D-1CA6BFAA4B22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920F-9D0E-419D-B8AD-CD73459F8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73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9ED868D-C5C9-4348-9F9D-1CA6BFAA4B22}" type="datetimeFigureOut">
              <a:rPr lang="en-GB" smtClean="0"/>
              <a:t>29/11/2016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B5B920F-9D0E-419D-B8AD-CD73459F8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415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Lif</a:t>
            </a:r>
            <a:r>
              <a:rPr lang="en-GB" dirty="0"/>
              <a:t> &amp; </a:t>
            </a:r>
            <a:r>
              <a:rPr lang="en-GB" dirty="0" err="1"/>
              <a:t>daudi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Pall </a:t>
            </a:r>
            <a:r>
              <a:rPr lang="en-GB" dirty="0" err="1"/>
              <a:t>Gudbrandsson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170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b="1" dirty="0"/>
          </a:p>
          <a:p>
            <a:pPr marL="0" indent="0" algn="ctr">
              <a:buNone/>
            </a:pPr>
            <a:r>
              <a:rPr lang="en-GB" sz="3200" b="1" i="1" dirty="0" err="1">
                <a:latin typeface="Arial Black" panose="020B0A04020102020204" pitchFamily="34" charset="0"/>
              </a:rPr>
              <a:t>Ósnjallur</a:t>
            </a:r>
            <a:r>
              <a:rPr lang="en-GB" sz="3200" b="1" dirty="0">
                <a:latin typeface="Arial Black" panose="020B0A04020102020204" pitchFamily="34" charset="0"/>
              </a:rPr>
              <a:t> </a:t>
            </a:r>
            <a:r>
              <a:rPr lang="en-GB" sz="3200" b="1" dirty="0" err="1">
                <a:latin typeface="Arial Black" panose="020B0A04020102020204" pitchFamily="34" charset="0"/>
              </a:rPr>
              <a:t>maður</a:t>
            </a:r>
            <a:r>
              <a:rPr lang="en-GB" sz="3200" b="1" dirty="0">
                <a:latin typeface="Arial Black" panose="020B0A04020102020204" pitchFamily="34" charset="0"/>
              </a:rPr>
              <a:t> </a:t>
            </a:r>
            <a:br>
              <a:rPr lang="en-GB" sz="3200" b="1" dirty="0">
                <a:latin typeface="Arial Black" panose="020B0A04020102020204" pitchFamily="34" charset="0"/>
              </a:rPr>
            </a:br>
            <a:r>
              <a:rPr lang="en-GB" sz="3200" b="1" dirty="0" err="1">
                <a:latin typeface="Arial Black" panose="020B0A04020102020204" pitchFamily="34" charset="0"/>
              </a:rPr>
              <a:t>hyggst</a:t>
            </a:r>
            <a:r>
              <a:rPr lang="en-GB" sz="3200" b="1" dirty="0">
                <a:latin typeface="Arial Black" panose="020B0A04020102020204" pitchFamily="34" charset="0"/>
              </a:rPr>
              <a:t> </a:t>
            </a:r>
            <a:r>
              <a:rPr lang="en-GB" sz="3200" b="1" dirty="0" err="1">
                <a:latin typeface="Arial Black" panose="020B0A04020102020204" pitchFamily="34" charset="0"/>
              </a:rPr>
              <a:t>munu</a:t>
            </a:r>
            <a:r>
              <a:rPr lang="en-GB" sz="3200" b="1" dirty="0">
                <a:latin typeface="Arial Black" panose="020B0A04020102020204" pitchFamily="34" charset="0"/>
              </a:rPr>
              <a:t> </a:t>
            </a:r>
            <a:r>
              <a:rPr lang="en-GB" sz="3200" b="1" i="1" dirty="0" err="1">
                <a:latin typeface="Arial Black" panose="020B0A04020102020204" pitchFamily="34" charset="0"/>
              </a:rPr>
              <a:t>ey</a:t>
            </a:r>
            <a:r>
              <a:rPr lang="en-GB" sz="3200" b="1" dirty="0">
                <a:latin typeface="Arial Black" panose="020B0A04020102020204" pitchFamily="34" charset="0"/>
              </a:rPr>
              <a:t> </a:t>
            </a:r>
            <a:r>
              <a:rPr lang="en-GB" sz="3200" b="1" dirty="0" err="1">
                <a:latin typeface="Arial Black" panose="020B0A04020102020204" pitchFamily="34" charset="0"/>
              </a:rPr>
              <a:t>lifa</a:t>
            </a:r>
            <a:r>
              <a:rPr lang="en-GB" sz="3200" b="1" dirty="0">
                <a:latin typeface="Arial Black" panose="020B0A04020102020204" pitchFamily="34" charset="0"/>
              </a:rPr>
              <a:t>, </a:t>
            </a:r>
            <a:br>
              <a:rPr lang="en-GB" sz="3200" b="1" dirty="0">
                <a:latin typeface="Arial Black" panose="020B0A04020102020204" pitchFamily="34" charset="0"/>
              </a:rPr>
            </a:br>
            <a:r>
              <a:rPr lang="en-GB" sz="3200" b="1" dirty="0" err="1">
                <a:latin typeface="Arial Black" panose="020B0A04020102020204" pitchFamily="34" charset="0"/>
              </a:rPr>
              <a:t>ef</a:t>
            </a:r>
            <a:r>
              <a:rPr lang="en-GB" sz="3200" b="1" dirty="0">
                <a:latin typeface="Arial Black" panose="020B0A04020102020204" pitchFamily="34" charset="0"/>
              </a:rPr>
              <a:t> </a:t>
            </a:r>
            <a:r>
              <a:rPr lang="en-GB" sz="3200" b="1" dirty="0" err="1">
                <a:latin typeface="Arial Black" panose="020B0A04020102020204" pitchFamily="34" charset="0"/>
              </a:rPr>
              <a:t>hann</a:t>
            </a:r>
            <a:r>
              <a:rPr lang="en-GB" sz="3200" b="1" dirty="0">
                <a:latin typeface="Arial Black" panose="020B0A04020102020204" pitchFamily="34" charset="0"/>
              </a:rPr>
              <a:t> </a:t>
            </a:r>
            <a:r>
              <a:rPr lang="en-GB" sz="3200" b="1" dirty="0" err="1">
                <a:latin typeface="Arial Black" panose="020B0A04020102020204" pitchFamily="34" charset="0"/>
              </a:rPr>
              <a:t>við</a:t>
            </a:r>
            <a:r>
              <a:rPr lang="en-GB" sz="3200" b="1" dirty="0">
                <a:latin typeface="Arial Black" panose="020B0A04020102020204" pitchFamily="34" charset="0"/>
              </a:rPr>
              <a:t> </a:t>
            </a:r>
            <a:r>
              <a:rPr lang="en-GB" sz="3200" b="1" dirty="0" err="1">
                <a:latin typeface="Arial Black" panose="020B0A04020102020204" pitchFamily="34" charset="0"/>
              </a:rPr>
              <a:t>víg</a:t>
            </a:r>
            <a:r>
              <a:rPr lang="en-GB" sz="3200" b="1" dirty="0">
                <a:latin typeface="Arial Black" panose="020B0A04020102020204" pitchFamily="34" charset="0"/>
              </a:rPr>
              <a:t> </a:t>
            </a:r>
            <a:r>
              <a:rPr lang="en-GB" sz="3200" b="1" dirty="0" err="1">
                <a:latin typeface="Arial Black" panose="020B0A04020102020204" pitchFamily="34" charset="0"/>
              </a:rPr>
              <a:t>varast</a:t>
            </a:r>
            <a:r>
              <a:rPr lang="en-GB" sz="3200" b="1" dirty="0">
                <a:latin typeface="Arial Black" panose="020B0A04020102020204" pitchFamily="34" charset="0"/>
              </a:rPr>
              <a:t>. </a:t>
            </a:r>
            <a:br>
              <a:rPr lang="en-GB" sz="3200" b="1" dirty="0">
                <a:latin typeface="Arial Black" panose="020B0A04020102020204" pitchFamily="34" charset="0"/>
              </a:rPr>
            </a:br>
            <a:r>
              <a:rPr lang="en-GB" sz="3200" b="1" dirty="0" err="1">
                <a:latin typeface="Arial Black" panose="020B0A04020102020204" pitchFamily="34" charset="0"/>
              </a:rPr>
              <a:t>En</a:t>
            </a:r>
            <a:r>
              <a:rPr lang="en-GB" sz="3200" b="1" dirty="0">
                <a:latin typeface="Arial Black" panose="020B0A04020102020204" pitchFamily="34" charset="0"/>
              </a:rPr>
              <a:t> </a:t>
            </a:r>
            <a:r>
              <a:rPr lang="en-GB" sz="3200" b="1" dirty="0" err="1">
                <a:latin typeface="Arial Black" panose="020B0A04020102020204" pitchFamily="34" charset="0"/>
              </a:rPr>
              <a:t>elli</a:t>
            </a:r>
            <a:r>
              <a:rPr lang="en-GB" sz="3200" b="1" dirty="0">
                <a:latin typeface="Arial Black" panose="020B0A04020102020204" pitchFamily="34" charset="0"/>
              </a:rPr>
              <a:t> </a:t>
            </a:r>
            <a:r>
              <a:rPr lang="en-GB" sz="3200" b="1" dirty="0" err="1">
                <a:latin typeface="Arial Black" panose="020B0A04020102020204" pitchFamily="34" charset="0"/>
              </a:rPr>
              <a:t>gefur</a:t>
            </a:r>
            <a:r>
              <a:rPr lang="en-GB" sz="3200" b="1" dirty="0">
                <a:latin typeface="Arial Black" panose="020B0A04020102020204" pitchFamily="34" charset="0"/>
              </a:rPr>
              <a:t> </a:t>
            </a:r>
            <a:br>
              <a:rPr lang="en-GB" sz="3200" b="1" dirty="0">
                <a:latin typeface="Arial Black" panose="020B0A04020102020204" pitchFamily="34" charset="0"/>
              </a:rPr>
            </a:br>
            <a:r>
              <a:rPr lang="en-GB" sz="3200" b="1" dirty="0" err="1">
                <a:latin typeface="Arial Black" panose="020B0A04020102020204" pitchFamily="34" charset="0"/>
              </a:rPr>
              <a:t>honum</a:t>
            </a:r>
            <a:r>
              <a:rPr lang="en-GB" sz="3200" b="1" dirty="0">
                <a:latin typeface="Arial Black" panose="020B0A04020102020204" pitchFamily="34" charset="0"/>
              </a:rPr>
              <a:t> </a:t>
            </a:r>
            <a:r>
              <a:rPr lang="en-GB" sz="3200" b="1" dirty="0" err="1">
                <a:latin typeface="Arial Black" panose="020B0A04020102020204" pitchFamily="34" charset="0"/>
              </a:rPr>
              <a:t>engi</a:t>
            </a:r>
            <a:r>
              <a:rPr lang="en-GB" sz="3200" b="1" dirty="0">
                <a:latin typeface="Arial Black" panose="020B0A04020102020204" pitchFamily="34" charset="0"/>
              </a:rPr>
              <a:t> </a:t>
            </a:r>
            <a:r>
              <a:rPr lang="en-GB" sz="3200" b="1" dirty="0" err="1">
                <a:latin typeface="Arial Black" panose="020B0A04020102020204" pitchFamily="34" charset="0"/>
              </a:rPr>
              <a:t>frið</a:t>
            </a:r>
            <a:r>
              <a:rPr lang="en-GB" sz="3200" b="1" dirty="0">
                <a:latin typeface="Arial Black" panose="020B0A04020102020204" pitchFamily="34" charset="0"/>
              </a:rPr>
              <a:t>, </a:t>
            </a:r>
            <a:br>
              <a:rPr lang="en-GB" sz="3200" b="1" dirty="0">
                <a:latin typeface="Arial Black" panose="020B0A04020102020204" pitchFamily="34" charset="0"/>
              </a:rPr>
            </a:br>
            <a:r>
              <a:rPr lang="en-GB" sz="3200" b="1" dirty="0" err="1">
                <a:latin typeface="Arial Black" panose="020B0A04020102020204" pitchFamily="34" charset="0"/>
              </a:rPr>
              <a:t>þótt</a:t>
            </a:r>
            <a:r>
              <a:rPr lang="en-GB" sz="3200" b="1" dirty="0">
                <a:latin typeface="Arial Black" panose="020B0A04020102020204" pitchFamily="34" charset="0"/>
              </a:rPr>
              <a:t> </a:t>
            </a:r>
            <a:r>
              <a:rPr lang="en-GB" sz="3200" b="1" dirty="0" err="1">
                <a:latin typeface="Arial Black" panose="020B0A04020102020204" pitchFamily="34" charset="0"/>
              </a:rPr>
              <a:t>honum</a:t>
            </a:r>
            <a:r>
              <a:rPr lang="en-GB" sz="3200" b="1" dirty="0">
                <a:latin typeface="Arial Black" panose="020B0A04020102020204" pitchFamily="34" charset="0"/>
              </a:rPr>
              <a:t> </a:t>
            </a:r>
            <a:r>
              <a:rPr lang="en-GB" sz="3200" b="1" i="1" dirty="0" err="1">
                <a:latin typeface="Arial Black" panose="020B0A04020102020204" pitchFamily="34" charset="0"/>
              </a:rPr>
              <a:t>geirar</a:t>
            </a:r>
            <a:r>
              <a:rPr lang="en-GB" sz="3200" b="1" dirty="0">
                <a:latin typeface="Arial Black" panose="020B0A04020102020204" pitchFamily="34" charset="0"/>
              </a:rPr>
              <a:t> </a:t>
            </a:r>
            <a:r>
              <a:rPr lang="en-GB" sz="3200" b="1" dirty="0" err="1">
                <a:latin typeface="Arial Black" panose="020B0A04020102020204" pitchFamily="34" charset="0"/>
              </a:rPr>
              <a:t>gefi</a:t>
            </a:r>
            <a:r>
              <a:rPr lang="en-GB" sz="3200" b="1" dirty="0">
                <a:latin typeface="Arial Black" panose="020B0A04020102020204" pitchFamily="34" charset="0"/>
              </a:rPr>
              <a:t>.</a:t>
            </a:r>
            <a:endParaRPr lang="en-GB" sz="3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24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76 </a:t>
            </a:r>
            <a:r>
              <a:rPr lang="en-GB" dirty="0" err="1"/>
              <a:t>og</a:t>
            </a:r>
            <a:r>
              <a:rPr lang="en-GB" dirty="0"/>
              <a:t> 77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76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400" b="1" dirty="0" err="1">
                <a:latin typeface="Arial Black" panose="020B0A04020102020204" pitchFamily="34" charset="0"/>
              </a:rPr>
              <a:t>Deyr</a:t>
            </a:r>
            <a:r>
              <a:rPr lang="en-GB" sz="2400" b="1" dirty="0">
                <a:latin typeface="Arial Black" panose="020B0A04020102020204" pitchFamily="34" charset="0"/>
              </a:rPr>
              <a:t> </a:t>
            </a:r>
            <a:r>
              <a:rPr lang="en-GB" sz="2400" b="1" dirty="0" err="1">
                <a:latin typeface="Arial Black" panose="020B0A04020102020204" pitchFamily="34" charset="0"/>
              </a:rPr>
              <a:t>fé</a:t>
            </a:r>
            <a:r>
              <a:rPr lang="en-GB" sz="2400" b="1" dirty="0">
                <a:latin typeface="Arial Black" panose="020B0A04020102020204" pitchFamily="34" charset="0"/>
              </a:rPr>
              <a:t>, </a:t>
            </a:r>
            <a:br>
              <a:rPr lang="en-GB" sz="2400" b="1" dirty="0">
                <a:latin typeface="Arial Black" panose="020B0A04020102020204" pitchFamily="34" charset="0"/>
              </a:rPr>
            </a:br>
            <a:r>
              <a:rPr lang="en-GB" sz="2400" b="1" dirty="0" err="1">
                <a:latin typeface="Arial Black" panose="020B0A04020102020204" pitchFamily="34" charset="0"/>
              </a:rPr>
              <a:t>deyja</a:t>
            </a:r>
            <a:r>
              <a:rPr lang="en-GB" sz="2400" b="1" dirty="0">
                <a:latin typeface="Arial Black" panose="020B0A04020102020204" pitchFamily="34" charset="0"/>
              </a:rPr>
              <a:t> </a:t>
            </a:r>
            <a:r>
              <a:rPr lang="en-GB" sz="2400" b="1" dirty="0" err="1">
                <a:latin typeface="Arial Black" panose="020B0A04020102020204" pitchFamily="34" charset="0"/>
              </a:rPr>
              <a:t>frændur</a:t>
            </a:r>
            <a:r>
              <a:rPr lang="en-GB" sz="2400" b="1" dirty="0">
                <a:latin typeface="Arial Black" panose="020B0A04020102020204" pitchFamily="34" charset="0"/>
              </a:rPr>
              <a:t>, </a:t>
            </a:r>
            <a:br>
              <a:rPr lang="en-GB" sz="2400" b="1" dirty="0">
                <a:latin typeface="Arial Black" panose="020B0A04020102020204" pitchFamily="34" charset="0"/>
              </a:rPr>
            </a:br>
            <a:r>
              <a:rPr lang="en-GB" sz="2400" b="1" dirty="0" err="1">
                <a:latin typeface="Arial Black" panose="020B0A04020102020204" pitchFamily="34" charset="0"/>
              </a:rPr>
              <a:t>deyr</a:t>
            </a:r>
            <a:r>
              <a:rPr lang="en-GB" sz="2400" b="1" dirty="0">
                <a:latin typeface="Arial Black" panose="020B0A04020102020204" pitchFamily="34" charset="0"/>
              </a:rPr>
              <a:t> </a:t>
            </a:r>
            <a:r>
              <a:rPr lang="en-GB" sz="2400" b="1" dirty="0" err="1">
                <a:latin typeface="Arial Black" panose="020B0A04020102020204" pitchFamily="34" charset="0"/>
              </a:rPr>
              <a:t>sjálfur</a:t>
            </a:r>
            <a:r>
              <a:rPr lang="en-GB" sz="2400" b="1" dirty="0">
                <a:latin typeface="Arial Black" panose="020B0A04020102020204" pitchFamily="34" charset="0"/>
              </a:rPr>
              <a:t> </a:t>
            </a:r>
            <a:r>
              <a:rPr lang="en-GB" sz="2400" b="1" dirty="0" err="1">
                <a:latin typeface="Arial Black" panose="020B0A04020102020204" pitchFamily="34" charset="0"/>
              </a:rPr>
              <a:t>ið</a:t>
            </a:r>
            <a:r>
              <a:rPr lang="en-GB" sz="2400" b="1" dirty="0">
                <a:latin typeface="Arial Black" panose="020B0A04020102020204" pitchFamily="34" charset="0"/>
              </a:rPr>
              <a:t> </a:t>
            </a:r>
            <a:r>
              <a:rPr lang="en-GB" sz="2400" b="1" dirty="0" err="1">
                <a:latin typeface="Arial Black" panose="020B0A04020102020204" pitchFamily="34" charset="0"/>
              </a:rPr>
              <a:t>sama</a:t>
            </a:r>
            <a:r>
              <a:rPr lang="en-GB" sz="2400" b="1" dirty="0">
                <a:latin typeface="Arial Black" panose="020B0A04020102020204" pitchFamily="34" charset="0"/>
              </a:rPr>
              <a:t>. </a:t>
            </a:r>
            <a:br>
              <a:rPr lang="en-GB" sz="2400" b="1" dirty="0">
                <a:latin typeface="Arial Black" panose="020B0A04020102020204" pitchFamily="34" charset="0"/>
              </a:rPr>
            </a:br>
            <a:r>
              <a:rPr lang="en-GB" sz="2400" b="1" dirty="0" err="1">
                <a:latin typeface="Arial Black" panose="020B0A04020102020204" pitchFamily="34" charset="0"/>
              </a:rPr>
              <a:t>En</a:t>
            </a:r>
            <a:r>
              <a:rPr lang="en-GB" sz="2400" b="1" dirty="0">
                <a:latin typeface="Arial Black" panose="020B0A04020102020204" pitchFamily="34" charset="0"/>
              </a:rPr>
              <a:t> </a:t>
            </a:r>
            <a:r>
              <a:rPr lang="en-GB" sz="2400" b="1" dirty="0" err="1">
                <a:latin typeface="Arial Black" panose="020B0A04020102020204" pitchFamily="34" charset="0"/>
              </a:rPr>
              <a:t>orðstír</a:t>
            </a:r>
            <a:r>
              <a:rPr lang="en-GB" sz="2400" b="1" dirty="0">
                <a:latin typeface="Arial Black" panose="020B0A04020102020204" pitchFamily="34" charset="0"/>
              </a:rPr>
              <a:t> </a:t>
            </a:r>
            <a:br>
              <a:rPr lang="en-GB" sz="2400" b="1" dirty="0">
                <a:latin typeface="Arial Black" panose="020B0A04020102020204" pitchFamily="34" charset="0"/>
              </a:rPr>
            </a:br>
            <a:r>
              <a:rPr lang="en-GB" sz="2400" b="1" dirty="0" err="1">
                <a:latin typeface="Arial Black" panose="020B0A04020102020204" pitchFamily="34" charset="0"/>
              </a:rPr>
              <a:t>deyr</a:t>
            </a:r>
            <a:r>
              <a:rPr lang="en-GB" sz="2400" b="1" dirty="0">
                <a:latin typeface="Arial Black" panose="020B0A04020102020204" pitchFamily="34" charset="0"/>
              </a:rPr>
              <a:t> </a:t>
            </a:r>
            <a:r>
              <a:rPr lang="en-GB" sz="2400" b="1" dirty="0" err="1">
                <a:latin typeface="Arial Black" panose="020B0A04020102020204" pitchFamily="34" charset="0"/>
              </a:rPr>
              <a:t>aldregi</a:t>
            </a:r>
            <a:r>
              <a:rPr lang="en-GB" sz="2400" b="1" dirty="0">
                <a:latin typeface="Arial Black" panose="020B0A04020102020204" pitchFamily="34" charset="0"/>
              </a:rPr>
              <a:t> </a:t>
            </a:r>
            <a:br>
              <a:rPr lang="en-GB" sz="2400" b="1" dirty="0">
                <a:latin typeface="Arial Black" panose="020B0A04020102020204" pitchFamily="34" charset="0"/>
              </a:rPr>
            </a:br>
            <a:r>
              <a:rPr lang="en-GB" sz="2400" b="1" dirty="0" err="1">
                <a:latin typeface="Arial Black" panose="020B0A04020102020204" pitchFamily="34" charset="0"/>
              </a:rPr>
              <a:t>hveim</a:t>
            </a:r>
            <a:r>
              <a:rPr lang="en-GB" sz="2400" b="1" dirty="0">
                <a:latin typeface="Arial Black" panose="020B0A04020102020204" pitchFamily="34" charset="0"/>
              </a:rPr>
              <a:t> </a:t>
            </a:r>
            <a:r>
              <a:rPr lang="en-GB" sz="2400" b="1" dirty="0" err="1">
                <a:latin typeface="Arial Black" panose="020B0A04020102020204" pitchFamily="34" charset="0"/>
              </a:rPr>
              <a:t>er</a:t>
            </a:r>
            <a:r>
              <a:rPr lang="en-GB" sz="2400" b="1" dirty="0">
                <a:latin typeface="Arial Black" panose="020B0A04020102020204" pitchFamily="34" charset="0"/>
              </a:rPr>
              <a:t> </a:t>
            </a:r>
            <a:r>
              <a:rPr lang="en-GB" sz="2400" b="1" dirty="0" err="1">
                <a:latin typeface="Arial Black" panose="020B0A04020102020204" pitchFamily="34" charset="0"/>
              </a:rPr>
              <a:t>sér</a:t>
            </a:r>
            <a:r>
              <a:rPr lang="en-GB" sz="2400" b="1" dirty="0">
                <a:latin typeface="Arial Black" panose="020B0A04020102020204" pitchFamily="34" charset="0"/>
              </a:rPr>
              <a:t> </a:t>
            </a:r>
            <a:r>
              <a:rPr lang="en-GB" sz="2400" b="1" dirty="0" err="1">
                <a:latin typeface="Arial Black" panose="020B0A04020102020204" pitchFamily="34" charset="0"/>
              </a:rPr>
              <a:t>góðan</a:t>
            </a:r>
            <a:r>
              <a:rPr lang="en-GB" sz="2400" b="1" dirty="0">
                <a:latin typeface="Arial Black" panose="020B0A04020102020204" pitchFamily="34" charset="0"/>
              </a:rPr>
              <a:t> </a:t>
            </a:r>
            <a:r>
              <a:rPr lang="en-GB" sz="2400" b="1" dirty="0" err="1">
                <a:latin typeface="Arial Black" panose="020B0A04020102020204" pitchFamily="34" charset="0"/>
              </a:rPr>
              <a:t>getur</a:t>
            </a:r>
            <a:r>
              <a:rPr lang="en-GB" sz="2400" b="1" dirty="0">
                <a:latin typeface="Arial Black" panose="020B0A04020102020204" pitchFamily="34" charset="0"/>
              </a:rPr>
              <a:t>.</a:t>
            </a:r>
            <a:endParaRPr lang="en-GB" sz="2400" b="1" dirty="0">
              <a:latin typeface="Arial Black" panose="020B0A040201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77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sz="2400" dirty="0" err="1">
                <a:latin typeface="Arial Black" panose="020B0A04020102020204" pitchFamily="34" charset="0"/>
              </a:rPr>
              <a:t>Deyr</a:t>
            </a:r>
            <a:r>
              <a:rPr lang="en-GB" sz="2400" dirty="0">
                <a:latin typeface="Arial Black" panose="020B0A04020102020204" pitchFamily="34" charset="0"/>
              </a:rPr>
              <a:t> </a:t>
            </a:r>
            <a:r>
              <a:rPr lang="en-GB" sz="2400" dirty="0" err="1">
                <a:latin typeface="Arial Black" panose="020B0A04020102020204" pitchFamily="34" charset="0"/>
              </a:rPr>
              <a:t>fé</a:t>
            </a:r>
            <a:r>
              <a:rPr lang="en-GB" sz="2400" dirty="0">
                <a:latin typeface="Arial Black" panose="020B0A04020102020204" pitchFamily="34" charset="0"/>
              </a:rPr>
              <a:t>, </a:t>
            </a:r>
            <a:br>
              <a:rPr lang="en-GB" sz="2400" dirty="0">
                <a:latin typeface="Arial Black" panose="020B0A04020102020204" pitchFamily="34" charset="0"/>
              </a:rPr>
            </a:br>
            <a:r>
              <a:rPr lang="en-GB" sz="2400" dirty="0" err="1">
                <a:latin typeface="Arial Black" panose="020B0A04020102020204" pitchFamily="34" charset="0"/>
              </a:rPr>
              <a:t>deyja</a:t>
            </a:r>
            <a:r>
              <a:rPr lang="en-GB" sz="2400" dirty="0">
                <a:latin typeface="Arial Black" panose="020B0A04020102020204" pitchFamily="34" charset="0"/>
              </a:rPr>
              <a:t> </a:t>
            </a:r>
            <a:r>
              <a:rPr lang="en-GB" sz="2400" dirty="0" err="1">
                <a:latin typeface="Arial Black" panose="020B0A04020102020204" pitchFamily="34" charset="0"/>
              </a:rPr>
              <a:t>frændur</a:t>
            </a:r>
            <a:r>
              <a:rPr lang="en-GB" sz="2400" dirty="0">
                <a:latin typeface="Arial Black" panose="020B0A04020102020204" pitchFamily="34" charset="0"/>
              </a:rPr>
              <a:t>, </a:t>
            </a:r>
            <a:br>
              <a:rPr lang="en-GB" sz="2400" dirty="0">
                <a:latin typeface="Arial Black" panose="020B0A04020102020204" pitchFamily="34" charset="0"/>
              </a:rPr>
            </a:br>
            <a:r>
              <a:rPr lang="en-GB" sz="2400" dirty="0" err="1">
                <a:latin typeface="Arial Black" panose="020B0A04020102020204" pitchFamily="34" charset="0"/>
              </a:rPr>
              <a:t>deyr</a:t>
            </a:r>
            <a:r>
              <a:rPr lang="en-GB" sz="2400" dirty="0">
                <a:latin typeface="Arial Black" panose="020B0A04020102020204" pitchFamily="34" charset="0"/>
              </a:rPr>
              <a:t> </a:t>
            </a:r>
            <a:r>
              <a:rPr lang="en-GB" sz="2400" dirty="0" err="1">
                <a:latin typeface="Arial Black" panose="020B0A04020102020204" pitchFamily="34" charset="0"/>
              </a:rPr>
              <a:t>sjálfur</a:t>
            </a:r>
            <a:r>
              <a:rPr lang="en-GB" sz="2400" dirty="0">
                <a:latin typeface="Arial Black" panose="020B0A04020102020204" pitchFamily="34" charset="0"/>
              </a:rPr>
              <a:t> </a:t>
            </a:r>
            <a:r>
              <a:rPr lang="en-GB" sz="2400" dirty="0" err="1">
                <a:latin typeface="Arial Black" panose="020B0A04020102020204" pitchFamily="34" charset="0"/>
              </a:rPr>
              <a:t>ið</a:t>
            </a:r>
            <a:r>
              <a:rPr lang="en-GB" sz="2400" dirty="0">
                <a:latin typeface="Arial Black" panose="020B0A04020102020204" pitchFamily="34" charset="0"/>
              </a:rPr>
              <a:t> </a:t>
            </a:r>
            <a:r>
              <a:rPr lang="en-GB" sz="2400" dirty="0" err="1">
                <a:latin typeface="Arial Black" panose="020B0A04020102020204" pitchFamily="34" charset="0"/>
              </a:rPr>
              <a:t>sama</a:t>
            </a:r>
            <a:r>
              <a:rPr lang="en-GB" sz="2400" dirty="0">
                <a:latin typeface="Arial Black" panose="020B0A04020102020204" pitchFamily="34" charset="0"/>
              </a:rPr>
              <a:t>.</a:t>
            </a:r>
            <a:br>
              <a:rPr lang="en-GB" sz="2400" dirty="0">
                <a:latin typeface="Arial Black" panose="020B0A04020102020204" pitchFamily="34" charset="0"/>
              </a:rPr>
            </a:br>
            <a:r>
              <a:rPr lang="en-GB" sz="2400" dirty="0" err="1">
                <a:latin typeface="Arial Black" panose="020B0A04020102020204" pitchFamily="34" charset="0"/>
              </a:rPr>
              <a:t>Eg</a:t>
            </a:r>
            <a:r>
              <a:rPr lang="en-GB" sz="2400" dirty="0">
                <a:latin typeface="Arial Black" panose="020B0A04020102020204" pitchFamily="34" charset="0"/>
              </a:rPr>
              <a:t> </a:t>
            </a:r>
            <a:r>
              <a:rPr lang="en-GB" sz="2400" dirty="0" err="1">
                <a:latin typeface="Arial Black" panose="020B0A04020102020204" pitchFamily="34" charset="0"/>
              </a:rPr>
              <a:t>veit</a:t>
            </a:r>
            <a:r>
              <a:rPr lang="en-GB" sz="2400" dirty="0">
                <a:latin typeface="Arial Black" panose="020B0A04020102020204" pitchFamily="34" charset="0"/>
              </a:rPr>
              <a:t> </a:t>
            </a:r>
            <a:r>
              <a:rPr lang="en-GB" sz="2400" dirty="0" err="1">
                <a:latin typeface="Arial Black" panose="020B0A04020102020204" pitchFamily="34" charset="0"/>
              </a:rPr>
              <a:t>einn</a:t>
            </a:r>
            <a:r>
              <a:rPr lang="en-GB" sz="2400" dirty="0">
                <a:latin typeface="Arial Black" panose="020B0A04020102020204" pitchFamily="34" charset="0"/>
              </a:rPr>
              <a:t> </a:t>
            </a:r>
            <a:br>
              <a:rPr lang="en-GB" sz="2400" dirty="0">
                <a:latin typeface="Arial Black" panose="020B0A04020102020204" pitchFamily="34" charset="0"/>
              </a:rPr>
            </a:br>
            <a:r>
              <a:rPr lang="en-GB" sz="2400" i="1" dirty="0" err="1">
                <a:latin typeface="Arial Black" panose="020B0A04020102020204" pitchFamily="34" charset="0"/>
              </a:rPr>
              <a:t>að</a:t>
            </a:r>
            <a:r>
              <a:rPr lang="en-GB" sz="2400" i="1" dirty="0">
                <a:latin typeface="Arial Black" panose="020B0A04020102020204" pitchFamily="34" charset="0"/>
              </a:rPr>
              <a:t> </a:t>
            </a:r>
            <a:r>
              <a:rPr lang="en-GB" sz="2400" i="1" dirty="0" err="1">
                <a:latin typeface="Arial Black" panose="020B0A04020102020204" pitchFamily="34" charset="0"/>
              </a:rPr>
              <a:t>aldri</a:t>
            </a:r>
            <a:r>
              <a:rPr lang="en-GB" sz="2400" i="1" dirty="0">
                <a:latin typeface="Arial Black" panose="020B0A04020102020204" pitchFamily="34" charset="0"/>
              </a:rPr>
              <a:t> </a:t>
            </a:r>
            <a:r>
              <a:rPr lang="en-GB" sz="2400" dirty="0" err="1">
                <a:latin typeface="Arial Black" panose="020B0A04020102020204" pitchFamily="34" charset="0"/>
              </a:rPr>
              <a:t>deyr</a:t>
            </a:r>
            <a:r>
              <a:rPr lang="en-GB" sz="2400" dirty="0">
                <a:latin typeface="Arial Black" panose="020B0A04020102020204" pitchFamily="34" charset="0"/>
              </a:rPr>
              <a:t>, </a:t>
            </a:r>
            <a:br>
              <a:rPr lang="en-GB" sz="2400" dirty="0">
                <a:latin typeface="Arial Black" panose="020B0A04020102020204" pitchFamily="34" charset="0"/>
              </a:rPr>
            </a:br>
            <a:r>
              <a:rPr lang="en-GB" sz="2400" dirty="0" err="1">
                <a:latin typeface="Arial Black" panose="020B0A04020102020204" pitchFamily="34" charset="0"/>
              </a:rPr>
              <a:t>dómur</a:t>
            </a:r>
            <a:r>
              <a:rPr lang="en-GB" sz="2400" dirty="0">
                <a:latin typeface="Arial Black" panose="020B0A04020102020204" pitchFamily="34" charset="0"/>
              </a:rPr>
              <a:t> um </a:t>
            </a:r>
            <a:r>
              <a:rPr lang="en-GB" sz="2400" dirty="0" err="1">
                <a:latin typeface="Arial Black" panose="020B0A04020102020204" pitchFamily="34" charset="0"/>
              </a:rPr>
              <a:t>dauðan</a:t>
            </a:r>
            <a:r>
              <a:rPr lang="en-GB" sz="2400" dirty="0">
                <a:latin typeface="Arial Black" panose="020B0A04020102020204" pitchFamily="34" charset="0"/>
              </a:rPr>
              <a:t> </a:t>
            </a:r>
            <a:r>
              <a:rPr lang="en-GB" sz="2400" dirty="0" err="1">
                <a:latin typeface="Arial Black" panose="020B0A04020102020204" pitchFamily="34" charset="0"/>
              </a:rPr>
              <a:t>hvern</a:t>
            </a:r>
            <a:r>
              <a:rPr lang="en-GB" sz="2400" dirty="0">
                <a:latin typeface="Arial Black" panose="020B0A04020102020204" pitchFamily="34" charset="0"/>
              </a:rPr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19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Takk</a:t>
            </a:r>
            <a:r>
              <a:rPr lang="en-GB" dirty="0"/>
              <a:t> </a:t>
            </a:r>
            <a:r>
              <a:rPr lang="en-GB" dirty="0" err="1"/>
              <a:t>fyrir</a:t>
            </a:r>
            <a:r>
              <a:rPr lang="en-GB" dirty="0"/>
              <a:t> </a:t>
            </a:r>
            <a:r>
              <a:rPr lang="en-GB" dirty="0" err="1"/>
              <a:t>mig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Heimildir</a:t>
            </a:r>
            <a:endParaRPr lang="en-GB" dirty="0"/>
          </a:p>
          <a:p>
            <a:pPr lvl="1"/>
            <a:r>
              <a:rPr lang="en-GB" dirty="0" err="1"/>
              <a:t>Slatti</a:t>
            </a:r>
            <a:r>
              <a:rPr lang="en-GB" dirty="0"/>
              <a:t> </a:t>
            </a:r>
            <a:r>
              <a:rPr lang="en-GB" dirty="0" err="1"/>
              <a:t>ur</a:t>
            </a:r>
            <a:r>
              <a:rPr lang="en-GB" dirty="0"/>
              <a:t> </a:t>
            </a:r>
            <a:r>
              <a:rPr lang="en-GB" dirty="0" err="1"/>
              <a:t>Eddukvaedum</a:t>
            </a:r>
            <a:endParaRPr lang="en-GB" dirty="0"/>
          </a:p>
          <a:p>
            <a:pPr lvl="1"/>
            <a:r>
              <a:rPr lang="en-GB" dirty="0" err="1"/>
              <a:t>Nokkur</a:t>
            </a:r>
            <a:r>
              <a:rPr lang="en-GB" dirty="0"/>
              <a:t> </a:t>
            </a:r>
            <a:r>
              <a:rPr lang="en-GB" dirty="0" err="1"/>
              <a:t>ord</a:t>
            </a:r>
            <a:r>
              <a:rPr lang="en-GB" dirty="0"/>
              <a:t> </a:t>
            </a:r>
            <a:r>
              <a:rPr lang="en-GB" dirty="0" err="1"/>
              <a:t>ur</a:t>
            </a:r>
            <a:r>
              <a:rPr lang="en-GB" dirty="0"/>
              <a:t> </a:t>
            </a:r>
            <a:r>
              <a:rPr lang="en-GB" dirty="0" err="1"/>
              <a:t>islenskri</a:t>
            </a:r>
            <a:r>
              <a:rPr lang="en-GB" dirty="0"/>
              <a:t> </a:t>
            </a:r>
            <a:r>
              <a:rPr lang="en-GB" dirty="0" err="1"/>
              <a:t>bokmenntasogu</a:t>
            </a:r>
            <a:r>
              <a:rPr lang="en-GB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428049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4279</TotalTime>
  <Words>421</Words>
  <Application>Microsoft Office PowerPoint</Application>
  <PresentationFormat>Widescreen</PresentationFormat>
  <Paragraphs>30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 Black</vt:lpstr>
      <vt:lpstr>Calibri</vt:lpstr>
      <vt:lpstr>Corbel</vt:lpstr>
      <vt:lpstr>Wingdings</vt:lpstr>
      <vt:lpstr>Banded</vt:lpstr>
      <vt:lpstr>Lif &amp; daudi</vt:lpstr>
      <vt:lpstr>16</vt:lpstr>
      <vt:lpstr>76 og 77</vt:lpstr>
      <vt:lpstr>Takk fyrir mig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 &amp; daudi</dc:title>
  <dc:creator>Palli</dc:creator>
  <cp:lastModifiedBy>Palli</cp:lastModifiedBy>
  <cp:revision>17</cp:revision>
  <dcterms:created xsi:type="dcterms:W3CDTF">2016-11-29T12:44:49Z</dcterms:created>
  <dcterms:modified xsi:type="dcterms:W3CDTF">2016-12-02T12:04:47Z</dcterms:modified>
</cp:coreProperties>
</file>