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91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6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03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640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7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0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38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0704-B7BD-4403-B56B-E4BCC947A571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99FFB7-811A-40C1-B6F1-7030A5606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4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811383"/>
            <a:ext cx="7766936" cy="22394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Telegram Bot API</a:t>
            </a:r>
            <a:br>
              <a:rPr lang="en-US" dirty="0" smtClean="0"/>
            </a:br>
            <a:r>
              <a:rPr lang="ru-RU" dirty="0" smtClean="0"/>
              <a:t>Резника Максима и Рыжова Данилы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8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Бот-Экскурсовод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59" y="731891"/>
            <a:ext cx="4310743" cy="3233057"/>
          </a:xfrm>
        </p:spPr>
      </p:pic>
      <p:sp>
        <p:nvSpPr>
          <p:cNvPr id="6" name="TextBox 5"/>
          <p:cNvSpPr txBox="1"/>
          <p:nvPr/>
        </p:nvSpPr>
        <p:spPr>
          <a:xfrm>
            <a:off x="677334" y="1654628"/>
            <a:ext cx="3966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Бот, специализированный на поиске необходимых пользователю организаций в заданной окрестности. Даёт понять, где находиться нужное заведение, расстояние до него, информацию о нём.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80" y="4438383"/>
            <a:ext cx="3448878" cy="17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 иерархии кода…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82845" y="4347754"/>
            <a:ext cx="1185646" cy="10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82845" y="1930400"/>
            <a:ext cx="3667589" cy="1248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Функции взаимодействующие с пользователем: </a:t>
            </a:r>
            <a:r>
              <a:rPr lang="en-US" dirty="0" smtClean="0"/>
              <a:t>address, organization, choose, city, org,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73885" y="3786051"/>
            <a:ext cx="1942012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Второстепенные функции: </a:t>
            </a:r>
            <a:r>
              <a:rPr lang="en-US" dirty="0" err="1" smtClean="0"/>
              <a:t>coords</a:t>
            </a:r>
            <a:r>
              <a:rPr lang="en-US" dirty="0" smtClean="0"/>
              <a:t>, </a:t>
            </a:r>
            <a:r>
              <a:rPr lang="en-US" dirty="0" err="1" smtClean="0"/>
              <a:t>diss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35439" y="4646023"/>
            <a:ext cx="1314995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User_data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 rot="16200000">
            <a:off x="4486464" y="35208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662761" y="4802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6903732" y="36700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3310167" y="4802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40451" y="626146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технологии…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8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239" y="879576"/>
            <a:ext cx="1613020" cy="652109"/>
          </a:xfrm>
        </p:spPr>
        <p:txBody>
          <a:bodyPr/>
          <a:lstStyle/>
          <a:p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239" y="1765379"/>
            <a:ext cx="5810552" cy="869994"/>
          </a:xfrm>
        </p:spPr>
        <p:txBody>
          <a:bodyPr/>
          <a:lstStyle/>
          <a:p>
            <a:r>
              <a:rPr lang="ru-RU" dirty="0" smtClean="0"/>
              <a:t>Отличная практика для нас</a:t>
            </a:r>
          </a:p>
          <a:p>
            <a:r>
              <a:rPr lang="ru-RU" dirty="0" smtClean="0"/>
              <a:t>Бесподобная, необходимая миру программа(бот)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6239" y="2869067"/>
            <a:ext cx="529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92D050"/>
                </a:solidFill>
              </a:rPr>
              <a:t>Возможности развития</a:t>
            </a:r>
            <a:r>
              <a:rPr lang="en-US" sz="3600" dirty="0" smtClean="0">
                <a:solidFill>
                  <a:srgbClr val="92D050"/>
                </a:solidFill>
              </a:rPr>
              <a:t>:</a:t>
            </a:r>
            <a:endParaRPr lang="ru-RU" sz="3600" dirty="0">
              <a:solidFill>
                <a:srgbClr val="92D05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696239" y="3749092"/>
            <a:ext cx="4556517" cy="86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Новая информация об организациях</a:t>
            </a:r>
          </a:p>
          <a:p>
            <a:r>
              <a:rPr lang="ru-RU" dirty="0" smtClean="0"/>
              <a:t>Новые возможности бота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27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обязанностей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Резник Максим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Реализация, отвечающих </a:t>
            </a:r>
            <a:r>
              <a:rPr lang="ru-RU" dirty="0"/>
              <a:t>за вывод информации, </a:t>
            </a:r>
            <a:r>
              <a:rPr lang="ru-RU" dirty="0" smtClean="0"/>
              <a:t>фотографий организации и главной функций, презентация, разнообразные доработки(всего понемногу)</a:t>
            </a:r>
          </a:p>
          <a:p>
            <a:pPr marL="0" indent="0">
              <a:buNone/>
            </a:pPr>
            <a:r>
              <a:rPr lang="ru-RU" dirty="0" smtClean="0"/>
              <a:t>Данила Рыжов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Идея проекта, реализация функций диалога с пользователем, иерархия кода и также всего понемногу</a:t>
            </a:r>
          </a:p>
        </p:txBody>
      </p:sp>
    </p:spTree>
    <p:extLst>
      <p:ext uri="{BB962C8B-B14F-4D97-AF65-F5344CB8AC3E}">
        <p14:creationId xmlns:p14="http://schemas.microsoft.com/office/powerpoint/2010/main" val="24236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132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Проект Telegram Bot API Резника Максима и Рыжова Данилы</vt:lpstr>
      <vt:lpstr>Бот-Экскурсовод</vt:lpstr>
      <vt:lpstr>Немного о иерархии кода…</vt:lpstr>
      <vt:lpstr>Итоги:</vt:lpstr>
      <vt:lpstr>Разделение обязанностей: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Telegram Bot API Резника Максима и Рыжова Данилы</dc:title>
  <dc:creator>maks</dc:creator>
  <cp:lastModifiedBy>maks</cp:lastModifiedBy>
  <cp:revision>5</cp:revision>
  <dcterms:created xsi:type="dcterms:W3CDTF">2018-04-10T23:37:11Z</dcterms:created>
  <dcterms:modified xsi:type="dcterms:W3CDTF">2018-04-11T00:13:40Z</dcterms:modified>
</cp:coreProperties>
</file>