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22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9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860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255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349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7545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248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092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12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933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A6EBC-9D5A-4BCE-A47C-FD10D52080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795CFA-BC17-410E-A81A-25820A207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28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A6EBC-9D5A-4BCE-A47C-FD10D520802C}" type="datetimeFigureOut">
              <a:rPr lang="en-GB" smtClean="0"/>
              <a:t>27/01/2022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95CFA-BC17-410E-A81A-25820A207E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13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itsalwayssunny.fandom.com/wiki/Paddy%27s_Pub" TargetMode="External"/><Relationship Id="rId3" Type="http://schemas.openxmlformats.org/officeDocument/2006/relationships/hyperlink" Target="https://itsalwayssunny.fandom.com/wiki/Dee_Reynolds" TargetMode="External"/><Relationship Id="rId7" Type="http://schemas.openxmlformats.org/officeDocument/2006/relationships/hyperlink" Target="https://itsalwayssunny.fandom.com/wiki/The_Gang" TargetMode="External"/><Relationship Id="rId2" Type="http://schemas.openxmlformats.org/officeDocument/2006/relationships/hyperlink" Target="https://itsalwayssunny.fandom.com/wiki/Dennis_Reynold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tsalwayssunny.fandom.com/wiki/Charlie_Kelly" TargetMode="External"/><Relationship Id="rId5" Type="http://schemas.openxmlformats.org/officeDocument/2006/relationships/hyperlink" Target="https://itsalwayssunny.fandom.com/wiki/Charlie%27s_apartment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itsalwayssunny.fandom.com/wiki/Barbara_Reynolds" TargetMode="External"/><Relationship Id="rId9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116632"/>
            <a:ext cx="8928992" cy="7200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Frank Reynolds</a:t>
            </a:r>
          </a:p>
        </p:txBody>
      </p:sp>
      <p:sp>
        <p:nvSpPr>
          <p:cNvPr id="5" name="Rectangle 4"/>
          <p:cNvSpPr/>
          <p:nvPr/>
        </p:nvSpPr>
        <p:spPr>
          <a:xfrm>
            <a:off x="107504" y="3789040"/>
            <a:ext cx="2160240" cy="2952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6804248" y="5048016"/>
            <a:ext cx="2160240" cy="16933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127760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entury Gothic" panose="020B0502020202020204" pitchFamily="34" charset="0"/>
              </a:rPr>
              <a:t>Name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504" y="3789040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Century Gothic" panose="020B0502020202020204" pitchFamily="34" charset="0"/>
              </a:rPr>
              <a:t>Image</a:t>
            </a:r>
          </a:p>
        </p:txBody>
      </p:sp>
      <p:sp>
        <p:nvSpPr>
          <p:cNvPr id="9" name="Rectangle 8"/>
          <p:cNvSpPr/>
          <p:nvPr/>
        </p:nvSpPr>
        <p:spPr>
          <a:xfrm>
            <a:off x="106698" y="980728"/>
            <a:ext cx="2160240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107504" y="980728"/>
            <a:ext cx="215943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entury Gothic" panose="020B0502020202020204" pitchFamily="34" charset="0"/>
              </a:rPr>
              <a:t>Birth </a:t>
            </a:r>
          </a:p>
          <a:p>
            <a:r>
              <a:rPr lang="en-GB" sz="1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July 31, 1943</a:t>
            </a:r>
            <a:endParaRPr lang="en-GB" sz="1000" dirty="0">
              <a:latin typeface="Century Gothic" panose="020B0502020202020204" pitchFamily="34" charset="0"/>
            </a:endParaRPr>
          </a:p>
          <a:p>
            <a:endParaRPr lang="en-GB" sz="1000" dirty="0">
              <a:latin typeface="Century Gothic" panose="020B0502020202020204" pitchFamily="34" charset="0"/>
            </a:endParaRPr>
          </a:p>
          <a:p>
            <a:r>
              <a:rPr lang="en-GB" sz="1000" dirty="0">
                <a:latin typeface="Century Gothic" panose="020B0502020202020204" pitchFamily="34" charset="0"/>
              </a:rPr>
              <a:t>Employment</a:t>
            </a:r>
          </a:p>
          <a:p>
            <a:r>
              <a:rPr lang="en-GB" sz="1000" dirty="0">
                <a:latin typeface="Century Gothic" panose="020B0502020202020204" pitchFamily="34" charset="0"/>
              </a:rPr>
              <a:t>Paddy's Pub Owner</a:t>
            </a:r>
          </a:p>
          <a:p>
            <a:endParaRPr lang="en-GB" sz="1000" dirty="0">
              <a:latin typeface="Century Gothic" panose="020B0502020202020204" pitchFamily="34" charset="0"/>
            </a:endParaRPr>
          </a:p>
          <a:p>
            <a:r>
              <a:rPr lang="en-GB" sz="1000" dirty="0">
                <a:latin typeface="Century Gothic" panose="020B0502020202020204" pitchFamily="34" charset="0"/>
              </a:rPr>
              <a:t>Personality keywords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>
                <a:latin typeface="Century Gothic" panose="020B0502020202020204" pitchFamily="34" charset="0"/>
              </a:rPr>
              <a:t>Impulsive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>
                <a:latin typeface="Century Gothic" panose="020B0502020202020204" pitchFamily="34" charset="0"/>
              </a:rPr>
              <a:t>Argumentative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>
                <a:latin typeface="Century Gothic" panose="020B0502020202020204" pitchFamily="34" charset="0"/>
              </a:rPr>
              <a:t>Rich (I Think)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>
                <a:latin typeface="Century Gothic" panose="020B0502020202020204" pitchFamily="34" charset="0"/>
              </a:rPr>
              <a:t>Loud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>
                <a:latin typeface="Century Gothic" panose="020B0502020202020204" pitchFamily="34" charset="0"/>
              </a:rPr>
              <a:t>Stupid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>
                <a:latin typeface="Century Gothic" panose="020B0502020202020204" pitchFamily="34" charset="0"/>
              </a:rPr>
              <a:t>Drunk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>
                <a:latin typeface="Century Gothic" panose="020B0502020202020204" pitchFamily="34" charset="0"/>
              </a:rPr>
              <a:t>Hormonal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b="1" dirty="0">
                <a:latin typeface="Century Gothic" panose="020B0502020202020204" pitchFamily="34" charset="0"/>
              </a:rPr>
              <a:t>Short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09810" y="3789040"/>
            <a:ext cx="2034420" cy="2952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2505457" y="3789040"/>
            <a:ext cx="2034420" cy="29523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505456" y="3830851"/>
            <a:ext cx="20323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entury Gothic" panose="020B0502020202020204" pitchFamily="34" charset="0"/>
              </a:rPr>
              <a:t>We must:</a:t>
            </a:r>
          </a:p>
          <a:p>
            <a:endParaRPr lang="en-GB" sz="1000" dirty="0"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latin typeface="Century Gothic" panose="020B0502020202020204" pitchFamily="34" charset="0"/>
              </a:rPr>
              <a:t>Have A Phone Number For ladies To Contact him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latin typeface="Century Gothic" panose="020B0502020202020204" pitchFamily="34" charset="0"/>
              </a:rPr>
              <a:t>A Photo of all his money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latin typeface="Century Gothic" panose="020B0502020202020204" pitchFamily="34" charset="0"/>
              </a:rPr>
              <a:t>An 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latin typeface="Century Gothic" panose="020B0502020202020204" pitchFamily="34" charset="0"/>
              </a:rPr>
              <a:t>His fav guns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latin typeface="Century Gothic" panose="020B0502020202020204" pitchFamily="34" charset="0"/>
              </a:rPr>
              <a:t>Who his friends 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latin typeface="Century Gothic" panose="020B0502020202020204" pitchFamily="34" charset="0"/>
              </a:rPr>
              <a:t>Films </a:t>
            </a:r>
            <a:r>
              <a:rPr lang="en-GB" sz="1000" dirty="0" err="1">
                <a:latin typeface="Century Gothic" panose="020B0502020202020204" pitchFamily="34" charset="0"/>
              </a:rPr>
              <a:t>hes</a:t>
            </a:r>
            <a:r>
              <a:rPr lang="en-GB" sz="1000" dirty="0">
                <a:latin typeface="Century Gothic" panose="020B0502020202020204" pitchFamily="34" charset="0"/>
              </a:rPr>
              <a:t> worked on (Lethal Weapons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latin typeface="Century Gothic" panose="020B0502020202020204" pitchFamily="34" charset="0"/>
              </a:rPr>
              <a:t>A List Of His Companies</a:t>
            </a:r>
          </a:p>
          <a:p>
            <a:endParaRPr lang="en-GB" sz="1000" dirty="0">
              <a:latin typeface="Century Gothic" panose="020B0502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25841" y="3830851"/>
            <a:ext cx="196238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entury Gothic" panose="020B0502020202020204" pitchFamily="34" charset="0"/>
              </a:rPr>
              <a:t>We must not: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000" dirty="0"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latin typeface="Century Gothic" panose="020B0502020202020204" pitchFamily="34" charset="0"/>
              </a:rPr>
              <a:t>Mention is taboo habits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latin typeface="Century Gothic" panose="020B0502020202020204" pitchFamily="34" charset="0"/>
              </a:rPr>
              <a:t>Mention his ex wife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latin typeface="Century Gothic" panose="020B0502020202020204" pitchFamily="34" charset="0"/>
              </a:rPr>
              <a:t>Mention his stupidity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latin typeface="Century Gothic" panose="020B0502020202020204" pitchFamily="34" charset="0"/>
              </a:rPr>
              <a:t>Use hard words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latin typeface="Century Gothic" panose="020B0502020202020204" pitchFamily="34" charset="0"/>
              </a:rPr>
              <a:t>Mention he had covid / is antivax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latin typeface="Century Gothic" panose="020B0502020202020204" pitchFamily="34" charset="0"/>
              </a:rPr>
              <a:t>Cannot mention his recent history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02814" y="980728"/>
            <a:ext cx="2034420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/>
          <p:cNvSpPr/>
          <p:nvPr/>
        </p:nvSpPr>
        <p:spPr>
          <a:xfrm>
            <a:off x="2498461" y="980728"/>
            <a:ext cx="2034420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2498461" y="1022538"/>
            <a:ext cx="203284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entury Gothic" panose="020B0502020202020204" pitchFamily="34" charset="0"/>
              </a:rPr>
              <a:t>Bio</a:t>
            </a:r>
          </a:p>
          <a:p>
            <a:endParaRPr lang="en-GB" sz="1000" dirty="0">
              <a:latin typeface="Century Gothic" panose="020B0502020202020204" pitchFamily="34" charset="0"/>
            </a:endParaRPr>
          </a:p>
          <a:p>
            <a:r>
              <a:rPr lang="en-GB" sz="1000" b="1" i="0" dirty="0">
                <a:solidFill>
                  <a:srgbClr val="3A3A3A"/>
                </a:solidFill>
                <a:effectLst/>
                <a:latin typeface="rubik"/>
              </a:rPr>
              <a:t>Franklin</a:t>
            </a:r>
            <a:r>
              <a:rPr lang="en-GB" sz="1000" b="0" i="0" dirty="0">
                <a:solidFill>
                  <a:srgbClr val="3A3A3A"/>
                </a:solidFill>
                <a:effectLst/>
                <a:latin typeface="rubik"/>
              </a:rPr>
              <a:t> "</a:t>
            </a:r>
            <a:r>
              <a:rPr lang="en-GB" sz="1000" b="1" i="0" dirty="0">
                <a:solidFill>
                  <a:srgbClr val="3A3A3A"/>
                </a:solidFill>
                <a:effectLst/>
                <a:latin typeface="rubik"/>
              </a:rPr>
              <a:t>Frank" Reynolds</a:t>
            </a:r>
            <a:r>
              <a:rPr lang="en-GB" sz="1000" b="0" i="0" dirty="0">
                <a:solidFill>
                  <a:srgbClr val="3A3A3A"/>
                </a:solidFill>
                <a:effectLst/>
                <a:latin typeface="rubik"/>
              </a:rPr>
              <a:t> is the </a:t>
            </a:r>
            <a:r>
              <a:rPr lang="en-GB" sz="1000" b="0" i="0" dirty="0">
                <a:effectLst/>
                <a:latin typeface="rubik"/>
              </a:rPr>
              <a:t>father of </a:t>
            </a:r>
            <a:r>
              <a:rPr lang="en-GB" sz="1000" b="0" i="0" strike="noStrike" dirty="0">
                <a:effectLst/>
                <a:latin typeface="rubik"/>
                <a:hlinkClick r:id="rId2" tooltip="Dennis Reynold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Dennis Reynolds</a:t>
            </a:r>
            <a:r>
              <a:rPr lang="en-GB" sz="1000" b="0" i="0" dirty="0">
                <a:effectLst/>
                <a:latin typeface="rubik"/>
              </a:rPr>
              <a:t> and </a:t>
            </a:r>
            <a:r>
              <a:rPr lang="en-GB" sz="1000" b="0" i="0" strike="noStrike" dirty="0">
                <a:effectLst/>
                <a:latin typeface="rubik"/>
                <a:hlinkClick r:id="rId3" tooltip="Dee Reynold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 Reynolds</a:t>
            </a:r>
            <a:r>
              <a:rPr lang="en-GB" sz="1000" b="0" i="0" dirty="0">
                <a:effectLst/>
                <a:latin typeface="rubik"/>
              </a:rPr>
              <a:t>, and the ex-husband of </a:t>
            </a:r>
            <a:r>
              <a:rPr lang="en-GB" sz="1000" b="0" i="0" strike="noStrike" dirty="0">
                <a:effectLst/>
                <a:latin typeface="rubik"/>
                <a:hlinkClick r:id="rId4" tooltip="Barbara Reynold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Barbara Reynolds</a:t>
            </a:r>
            <a:r>
              <a:rPr lang="en-GB" sz="1000" b="0" i="0" dirty="0">
                <a:effectLst/>
                <a:latin typeface="rubik"/>
              </a:rPr>
              <a:t>. Frank also </a:t>
            </a:r>
            <a:r>
              <a:rPr lang="en-GB" sz="1000" b="0" i="0" strike="noStrike" dirty="0">
                <a:effectLst/>
                <a:latin typeface="rubik"/>
                <a:hlinkClick r:id="rId5" tooltip="Charlie's apartmen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lives with</a:t>
            </a:r>
            <a:r>
              <a:rPr lang="en-GB" sz="1000" b="0" i="0" dirty="0">
                <a:effectLst/>
                <a:latin typeface="rubik"/>
              </a:rPr>
              <a:t> his apparent biological son (and ex-husband), </a:t>
            </a:r>
            <a:r>
              <a:rPr lang="en-GB" sz="1000" b="0" i="0" strike="noStrike" dirty="0">
                <a:effectLst/>
                <a:latin typeface="rubik"/>
                <a:hlinkClick r:id="rId6" tooltip="Charlie Kelly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Charlie Kelly</a:t>
            </a:r>
            <a:r>
              <a:rPr lang="en-GB" sz="1000" b="0" i="0" dirty="0">
                <a:effectLst/>
                <a:latin typeface="rubik"/>
              </a:rPr>
              <a:t>. He is a member of "</a:t>
            </a:r>
            <a:r>
              <a:rPr lang="en-GB" sz="1000" b="0" i="0" strike="noStrike" dirty="0">
                <a:effectLst/>
                <a:latin typeface="rubik"/>
                <a:hlinkClick r:id="rId7" tooltip="The Gan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Gang</a:t>
            </a:r>
            <a:r>
              <a:rPr lang="en-GB" sz="1000" b="0" i="0" dirty="0">
                <a:effectLst/>
                <a:latin typeface="rubik"/>
              </a:rPr>
              <a:t>" that owns and runs </a:t>
            </a:r>
            <a:r>
              <a:rPr lang="en-GB" sz="1000" b="0" i="0" strike="noStrike" dirty="0">
                <a:effectLst/>
                <a:latin typeface="rubik"/>
                <a:hlinkClick r:id="rId8" tooltip="Paddy's Pub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Paddy's Pub</a:t>
            </a:r>
            <a:r>
              <a:rPr lang="en-GB" sz="1000" b="0" i="0" dirty="0">
                <a:effectLst/>
                <a:latin typeface="rubik"/>
              </a:rPr>
              <a:t>. He used to be prim and proper, but after he divorced Barbara, he let himself lose all convictions and live with no moral compass or decency.</a:t>
            </a:r>
            <a:endParaRPr lang="en-GB" sz="1000" dirty="0">
              <a:latin typeface="Century Gothic" panose="020B0502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18845" y="1022539"/>
            <a:ext cx="20183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entury Gothic" panose="020B0502020202020204" pitchFamily="34" charset="0"/>
              </a:rPr>
              <a:t>Goals</a:t>
            </a:r>
          </a:p>
          <a:p>
            <a:endParaRPr lang="en-GB" sz="1000" dirty="0">
              <a:latin typeface="Century Gothic" panose="020B0502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latin typeface="Century Gothic" panose="020B0502020202020204" pitchFamily="34" charset="0"/>
              </a:rPr>
              <a:t>Professional business site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latin typeface="Century Gothic" panose="020B0502020202020204" pitchFamily="34" charset="0"/>
              </a:rPr>
              <a:t>Phone number for ladies to contact him</a:t>
            </a:r>
          </a:p>
          <a:p>
            <a:endParaRPr lang="en-GB" sz="1000" dirty="0">
              <a:latin typeface="Century Gothic" panose="020B0502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800862" y="5048016"/>
            <a:ext cx="9394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000" dirty="0">
                <a:latin typeface="Century Gothic" panose="020B0502020202020204" pitchFamily="34" charset="0"/>
              </a:rPr>
              <a:t>Phone</a:t>
            </a:r>
          </a:p>
          <a:p>
            <a:pPr algn="r"/>
            <a:endParaRPr lang="en-GB" sz="1000" dirty="0">
              <a:latin typeface="Century Gothic" panose="020B0502020202020204" pitchFamily="34" charset="0"/>
            </a:endParaRPr>
          </a:p>
          <a:p>
            <a:pPr algn="r"/>
            <a:r>
              <a:rPr lang="en-GB" sz="1000" dirty="0">
                <a:latin typeface="Century Gothic" panose="020B0502020202020204" pitchFamily="34" charset="0"/>
              </a:rPr>
              <a:t>Tablet</a:t>
            </a:r>
          </a:p>
          <a:p>
            <a:pPr algn="r"/>
            <a:endParaRPr lang="en-GB" sz="1000" dirty="0">
              <a:latin typeface="Century Gothic" panose="020B0502020202020204" pitchFamily="34" charset="0"/>
            </a:endParaRPr>
          </a:p>
          <a:p>
            <a:pPr algn="r"/>
            <a:r>
              <a:rPr lang="en-GB" sz="1000" dirty="0">
                <a:latin typeface="Century Gothic" panose="020B0502020202020204" pitchFamily="34" charset="0"/>
              </a:rPr>
              <a:t>Laptop</a:t>
            </a:r>
          </a:p>
          <a:p>
            <a:pPr algn="r"/>
            <a:endParaRPr lang="en-GB" sz="1000" dirty="0">
              <a:latin typeface="Century Gothic" panose="020B0502020202020204" pitchFamily="34" charset="0"/>
            </a:endParaRPr>
          </a:p>
          <a:p>
            <a:pPr algn="r"/>
            <a:r>
              <a:rPr lang="en-GB" sz="1000" dirty="0">
                <a:latin typeface="Century Gothic" panose="020B0502020202020204" pitchFamily="34" charset="0"/>
              </a:rPr>
              <a:t>Desktop</a:t>
            </a:r>
          </a:p>
          <a:p>
            <a:pPr algn="r"/>
            <a:endParaRPr lang="en-GB" sz="1000" dirty="0">
              <a:latin typeface="Century Gothic" panose="020B0502020202020204" pitchFamily="34" charset="0"/>
            </a:endParaRPr>
          </a:p>
          <a:p>
            <a:pPr algn="r"/>
            <a:r>
              <a:rPr lang="en-GB" sz="1000" dirty="0">
                <a:latin typeface="Century Gothic" panose="020B0502020202020204" pitchFamily="34" charset="0"/>
              </a:rPr>
              <a:t>Social net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804248" y="2924944"/>
            <a:ext cx="2160240" cy="20105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6804248" y="980728"/>
            <a:ext cx="2160240" cy="18665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6804248" y="1016903"/>
            <a:ext cx="216024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>
                <a:latin typeface="Century Gothic" panose="020B0502020202020204" pitchFamily="34" charset="0"/>
              </a:rPr>
              <a:t>Personal motivations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000" dirty="0">
                <a:latin typeface="Century Gothic" panose="020B0502020202020204" pitchFamily="34" charset="0"/>
              </a:rPr>
              <a:t>Sex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000" dirty="0">
                <a:latin typeface="Century Gothic" panose="020B0502020202020204" pitchFamily="34" charset="0"/>
              </a:rPr>
              <a:t>Drugs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000" dirty="0">
                <a:latin typeface="Century Gothic" panose="020B0502020202020204" pitchFamily="34" charset="0"/>
              </a:rPr>
              <a:t>Money</a:t>
            </a:r>
          </a:p>
          <a:p>
            <a:endParaRPr lang="en-GB" sz="1000" dirty="0">
              <a:latin typeface="Century Gothic" panose="020B0502020202020204" pitchFamily="34" charset="0"/>
            </a:endParaRPr>
          </a:p>
          <a:p>
            <a:r>
              <a:rPr lang="en-GB" sz="1000" dirty="0">
                <a:latin typeface="Century Gothic" panose="020B0502020202020204" pitchFamily="34" charset="0"/>
              </a:rPr>
              <a:t>Social motivations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GB" sz="1000" dirty="0">
                <a:latin typeface="Century Gothic" panose="020B0502020202020204" pitchFamily="34" charset="0"/>
              </a:rPr>
              <a:t>To “Bang Everyone”</a:t>
            </a:r>
          </a:p>
          <a:p>
            <a:endParaRPr lang="en-GB" sz="1000" dirty="0">
              <a:latin typeface="Century Gothic" panose="020B0502020202020204" pitchFamily="34" charset="0"/>
            </a:endParaRPr>
          </a:p>
          <a:p>
            <a:r>
              <a:rPr lang="en-GB" sz="1000" dirty="0">
                <a:latin typeface="Century Gothic" panose="020B0502020202020204" pitchFamily="34" charset="0"/>
              </a:rPr>
              <a:t>Financial motivations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latin typeface="Century Gothic" panose="020B0502020202020204" pitchFamily="34" charset="0"/>
              </a:rPr>
              <a:t>More Money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000" dirty="0">
                <a:latin typeface="Century Gothic" panose="020B0502020202020204" pitchFamily="34" charset="0"/>
              </a:rPr>
              <a:t>Keep the gang afloat</a:t>
            </a:r>
          </a:p>
        </p:txBody>
      </p:sp>
      <p:pic>
        <p:nvPicPr>
          <p:cNvPr id="3" name="Picture 4" descr="Image result for likert scale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41" b="31654"/>
          <a:stretch/>
        </p:blipFill>
        <p:spPr bwMode="auto">
          <a:xfrm>
            <a:off x="7833196" y="5087441"/>
            <a:ext cx="1059284" cy="2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4" descr="Image result for likert scale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41" b="31654"/>
          <a:stretch/>
        </p:blipFill>
        <p:spPr bwMode="auto">
          <a:xfrm>
            <a:off x="7833196" y="5361848"/>
            <a:ext cx="1059284" cy="2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Image result for likert scale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41" b="31654"/>
          <a:stretch/>
        </p:blipFill>
        <p:spPr bwMode="auto">
          <a:xfrm>
            <a:off x="7833196" y="5663505"/>
            <a:ext cx="1059284" cy="2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Image result for likert scale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41" b="31654"/>
          <a:stretch/>
        </p:blipFill>
        <p:spPr bwMode="auto">
          <a:xfrm>
            <a:off x="7833196" y="5937912"/>
            <a:ext cx="1059284" cy="2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Image result for likert scale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41" b="31654"/>
          <a:stretch/>
        </p:blipFill>
        <p:spPr bwMode="auto">
          <a:xfrm>
            <a:off x="7833196" y="6237312"/>
            <a:ext cx="1059284" cy="22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 descr="A person holding a microphone&#10;&#10;Description automatically generated with medium confidence">
            <a:extLst>
              <a:ext uri="{FF2B5EF4-FFF2-40B4-BE49-F238E27FC236}">
                <a16:creationId xmlns:a16="http://schemas.microsoft.com/office/drawing/2014/main" id="{456E651E-A361-4504-A7CC-42B5BE655AA0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60" r="24571"/>
          <a:stretch/>
        </p:blipFill>
        <p:spPr>
          <a:xfrm>
            <a:off x="77697" y="4100111"/>
            <a:ext cx="2352721" cy="255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834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216</Words>
  <Application>Microsoft Office PowerPoint</Application>
  <PresentationFormat>On-screen Show (4:3)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</vt:lpstr>
      <vt:lpstr>Calibri</vt:lpstr>
      <vt:lpstr>Century Gothic</vt:lpstr>
      <vt:lpstr>rubik</vt:lpstr>
      <vt:lpstr>Office Theme</vt:lpstr>
      <vt:lpstr>PowerPoint Presentation</vt:lpstr>
    </vt:vector>
  </TitlesOfParts>
  <Company>University of Essex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Chamberlain, Jonathan</dc:creator>
  <cp:lastModifiedBy>Norris, Max</cp:lastModifiedBy>
  <cp:revision>8</cp:revision>
  <cp:lastPrinted>2017-12-20T09:43:59Z</cp:lastPrinted>
  <dcterms:created xsi:type="dcterms:W3CDTF">2017-12-18T16:42:01Z</dcterms:created>
  <dcterms:modified xsi:type="dcterms:W3CDTF">2022-01-27T17:23:10Z</dcterms:modified>
</cp:coreProperties>
</file>