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172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884D1-B2DF-467B-9CCD-516735081403}" type="datetimeFigureOut">
              <a:rPr lang="ko-KR" altLang="en-US" smtClean="0"/>
              <a:pPr/>
              <a:t>2015-09-18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680B1-F659-44EE-A570-99DE659FED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884D1-B2DF-467B-9CCD-516735081403}" type="datetimeFigureOut">
              <a:rPr lang="ko-KR" altLang="en-US" smtClean="0"/>
              <a:pPr/>
              <a:t>2015-09-18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680B1-F659-44EE-A570-99DE659FED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884D1-B2DF-467B-9CCD-516735081403}" type="datetimeFigureOut">
              <a:rPr lang="ko-KR" altLang="en-US" smtClean="0"/>
              <a:pPr/>
              <a:t>2015-09-18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680B1-F659-44EE-A570-99DE659FED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884D1-B2DF-467B-9CCD-516735081403}" type="datetimeFigureOut">
              <a:rPr lang="ko-KR" altLang="en-US" smtClean="0"/>
              <a:pPr/>
              <a:t>2015-09-18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680B1-F659-44EE-A570-99DE659FED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884D1-B2DF-467B-9CCD-516735081403}" type="datetimeFigureOut">
              <a:rPr lang="ko-KR" altLang="en-US" smtClean="0"/>
              <a:pPr/>
              <a:t>2015-09-18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680B1-F659-44EE-A570-99DE659FED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884D1-B2DF-467B-9CCD-516735081403}" type="datetimeFigureOut">
              <a:rPr lang="ko-KR" altLang="en-US" smtClean="0"/>
              <a:pPr/>
              <a:t>2015-09-18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680B1-F659-44EE-A570-99DE659FED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884D1-B2DF-467B-9CCD-516735081403}" type="datetimeFigureOut">
              <a:rPr lang="ko-KR" altLang="en-US" smtClean="0"/>
              <a:pPr/>
              <a:t>2015-09-18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680B1-F659-44EE-A570-99DE659FED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884D1-B2DF-467B-9CCD-516735081403}" type="datetimeFigureOut">
              <a:rPr lang="ko-KR" altLang="en-US" smtClean="0"/>
              <a:pPr/>
              <a:t>2015-09-18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680B1-F659-44EE-A570-99DE659FED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884D1-B2DF-467B-9CCD-516735081403}" type="datetimeFigureOut">
              <a:rPr lang="ko-KR" altLang="en-US" smtClean="0"/>
              <a:pPr/>
              <a:t>2015-09-18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680B1-F659-44EE-A570-99DE659FED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884D1-B2DF-467B-9CCD-516735081403}" type="datetimeFigureOut">
              <a:rPr lang="ko-KR" altLang="en-US" smtClean="0"/>
              <a:pPr/>
              <a:t>2015-09-18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680B1-F659-44EE-A570-99DE659FED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884D1-B2DF-467B-9CCD-516735081403}" type="datetimeFigureOut">
              <a:rPr lang="ko-KR" altLang="en-US" smtClean="0"/>
              <a:pPr/>
              <a:t>2015-09-18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680B1-F659-44EE-A570-99DE659FED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E884D1-B2DF-467B-9CCD-516735081403}" type="datetimeFigureOut">
              <a:rPr lang="ko-KR" altLang="en-US" smtClean="0"/>
              <a:pPr/>
              <a:t>2015-09-18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B680B1-F659-44EE-A570-99DE659FED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sz="1800" dirty="0"/>
          </a:p>
        </p:txBody>
      </p:sp>
      <p:grpSp>
        <p:nvGrpSpPr>
          <p:cNvPr id="9" name="그룹 8"/>
          <p:cNvGrpSpPr/>
          <p:nvPr/>
        </p:nvGrpSpPr>
        <p:grpSpPr>
          <a:xfrm>
            <a:off x="642910" y="928670"/>
            <a:ext cx="5286412" cy="3500462"/>
            <a:chOff x="500034" y="642918"/>
            <a:chExt cx="5286412" cy="3500462"/>
          </a:xfrm>
        </p:grpSpPr>
        <p:sp>
          <p:nvSpPr>
            <p:cNvPr id="7" name="직사각형 6"/>
            <p:cNvSpPr/>
            <p:nvPr/>
          </p:nvSpPr>
          <p:spPr>
            <a:xfrm>
              <a:off x="500034" y="642918"/>
              <a:ext cx="5286412" cy="35004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571472" y="714356"/>
              <a:ext cx="5143536" cy="3333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6" name="TextBox 5"/>
          <p:cNvSpPr txBox="1"/>
          <p:nvPr/>
        </p:nvSpPr>
        <p:spPr>
          <a:xfrm>
            <a:off x="500034" y="4572008"/>
            <a:ext cx="7358114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문제 설명 </a:t>
            </a:r>
            <a:r>
              <a:rPr lang="en-US" altLang="ko-KR" dirty="0" smtClean="0"/>
              <a:t>: </a:t>
            </a:r>
          </a:p>
          <a:p>
            <a:pPr marL="800100" lvl="1" indent="-342900">
              <a:buAutoNum type="arabicParenR"/>
            </a:pPr>
            <a:r>
              <a:rPr lang="ko-KR" altLang="en-US" sz="1600" dirty="0" smtClean="0"/>
              <a:t>첫 번째 필드인 </a:t>
            </a:r>
            <a:r>
              <a:rPr lang="en-US" altLang="ko-KR" sz="1600" dirty="0" smtClean="0"/>
              <a:t>IPI</a:t>
            </a:r>
            <a:r>
              <a:rPr lang="ko-KR" altLang="en-US" sz="1600" dirty="0" smtClean="0"/>
              <a:t> 별로 두 번째 필드인 </a:t>
            </a:r>
            <a:r>
              <a:rPr lang="en-US" altLang="ko-KR" sz="1600" dirty="0" smtClean="0"/>
              <a:t>Domain </a:t>
            </a:r>
            <a:r>
              <a:rPr lang="ko-KR" altLang="en-US" sz="1600" dirty="0" smtClean="0"/>
              <a:t>을 가져온다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이때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해당 </a:t>
            </a:r>
            <a:r>
              <a:rPr lang="en-US" altLang="ko-KR" sz="1600" dirty="0" smtClean="0"/>
              <a:t>IPI</a:t>
            </a:r>
            <a:r>
              <a:rPr lang="ko-KR" altLang="en-US" sz="1600" dirty="0" smtClean="0"/>
              <a:t>에 들어가는 </a:t>
            </a:r>
            <a:r>
              <a:rPr lang="en-US" altLang="ko-KR" sz="1600" dirty="0" smtClean="0"/>
              <a:t>Domain</a:t>
            </a:r>
            <a:r>
              <a:rPr lang="ko-KR" altLang="en-US" sz="1600" dirty="0" smtClean="0"/>
              <a:t>은 중복처리를 하여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여러 번 </a:t>
            </a:r>
            <a:r>
              <a:rPr lang="en-US" altLang="ko-KR" sz="1600" dirty="0" smtClean="0"/>
              <a:t>Domain</a:t>
            </a:r>
            <a:r>
              <a:rPr lang="ko-KR" altLang="en-US" sz="1600" dirty="0" smtClean="0"/>
              <a:t>이 나와도 한번으로만 처리한다</a:t>
            </a:r>
            <a:r>
              <a:rPr lang="en-US" altLang="ko-KR" sz="1600" dirty="0" smtClean="0"/>
              <a:t>. </a:t>
            </a:r>
          </a:p>
          <a:p>
            <a:pPr marL="800100" lvl="1" indent="-342900">
              <a:buAutoNum type="arabicParenR"/>
            </a:pPr>
            <a:endParaRPr lang="en-US" altLang="ko-KR" sz="1600" dirty="0" smtClean="0"/>
          </a:p>
          <a:p>
            <a:pPr marL="800100" lvl="1" indent="-342900">
              <a:buAutoNum type="arabicParenR"/>
            </a:pPr>
            <a:r>
              <a:rPr lang="ko-KR" altLang="en-US" sz="1600" dirty="0" smtClean="0"/>
              <a:t> 첫 번째 필드의 </a:t>
            </a:r>
            <a:r>
              <a:rPr lang="en-US" altLang="ko-KR" sz="1600" dirty="0" smtClean="0"/>
              <a:t>IPI</a:t>
            </a:r>
            <a:r>
              <a:rPr lang="ko-KR" altLang="en-US" sz="1600" dirty="0" smtClean="0"/>
              <a:t> 에 대해서 세 번째 필드의 값을 모두 더해준다</a:t>
            </a:r>
            <a:r>
              <a:rPr lang="en-US" altLang="ko-KR" sz="1600" dirty="0" smtClean="0"/>
              <a:t>.  Domain</a:t>
            </a:r>
            <a:r>
              <a:rPr lang="ko-KR" altLang="en-US" sz="1600" dirty="0" smtClean="0"/>
              <a:t>의 중복 여부에 상관없이 모두 값을 더해준다</a:t>
            </a:r>
            <a:r>
              <a:rPr lang="en-US" altLang="ko-KR" sz="1600" dirty="0" smtClean="0"/>
              <a:t>. </a:t>
            </a:r>
            <a:endParaRPr lang="ko-KR" alt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642910" y="357166"/>
            <a:ext cx="16430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INPUT</a:t>
            </a:r>
            <a:endParaRPr lang="ko-KR" altLang="en-US" sz="20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sz="1800" dirty="0"/>
          </a:p>
        </p:txBody>
      </p:sp>
      <p:sp>
        <p:nvSpPr>
          <p:cNvPr id="6" name="TextBox 5"/>
          <p:cNvSpPr txBox="1"/>
          <p:nvPr/>
        </p:nvSpPr>
        <p:spPr>
          <a:xfrm>
            <a:off x="500034" y="4214818"/>
            <a:ext cx="7358114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dirty="0" smtClean="0"/>
              <a:t>2. </a:t>
            </a:r>
            <a:r>
              <a:rPr lang="ko-KR" altLang="en-US" dirty="0" smtClean="0"/>
              <a:t>결과 파일</a:t>
            </a:r>
            <a:r>
              <a:rPr lang="en-US" altLang="ko-KR" dirty="0" smtClean="0"/>
              <a:t>: 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ko-KR" sz="1600" dirty="0" smtClean="0"/>
              <a:t>	IPI</a:t>
            </a:r>
            <a:r>
              <a:rPr lang="ko-KR" altLang="en-US" sz="1600" dirty="0" smtClean="0"/>
              <a:t> 별로 </a:t>
            </a:r>
            <a:r>
              <a:rPr lang="en-US" altLang="ko-KR" sz="1600" dirty="0" smtClean="0">
                <a:solidFill>
                  <a:srgbClr val="FF0000"/>
                </a:solidFill>
              </a:rPr>
              <a:t>Domain </a:t>
            </a:r>
            <a:r>
              <a:rPr lang="ko-KR" altLang="en-US" sz="1600" dirty="0" smtClean="0">
                <a:solidFill>
                  <a:srgbClr val="FF0000"/>
                </a:solidFill>
              </a:rPr>
              <a:t>개수가 </a:t>
            </a:r>
            <a:r>
              <a:rPr lang="en-US" altLang="ko-KR" sz="1600" dirty="0" smtClean="0">
                <a:solidFill>
                  <a:srgbClr val="FF0000"/>
                </a:solidFill>
              </a:rPr>
              <a:t>4</a:t>
            </a:r>
            <a:r>
              <a:rPr lang="ko-KR" altLang="en-US" sz="1600" dirty="0" smtClean="0">
                <a:solidFill>
                  <a:srgbClr val="FF0000"/>
                </a:solidFill>
              </a:rPr>
              <a:t>인 것</a:t>
            </a:r>
            <a:r>
              <a:rPr lang="ko-KR" altLang="en-US" sz="1600" dirty="0" smtClean="0"/>
              <a:t>만을 출력한다</a:t>
            </a:r>
            <a:r>
              <a:rPr lang="en-US" altLang="ko-KR" sz="1600" dirty="0" smtClean="0"/>
              <a:t>. 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ko-KR" sz="1600" dirty="0" smtClean="0"/>
              <a:t>	</a:t>
            </a:r>
            <a:r>
              <a:rPr lang="ko-KR" altLang="en-US" sz="1600" dirty="0" smtClean="0"/>
              <a:t>각 필드는 </a:t>
            </a:r>
            <a:r>
              <a:rPr lang="en-US" altLang="ko-KR" sz="1600" dirty="0" smtClean="0"/>
              <a:t>tab</a:t>
            </a:r>
            <a:r>
              <a:rPr lang="ko-KR" altLang="en-US" sz="1600" dirty="0" smtClean="0"/>
              <a:t>으로 구분한다</a:t>
            </a:r>
            <a:r>
              <a:rPr lang="en-US" altLang="ko-KR" sz="1600" dirty="0" smtClean="0"/>
              <a:t>. 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ko-KR" sz="1600" dirty="0" smtClean="0"/>
              <a:t>	1</a:t>
            </a:r>
            <a:r>
              <a:rPr lang="ko-KR" altLang="en-US" sz="1600" dirty="0" smtClean="0"/>
              <a:t>번째 필드 </a:t>
            </a:r>
            <a:r>
              <a:rPr lang="en-US" altLang="ko-KR" sz="1600" dirty="0" smtClean="0"/>
              <a:t>: </a:t>
            </a:r>
            <a:r>
              <a:rPr lang="en-US" altLang="ko-KR" sz="1600" dirty="0" err="1" smtClean="0"/>
              <a:t>IPI_number</a:t>
            </a:r>
            <a:endParaRPr lang="en-US" altLang="ko-KR" sz="1600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ko-KR" sz="1600" dirty="0" smtClean="0"/>
              <a:t>	2</a:t>
            </a:r>
            <a:r>
              <a:rPr lang="ko-KR" altLang="en-US" sz="1600" dirty="0" smtClean="0"/>
              <a:t>번째 필드 </a:t>
            </a:r>
            <a:r>
              <a:rPr lang="en-US" altLang="ko-KR" sz="1600" dirty="0" smtClean="0"/>
              <a:t>: 4</a:t>
            </a:r>
            <a:r>
              <a:rPr lang="ko-KR" altLang="en-US" sz="1600" dirty="0" smtClean="0"/>
              <a:t>개의 </a:t>
            </a:r>
            <a:r>
              <a:rPr lang="en-US" altLang="ko-KR" sz="1600" dirty="0" smtClean="0"/>
              <a:t>Domain </a:t>
            </a:r>
            <a:r>
              <a:rPr lang="ko-KR" altLang="en-US" sz="1600" dirty="0" smtClean="0"/>
              <a:t>정보와  구분은 세 개의 콤마가 들어감</a:t>
            </a:r>
            <a:r>
              <a:rPr lang="en-US" altLang="ko-KR" sz="1600" dirty="0" smtClean="0"/>
              <a:t>.  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ko-KR" sz="1600" dirty="0" smtClean="0"/>
              <a:t>	3</a:t>
            </a:r>
            <a:r>
              <a:rPr lang="ko-KR" altLang="en-US" sz="1600" dirty="0" smtClean="0"/>
              <a:t>번째 필드 </a:t>
            </a:r>
            <a:r>
              <a:rPr lang="en-US" altLang="ko-KR" sz="1600" dirty="0" smtClean="0"/>
              <a:t>: IPI </a:t>
            </a:r>
            <a:r>
              <a:rPr lang="ko-KR" altLang="en-US" sz="1600" dirty="0" smtClean="0"/>
              <a:t>에 해당하는 </a:t>
            </a:r>
            <a:r>
              <a:rPr lang="en-US" altLang="ko-KR" sz="1600" dirty="0" smtClean="0"/>
              <a:t>(input</a:t>
            </a:r>
            <a:r>
              <a:rPr lang="ko-KR" altLang="en-US" sz="1600" dirty="0" smtClean="0"/>
              <a:t>파일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세 번째 필드의 모든 합</a:t>
            </a:r>
            <a:r>
              <a:rPr lang="en-US" altLang="ko-KR" sz="1600" dirty="0" smtClean="0"/>
              <a:t>.</a:t>
            </a:r>
          </a:p>
          <a:p>
            <a:pPr marL="800100" lvl="1" indent="-342900">
              <a:buAutoNum type="arabicParenR"/>
            </a:pPr>
            <a:endParaRPr lang="en-US" altLang="ko-KR" sz="1600" dirty="0" smtClean="0"/>
          </a:p>
          <a:p>
            <a:pPr marL="800100" lvl="1" indent="-342900"/>
            <a:r>
              <a:rPr lang="en-US" altLang="ko-KR" sz="1600" b="1" dirty="0" smtClean="0"/>
              <a:t>=&gt; </a:t>
            </a:r>
            <a:r>
              <a:rPr lang="ko-KR" altLang="en-US" sz="1600" b="1" dirty="0" smtClean="0"/>
              <a:t>결과는 </a:t>
            </a:r>
            <a:r>
              <a:rPr lang="en-US" altLang="ko-KR" sz="1600" b="1" dirty="0" smtClean="0"/>
              <a:t>header </a:t>
            </a:r>
            <a:r>
              <a:rPr lang="ko-KR" altLang="en-US" sz="1600" b="1" dirty="0" smtClean="0"/>
              <a:t>없이 </a:t>
            </a:r>
            <a:r>
              <a:rPr lang="en-US" altLang="ko-KR" sz="1600" b="1" dirty="0" smtClean="0"/>
              <a:t>663 </a:t>
            </a:r>
            <a:r>
              <a:rPr lang="ko-KR" altLang="en-US" sz="1600" b="1" dirty="0" smtClean="0"/>
              <a:t>라인이 나옵니다</a:t>
            </a:r>
            <a:r>
              <a:rPr lang="en-US" altLang="ko-KR" sz="1600" b="1" dirty="0" smtClean="0"/>
              <a:t>. </a:t>
            </a:r>
            <a:endParaRPr lang="ko-KR" altLang="en-US" sz="1600" b="1" dirty="0"/>
          </a:p>
        </p:txBody>
      </p:sp>
      <p:grpSp>
        <p:nvGrpSpPr>
          <p:cNvPr id="9" name="그룹 8"/>
          <p:cNvGrpSpPr/>
          <p:nvPr/>
        </p:nvGrpSpPr>
        <p:grpSpPr>
          <a:xfrm>
            <a:off x="571472" y="928670"/>
            <a:ext cx="6143668" cy="3000396"/>
            <a:chOff x="500034" y="642918"/>
            <a:chExt cx="6143668" cy="3000396"/>
          </a:xfrm>
        </p:grpSpPr>
        <p:sp>
          <p:nvSpPr>
            <p:cNvPr id="7" name="직사각형 6"/>
            <p:cNvSpPr/>
            <p:nvPr/>
          </p:nvSpPr>
          <p:spPr>
            <a:xfrm>
              <a:off x="500034" y="642918"/>
              <a:ext cx="6143668" cy="30003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571472" y="785794"/>
              <a:ext cx="5934075" cy="2733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8" name="TextBox 7"/>
          <p:cNvSpPr txBox="1"/>
          <p:nvPr/>
        </p:nvSpPr>
        <p:spPr>
          <a:xfrm>
            <a:off x="642910" y="357166"/>
            <a:ext cx="16430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OUTPUT</a:t>
            </a:r>
            <a:endParaRPr lang="ko-KR" altLang="en-US" sz="20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63</Words>
  <Application>Microsoft Office PowerPoint</Application>
  <PresentationFormat>화면 슬라이드 쇼(4:3)</PresentationFormat>
  <Paragraphs>20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labge</cp:lastModifiedBy>
  <cp:revision>14</cp:revision>
  <dcterms:created xsi:type="dcterms:W3CDTF">2009-02-27T05:27:03Z</dcterms:created>
  <dcterms:modified xsi:type="dcterms:W3CDTF">2015-09-18T07:51:31Z</dcterms:modified>
</cp:coreProperties>
</file>