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00034" y="2332037"/>
            <a:ext cx="8229600" cy="4097359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42868" y="5303845"/>
            <a:ext cx="73581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문제 설명 </a:t>
            </a:r>
            <a:r>
              <a:rPr lang="en-US" altLang="ko-KR" dirty="0" smtClean="0"/>
              <a:t>: </a:t>
            </a:r>
          </a:p>
          <a:p>
            <a:pPr marL="800100" lvl="1" indent="-342900">
              <a:buAutoNum type="arabicParenR"/>
            </a:pPr>
            <a:r>
              <a:rPr lang="en-US" altLang="ko-KR" sz="1600" dirty="0" smtClean="0"/>
              <a:t>INPUT2</a:t>
            </a:r>
            <a:r>
              <a:rPr lang="ko-KR" altLang="en-US" sz="1600" dirty="0" smtClean="0"/>
              <a:t>의 </a:t>
            </a:r>
            <a:r>
              <a:rPr lang="en-US" altLang="ko-KR" sz="1600" dirty="0" err="1" smtClean="0"/>
              <a:t>fasta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파일에서 </a:t>
            </a:r>
            <a:r>
              <a:rPr lang="en-US" altLang="ko-KR" sz="1600" dirty="0" smtClean="0"/>
              <a:t>INPUT1 </a:t>
            </a:r>
            <a:r>
              <a:rPr lang="ko-KR" altLang="en-US" sz="1600" dirty="0" smtClean="0"/>
              <a:t>파일의 </a:t>
            </a:r>
            <a:r>
              <a:rPr lang="en-US" altLang="ko-KR" sz="1600" dirty="0" smtClean="0"/>
              <a:t>ID </a:t>
            </a:r>
            <a:r>
              <a:rPr lang="ko-KR" altLang="en-US" sz="1600" dirty="0" smtClean="0"/>
              <a:t>에 해당하는 </a:t>
            </a:r>
            <a:r>
              <a:rPr lang="en-US" altLang="ko-KR" sz="1600" dirty="0" smtClean="0"/>
              <a:t>sequence</a:t>
            </a:r>
            <a:r>
              <a:rPr lang="ko-KR" altLang="en-US" sz="1600" dirty="0" smtClean="0"/>
              <a:t>를 가져와 새로운 파일을 만든다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buAutoNum type="arabicParenR"/>
            </a:pPr>
            <a:endParaRPr lang="en-US" altLang="ko-KR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614834" y="1160441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INPUT 2 : </a:t>
            </a:r>
            <a:r>
              <a:rPr lang="en-US" altLang="ko-KR" b="1" dirty="0" err="1" smtClean="0"/>
              <a:t>proteins.fasta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4614834" y="1660507"/>
            <a:ext cx="3857652" cy="3168972"/>
            <a:chOff x="642910" y="928670"/>
            <a:chExt cx="3857652" cy="3500462"/>
          </a:xfrm>
        </p:grpSpPr>
        <p:sp>
          <p:nvSpPr>
            <p:cNvPr id="7" name="직사각형 6"/>
            <p:cNvSpPr/>
            <p:nvPr/>
          </p:nvSpPr>
          <p:spPr>
            <a:xfrm>
              <a:off x="642910" y="928670"/>
              <a:ext cx="3857652" cy="3500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4348" y="1000108"/>
              <a:ext cx="3714776" cy="3419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1" name="TextBox 10"/>
          <p:cNvSpPr txBox="1"/>
          <p:nvPr/>
        </p:nvSpPr>
        <p:spPr>
          <a:xfrm>
            <a:off x="614306" y="1160441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INPUT1 : single_linkagne.txt</a:t>
            </a:r>
            <a:endParaRPr lang="ko-KR" altLang="en-US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14306" y="1660507"/>
            <a:ext cx="3857652" cy="3168972"/>
            <a:chOff x="4572000" y="928670"/>
            <a:chExt cx="3857652" cy="3500462"/>
          </a:xfrm>
        </p:grpSpPr>
        <p:sp>
          <p:nvSpPr>
            <p:cNvPr id="10" name="직사각형 9"/>
            <p:cNvSpPr/>
            <p:nvPr/>
          </p:nvSpPr>
          <p:spPr>
            <a:xfrm>
              <a:off x="4572000" y="928670"/>
              <a:ext cx="3857652" cy="3500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43438" y="1000108"/>
              <a:ext cx="3748079" cy="3357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5000636"/>
            <a:ext cx="735811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2. </a:t>
            </a:r>
            <a:r>
              <a:rPr lang="ko-KR" altLang="en-US" dirty="0" smtClean="0"/>
              <a:t>결과 파일</a:t>
            </a:r>
            <a:r>
              <a:rPr lang="en-US" altLang="ko-KR" dirty="0" smtClean="0"/>
              <a:t>: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z="1600" dirty="0" smtClean="0"/>
              <a:t>	INPUT1 </a:t>
            </a:r>
            <a:r>
              <a:rPr lang="ko-KR" altLang="en-US" sz="1600" dirty="0" smtClean="0"/>
              <a:t>에서 나온 </a:t>
            </a:r>
            <a:r>
              <a:rPr lang="en-US" altLang="ko-KR" sz="1600" dirty="0" smtClean="0"/>
              <a:t>ID </a:t>
            </a:r>
            <a:r>
              <a:rPr lang="ko-KR" altLang="en-US" sz="1600" dirty="0" smtClean="0"/>
              <a:t>순서로 파일을 만든다</a:t>
            </a:r>
            <a:r>
              <a:rPr lang="en-US" altLang="ko-KR" sz="1600" dirty="0" smtClean="0"/>
              <a:t>.</a:t>
            </a:r>
          </a:p>
          <a:p>
            <a:pPr marL="1257300" lvl="2" indent="-342900"/>
            <a:r>
              <a:rPr lang="en-US" altLang="ko-KR" sz="1600" dirty="0" smtClean="0"/>
              <a:t>(RAT_38,  HUMAN_168, HUMAN_214 </a:t>
            </a:r>
            <a:r>
              <a:rPr lang="ko-KR" altLang="en-US" sz="1600" dirty="0" smtClean="0"/>
              <a:t>순서가 </a:t>
            </a:r>
            <a:r>
              <a:rPr lang="ko-KR" altLang="en-US" sz="1600" dirty="0" err="1" smtClean="0"/>
              <a:t>되야겠죠</a:t>
            </a:r>
            <a:r>
              <a:rPr lang="en-US" altLang="ko-KR" sz="1600" dirty="0" smtClean="0"/>
              <a:t>? ) 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ko-KR" altLang="en-US" sz="1600" dirty="0" smtClean="0"/>
          </a:p>
          <a:p>
            <a:pPr marL="800100" lvl="1" indent="-342900"/>
            <a:r>
              <a:rPr lang="en-US" altLang="ko-KR" sz="1600" b="1" dirty="0" smtClean="0"/>
              <a:t>=&gt; </a:t>
            </a:r>
            <a:r>
              <a:rPr lang="ko-KR" altLang="en-US" sz="1600" b="1" dirty="0" smtClean="0"/>
              <a:t>결과는 </a:t>
            </a:r>
            <a:r>
              <a:rPr lang="en-US" altLang="ko-KR" sz="1600" b="1" dirty="0" smtClean="0"/>
              <a:t>644</a:t>
            </a:r>
            <a:r>
              <a:rPr lang="ko-KR" altLang="en-US" sz="1600" b="1" dirty="0" smtClean="0"/>
              <a:t>개의 </a:t>
            </a:r>
            <a:r>
              <a:rPr lang="en-US" altLang="ko-KR" sz="1600" b="1" dirty="0" smtClean="0"/>
              <a:t>sequence</a:t>
            </a:r>
            <a:r>
              <a:rPr lang="ko-KR" altLang="en-US" sz="1600" b="1" dirty="0" smtClean="0"/>
              <a:t> 파일이 만들어진다</a:t>
            </a:r>
            <a:r>
              <a:rPr lang="en-US" altLang="ko-KR" sz="1600" b="1" dirty="0" smtClean="0"/>
              <a:t>.</a:t>
            </a:r>
            <a:endParaRPr lang="ko-KR" altLang="en-US" sz="1600" b="1" dirty="0"/>
          </a:p>
        </p:txBody>
      </p:sp>
      <p:sp>
        <p:nvSpPr>
          <p:cNvPr id="7" name="직사각형 6"/>
          <p:cNvSpPr/>
          <p:nvPr/>
        </p:nvSpPr>
        <p:spPr>
          <a:xfrm>
            <a:off x="571472" y="928670"/>
            <a:ext cx="5429288" cy="385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42910" y="357166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OUTPUT</a:t>
            </a:r>
            <a:endParaRPr lang="ko-KR" altLang="en-US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000108"/>
            <a:ext cx="5286412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32</Words>
  <Application>Microsoft Office PowerPoint</Application>
  <PresentationFormat>화면 슬라이드 쇼(4:3)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Youngjun</cp:lastModifiedBy>
  <cp:revision>20</cp:revision>
  <dcterms:created xsi:type="dcterms:W3CDTF">2009-02-27T05:27:03Z</dcterms:created>
  <dcterms:modified xsi:type="dcterms:W3CDTF">2019-08-19T05:35:21Z</dcterms:modified>
</cp:coreProperties>
</file>