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71472" y="4214818"/>
            <a:ext cx="8072494" cy="235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4"/>
          <p:cNvGrpSpPr/>
          <p:nvPr/>
        </p:nvGrpSpPr>
        <p:grpSpPr>
          <a:xfrm>
            <a:off x="571472" y="1428737"/>
            <a:ext cx="8029660" cy="2214578"/>
            <a:chOff x="614306" y="1660507"/>
            <a:chExt cx="8029660" cy="2411435"/>
          </a:xfrm>
        </p:grpSpPr>
        <p:sp>
          <p:nvSpPr>
            <p:cNvPr id="10" name="직사각형 9"/>
            <p:cNvSpPr/>
            <p:nvPr/>
          </p:nvSpPr>
          <p:spPr>
            <a:xfrm>
              <a:off x="614306" y="1660507"/>
              <a:ext cx="8029660" cy="2411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0534" y="1714489"/>
              <a:ext cx="7881994" cy="228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00034" y="2332037"/>
            <a:ext cx="8229600" cy="4097359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385762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INPUT 2 : a.txt 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4306" y="1059404"/>
            <a:ext cx="48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INPUT 1 : MCP_hight1000_CVC100.txt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286256"/>
            <a:ext cx="792961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61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357166"/>
            <a:ext cx="82153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문제 설명 </a:t>
            </a:r>
            <a:r>
              <a:rPr lang="en-US" altLang="ko-KR" dirty="0" smtClean="0"/>
              <a:t>: </a:t>
            </a:r>
          </a:p>
          <a:p>
            <a:pPr marL="800100" lvl="1" indent="-342900">
              <a:buAutoNum type="arabicParenR"/>
            </a:pPr>
            <a:r>
              <a:rPr lang="en-US" altLang="ko-KR" sz="1600" dirty="0" smtClean="0"/>
              <a:t>INPUT1 </a:t>
            </a:r>
            <a:r>
              <a:rPr lang="ko-KR" altLang="en-US" sz="1600" dirty="0" smtClean="0"/>
              <a:t>파일에서 첫 번째 필드 값</a:t>
            </a:r>
            <a:r>
              <a:rPr lang="en-US" altLang="ko-KR" sz="1600" dirty="0" smtClean="0"/>
              <a:t>(‘_’ </a:t>
            </a:r>
            <a:r>
              <a:rPr lang="ko-KR" altLang="en-US" sz="1600" dirty="0" smtClean="0"/>
              <a:t>를 기준으로 앞부분만을 취함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INPUT2 </a:t>
            </a:r>
            <a:r>
              <a:rPr lang="ko-KR" altLang="en-US" sz="1600" dirty="0" smtClean="0"/>
              <a:t>파일의 두 번째 필드 값에 있는지를 체크한다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그리고 해당 값의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gene_symbol</a:t>
            </a:r>
            <a:r>
              <a:rPr lang="en-US" altLang="ko-KR" sz="1600" dirty="0" smtClean="0"/>
              <a:t>(7</a:t>
            </a:r>
            <a:r>
              <a:rPr lang="ko-KR" altLang="en-US" sz="1600" dirty="0" smtClean="0"/>
              <a:t>번째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 존재하면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번째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rs_num</a:t>
            </a:r>
            <a:r>
              <a:rPr lang="en-US" altLang="ko-KR" sz="1600" dirty="0" smtClean="0"/>
              <a:t>), 7</a:t>
            </a:r>
            <a:r>
              <a:rPr lang="ko-KR" altLang="en-US" sz="1600" dirty="0" smtClean="0"/>
              <a:t>번째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gene_symbol</a:t>
            </a:r>
            <a:r>
              <a:rPr lang="en-US" altLang="ko-KR" sz="1600" dirty="0" smtClean="0"/>
              <a:t>), 8</a:t>
            </a:r>
            <a:r>
              <a:rPr lang="ko-KR" altLang="en-US" sz="1600" dirty="0" smtClean="0"/>
              <a:t>번째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func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필드 값을 </a:t>
            </a:r>
            <a:r>
              <a:rPr lang="en-US" altLang="ko-KR" sz="1600" dirty="0" smtClean="0"/>
              <a:t>OUTPUT </a:t>
            </a:r>
            <a:r>
              <a:rPr lang="ko-KR" altLang="en-US" sz="1600" dirty="0" smtClean="0"/>
              <a:t>파일에 써준다</a:t>
            </a:r>
            <a:r>
              <a:rPr lang="en-US" altLang="ko-KR" sz="1600" dirty="0" smtClean="0"/>
              <a:t>. 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결과 파일</a:t>
            </a:r>
            <a:r>
              <a:rPr lang="en-US" altLang="ko-KR" dirty="0" smtClean="0"/>
              <a:t>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맨 앞 첫 번째 열은 해당 행의 </a:t>
            </a:r>
            <a:r>
              <a:rPr lang="en-US" altLang="ko-KR" sz="1600" dirty="0" smtClean="0"/>
              <a:t>number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</a:t>
            </a:r>
            <a:endParaRPr lang="ko-KR" altLang="en-US" sz="1600" dirty="0" smtClean="0"/>
          </a:p>
          <a:p>
            <a:pPr marL="800100" lvl="1" indent="-342900"/>
            <a:r>
              <a:rPr lang="en-US" altLang="ko-KR" sz="1600" b="1" dirty="0" smtClean="0"/>
              <a:t>=&gt; </a:t>
            </a:r>
            <a:r>
              <a:rPr lang="ko-KR" altLang="en-US" sz="1600" b="1" dirty="0" smtClean="0"/>
              <a:t>결과는 </a:t>
            </a:r>
            <a:r>
              <a:rPr lang="en-US" altLang="ko-KR" sz="1600" b="1" dirty="0" smtClean="0"/>
              <a:t>header </a:t>
            </a:r>
            <a:r>
              <a:rPr lang="ko-KR" altLang="en-US" sz="1600" b="1" dirty="0" smtClean="0"/>
              <a:t>없이 </a:t>
            </a:r>
            <a:r>
              <a:rPr lang="en-US" altLang="ko-KR" sz="1600" b="1" dirty="0" smtClean="0"/>
              <a:t>96 </a:t>
            </a:r>
            <a:r>
              <a:rPr lang="ko-KR" altLang="en-US" sz="1600" b="1" dirty="0" smtClean="0"/>
              <a:t>라인이 만들어진다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571472" y="3071810"/>
            <a:ext cx="4357718" cy="3500462"/>
            <a:chOff x="571472" y="2928934"/>
            <a:chExt cx="4357718" cy="3000396"/>
          </a:xfrm>
        </p:grpSpPr>
        <p:sp>
          <p:nvSpPr>
            <p:cNvPr id="8" name="TextBox 7"/>
            <p:cNvSpPr txBox="1"/>
            <p:nvPr/>
          </p:nvSpPr>
          <p:spPr>
            <a:xfrm>
              <a:off x="928662" y="2928934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OUTPUT</a:t>
              </a:r>
              <a:endParaRPr lang="ko-KR" altLang="en-US" sz="2000" b="1" dirty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71472" y="3429000"/>
              <a:ext cx="4357718" cy="2500330"/>
              <a:chOff x="571472" y="928670"/>
              <a:chExt cx="4357718" cy="371477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571472" y="928670"/>
                <a:ext cx="4357718" cy="37147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42910" y="1000108"/>
                <a:ext cx="4214842" cy="3581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77760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69</Words>
  <Application>Microsoft Office PowerPoint</Application>
  <PresentationFormat>화면 슬라이드 쇼(4:3)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Youngjun</cp:lastModifiedBy>
  <cp:revision>20</cp:revision>
  <dcterms:created xsi:type="dcterms:W3CDTF">2009-02-27T05:27:03Z</dcterms:created>
  <dcterms:modified xsi:type="dcterms:W3CDTF">2019-08-19T05:28:46Z</dcterms:modified>
</cp:coreProperties>
</file>