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00034" y="2332037"/>
            <a:ext cx="8229600" cy="4097359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42868" y="4857761"/>
            <a:ext cx="735811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파일 설명 </a:t>
            </a:r>
            <a:r>
              <a:rPr lang="en-US" altLang="ko-KR" dirty="0" smtClean="0"/>
              <a:t>: </a:t>
            </a:r>
          </a:p>
          <a:p>
            <a:pPr marL="800100" lvl="1" indent="-342900">
              <a:buAutoNum type="arabicParenR"/>
            </a:pPr>
            <a:r>
              <a:rPr lang="en-US" altLang="ko-KR" sz="1600" dirty="0" err="1" smtClean="0"/>
              <a:t>1</a:t>
            </a:r>
            <a:r>
              <a:rPr lang="ko-KR" altLang="en-US" sz="1600" dirty="0" smtClean="0"/>
              <a:t>번째 필드 </a:t>
            </a:r>
            <a:r>
              <a:rPr lang="en-US" altLang="ko-KR" sz="1600" dirty="0" smtClean="0"/>
              <a:t>: GO, 2</a:t>
            </a:r>
            <a:r>
              <a:rPr lang="ko-KR" altLang="en-US" sz="1600" dirty="0" smtClean="0"/>
              <a:t>번째 필드 </a:t>
            </a:r>
            <a:r>
              <a:rPr lang="en-US" altLang="ko-KR" sz="1600" dirty="0" smtClean="0"/>
              <a:t>: TC list, 3</a:t>
            </a:r>
            <a:r>
              <a:rPr lang="ko-KR" altLang="en-US" sz="1600" dirty="0" smtClean="0"/>
              <a:t>번째 필드 </a:t>
            </a:r>
            <a:r>
              <a:rPr lang="en-US" altLang="ko-KR" sz="1600" dirty="0" smtClean="0"/>
              <a:t>: TC </a:t>
            </a:r>
            <a:r>
              <a:rPr lang="ko-KR" altLang="en-US" sz="1600" dirty="0" smtClean="0"/>
              <a:t>개수</a:t>
            </a:r>
            <a:endParaRPr lang="en-US" altLang="ko-KR" sz="1600" dirty="0" smtClean="0"/>
          </a:p>
          <a:p>
            <a:pPr marL="800100" lvl="1" indent="-342900">
              <a:buAutoNum type="arabicParenR"/>
            </a:pP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문제 설명 </a:t>
            </a:r>
            <a:r>
              <a:rPr lang="en-US" altLang="ko-KR" dirty="0" smtClean="0"/>
              <a:t>: </a:t>
            </a:r>
          </a:p>
          <a:p>
            <a:pPr marL="800100" lvl="1" indent="-342900"/>
            <a:r>
              <a:rPr lang="en-US" altLang="ko-KR" sz="1600" dirty="0" smtClean="0"/>
              <a:t>1) GO </a:t>
            </a:r>
            <a:r>
              <a:rPr lang="ko-KR" altLang="en-US" sz="1600" dirty="0" smtClean="0"/>
              <a:t>대 </a:t>
            </a:r>
            <a:r>
              <a:rPr lang="en-US" altLang="ko-KR" sz="1600" dirty="0" smtClean="0"/>
              <a:t>TC </a:t>
            </a:r>
            <a:r>
              <a:rPr lang="ko-KR" altLang="en-US" sz="1600" dirty="0" smtClean="0"/>
              <a:t>리스트를 </a:t>
            </a:r>
            <a:r>
              <a:rPr lang="en-US" altLang="ko-KR" sz="1600" dirty="0" smtClean="0"/>
              <a:t>TC</a:t>
            </a:r>
            <a:r>
              <a:rPr lang="ko-KR" altLang="en-US" sz="1600" dirty="0" smtClean="0"/>
              <a:t>에 대한 </a:t>
            </a:r>
            <a:r>
              <a:rPr lang="en-US" altLang="ko-KR" sz="1600" dirty="0" smtClean="0"/>
              <a:t>GO </a:t>
            </a:r>
            <a:r>
              <a:rPr lang="ko-KR" altLang="en-US" sz="1600" dirty="0" smtClean="0"/>
              <a:t>리스트로 바꿔서 결과 파일을 만든다</a:t>
            </a:r>
            <a:r>
              <a:rPr lang="en-US" altLang="ko-KR" sz="1600" dirty="0" smtClean="0"/>
              <a:t>. </a:t>
            </a:r>
          </a:p>
          <a:p>
            <a:pPr marL="800100" lvl="1" indent="-342900"/>
            <a:endParaRPr lang="en-US" altLang="ko-KR" sz="1600" dirty="0" smtClean="0"/>
          </a:p>
          <a:p>
            <a:pPr marL="800100" lvl="1" indent="-342900"/>
            <a:endParaRPr lang="en-US" altLang="ko-KR" sz="1600" dirty="0" smtClean="0"/>
          </a:p>
          <a:p>
            <a:pPr marL="800100" lvl="1" indent="-342900">
              <a:buAutoNum type="arabicParenR"/>
            </a:pPr>
            <a:endParaRPr lang="en-US" altLang="ko-KR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14306" y="1160441"/>
            <a:ext cx="4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INPUT : </a:t>
            </a:r>
            <a:r>
              <a:rPr lang="en-US" altLang="ko-KR" b="1" dirty="0" err="1" smtClean="0"/>
              <a:t>SSGI_GO_TC_process.data</a:t>
            </a:r>
            <a:endParaRPr lang="ko-KR" altLang="en-US" b="1" dirty="0"/>
          </a:p>
        </p:txBody>
      </p:sp>
      <p:grpSp>
        <p:nvGrpSpPr>
          <p:cNvPr id="15" name="그룹 14"/>
          <p:cNvGrpSpPr/>
          <p:nvPr/>
        </p:nvGrpSpPr>
        <p:grpSpPr>
          <a:xfrm>
            <a:off x="614306" y="1660507"/>
            <a:ext cx="6815214" cy="3054377"/>
            <a:chOff x="614306" y="1660507"/>
            <a:chExt cx="6815214" cy="3197254"/>
          </a:xfrm>
        </p:grpSpPr>
        <p:sp>
          <p:nvSpPr>
            <p:cNvPr id="10" name="직사각형 9"/>
            <p:cNvSpPr/>
            <p:nvPr/>
          </p:nvSpPr>
          <p:spPr>
            <a:xfrm>
              <a:off x="614306" y="1660507"/>
              <a:ext cx="6815214" cy="3197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10" y="1714489"/>
              <a:ext cx="6715172" cy="3071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4214818"/>
            <a:ext cx="73581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결과 파일</a:t>
            </a:r>
            <a:r>
              <a:rPr lang="en-US" altLang="ko-KR" dirty="0" smtClean="0"/>
              <a:t>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dirty="0" smtClean="0"/>
              <a:t>	1</a:t>
            </a:r>
            <a:r>
              <a:rPr lang="ko-KR" altLang="en-US" sz="1600" dirty="0" smtClean="0"/>
              <a:t>번째 필드 </a:t>
            </a:r>
            <a:r>
              <a:rPr lang="en-US" altLang="ko-KR" sz="1600" dirty="0" smtClean="0"/>
              <a:t>: TC, 2</a:t>
            </a:r>
            <a:r>
              <a:rPr lang="ko-KR" altLang="en-US" sz="1600" dirty="0" smtClean="0"/>
              <a:t>번째 필드 </a:t>
            </a:r>
            <a:r>
              <a:rPr lang="en-US" altLang="ko-KR" sz="1600" dirty="0" smtClean="0"/>
              <a:t>: GO list, 3</a:t>
            </a:r>
            <a:r>
              <a:rPr lang="ko-KR" altLang="en-US" sz="1600" dirty="0" smtClean="0"/>
              <a:t>번째 필드 </a:t>
            </a:r>
            <a:r>
              <a:rPr lang="en-US" altLang="ko-KR" sz="1600" dirty="0" smtClean="0"/>
              <a:t>: GO </a:t>
            </a:r>
            <a:r>
              <a:rPr lang="ko-KR" altLang="en-US" sz="1600" dirty="0" smtClean="0"/>
              <a:t>개수</a:t>
            </a:r>
            <a:endParaRPr lang="en-US" altLang="ko-KR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각 필드는 </a:t>
            </a:r>
            <a:r>
              <a:rPr lang="en-US" altLang="ko-KR" sz="1600" dirty="0" smtClean="0"/>
              <a:t>tab</a:t>
            </a:r>
            <a:r>
              <a:rPr lang="ko-KR" altLang="en-US" sz="1600" dirty="0" smtClean="0"/>
              <a:t>으로 구분한다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dirty="0" smtClean="0"/>
              <a:t>	2</a:t>
            </a:r>
            <a:r>
              <a:rPr lang="ko-KR" altLang="en-US" sz="1600" dirty="0" smtClean="0"/>
              <a:t>번째 </a:t>
            </a:r>
            <a:r>
              <a:rPr lang="en-US" altLang="ko-KR" sz="1600" dirty="0" smtClean="0"/>
              <a:t>GO </a:t>
            </a:r>
            <a:r>
              <a:rPr lang="ko-KR" altLang="en-US" sz="1600" dirty="0" smtClean="0"/>
              <a:t>리스트는 중간에 콤마로 연결시켜준다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800100" lvl="1" indent="-342900"/>
            <a:r>
              <a:rPr lang="en-US" altLang="ko-KR" sz="1600" dirty="0" smtClean="0"/>
              <a:t>	  (INPUT </a:t>
            </a:r>
            <a:r>
              <a:rPr lang="ko-KR" altLang="en-US" sz="1600" dirty="0" smtClean="0"/>
              <a:t>파일과는 조금 다름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처음에는 콤마 안 들어감</a:t>
            </a:r>
            <a:r>
              <a:rPr lang="en-US" altLang="ko-KR" sz="1600" dirty="0" smtClean="0"/>
              <a:t>.)</a:t>
            </a:r>
          </a:p>
          <a:p>
            <a:pPr marL="800100" lvl="1" indent="-342900"/>
            <a:endParaRPr lang="en-US" altLang="ko-KR" sz="1600" dirty="0" smtClean="0"/>
          </a:p>
          <a:p>
            <a:pPr marL="800100" lvl="1" indent="-342900"/>
            <a:r>
              <a:rPr lang="en-US" altLang="ko-KR" sz="1600" b="1" dirty="0" smtClean="0"/>
              <a:t>=&gt; </a:t>
            </a:r>
            <a:r>
              <a:rPr lang="ko-KR" altLang="en-US" sz="1600" b="1" dirty="0" smtClean="0"/>
              <a:t>결과는 </a:t>
            </a:r>
            <a:r>
              <a:rPr lang="en-US" altLang="ko-KR" sz="1600" b="1" dirty="0" smtClean="0"/>
              <a:t>header </a:t>
            </a:r>
            <a:r>
              <a:rPr lang="ko-KR" altLang="en-US" sz="1600" b="1" dirty="0" smtClean="0"/>
              <a:t>없이 </a:t>
            </a:r>
            <a:r>
              <a:rPr lang="en-US" altLang="ko-KR" sz="1600" b="1" dirty="0" smtClean="0"/>
              <a:t>5886 </a:t>
            </a:r>
            <a:r>
              <a:rPr lang="ko-KR" altLang="en-US" sz="1600" b="1" dirty="0" smtClean="0"/>
              <a:t>라인이 나옵니다</a:t>
            </a:r>
            <a:r>
              <a:rPr lang="en-US" altLang="ko-KR" sz="1600" b="1" dirty="0" smtClean="0"/>
              <a:t>. 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571472" y="928670"/>
            <a:ext cx="7143800" cy="271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2910" y="35716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OUTPUT</a:t>
            </a:r>
            <a:endParaRPr lang="ko-KR" alt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00109"/>
            <a:ext cx="700092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51</Words>
  <Application>Microsoft Office PowerPoint</Application>
  <PresentationFormat>화면 슬라이드 쇼(4:3)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Youngjun</cp:lastModifiedBy>
  <cp:revision>20</cp:revision>
  <dcterms:created xsi:type="dcterms:W3CDTF">2009-02-27T05:27:03Z</dcterms:created>
  <dcterms:modified xsi:type="dcterms:W3CDTF">2019-08-19T05:29:06Z</dcterms:modified>
</cp:coreProperties>
</file>