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84D1-B2DF-467B-9CCD-516735081403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80B1-F659-44EE-A570-99DE659FED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84D1-B2DF-467B-9CCD-516735081403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80B1-F659-44EE-A570-99DE659FED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84D1-B2DF-467B-9CCD-516735081403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80B1-F659-44EE-A570-99DE659FED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84D1-B2DF-467B-9CCD-516735081403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80B1-F659-44EE-A570-99DE659FED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84D1-B2DF-467B-9CCD-516735081403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80B1-F659-44EE-A570-99DE659FED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84D1-B2DF-467B-9CCD-516735081403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80B1-F659-44EE-A570-99DE659FED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84D1-B2DF-467B-9CCD-516735081403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80B1-F659-44EE-A570-99DE659FED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84D1-B2DF-467B-9CCD-516735081403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80B1-F659-44EE-A570-99DE659FED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84D1-B2DF-467B-9CCD-516735081403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80B1-F659-44EE-A570-99DE659FED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84D1-B2DF-467B-9CCD-516735081403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80B1-F659-44EE-A570-99DE659FED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84D1-B2DF-467B-9CCD-516735081403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680B1-F659-44EE-A570-99DE659FED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884D1-B2DF-467B-9CCD-516735081403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680B1-F659-44EE-A570-99DE659FED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500034" y="2332037"/>
            <a:ext cx="8229600" cy="4097359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sz="1800" dirty="0" smtClean="0"/>
          </a:p>
          <a:p>
            <a:endParaRPr lang="ko-KR" alt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542868" y="4857761"/>
            <a:ext cx="73581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파일 설명 </a:t>
            </a:r>
            <a:r>
              <a:rPr lang="en-US" altLang="ko-KR" dirty="0" smtClean="0"/>
              <a:t>: </a:t>
            </a:r>
          </a:p>
          <a:p>
            <a:pPr marL="800100" lvl="1" indent="-342900">
              <a:buAutoNum type="arabicParenR"/>
            </a:pPr>
            <a:r>
              <a:rPr lang="ko-KR" altLang="en-US" sz="1600" dirty="0" smtClean="0"/>
              <a:t>이 파일은 값을 중심으로 </a:t>
            </a:r>
            <a:r>
              <a:rPr lang="en-US" altLang="ko-KR" sz="1600" dirty="0" smtClean="0"/>
              <a:t>N*N matrix 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marL="800100" lvl="1" indent="-342900">
              <a:buAutoNum type="arabicParenR"/>
            </a:pPr>
            <a:r>
              <a:rPr lang="ko-KR" altLang="en-US" sz="1600" dirty="0" smtClean="0"/>
              <a:t>첫 번째 행 </a:t>
            </a:r>
            <a:r>
              <a:rPr lang="en-US" altLang="ko-KR" sz="1600" dirty="0" smtClean="0"/>
              <a:t>: gene name list (</a:t>
            </a:r>
            <a:r>
              <a:rPr lang="ko-KR" altLang="en-US" sz="1600" dirty="0" smtClean="0"/>
              <a:t>순서를 나타냄</a:t>
            </a:r>
            <a:r>
              <a:rPr lang="en-US" altLang="ko-KR" sz="1600" dirty="0" smtClean="0"/>
              <a:t>.)</a:t>
            </a:r>
          </a:p>
          <a:p>
            <a:pPr marL="800100" lvl="1" indent="-342900">
              <a:buAutoNum type="arabicParenR"/>
            </a:pPr>
            <a:r>
              <a:rPr lang="ko-KR" altLang="en-US" sz="1600" dirty="0" smtClean="0"/>
              <a:t>두 번째 행부터의 첫 번째 열</a:t>
            </a:r>
            <a:r>
              <a:rPr lang="en-US" altLang="ko-KR" sz="1600" dirty="0" smtClean="0"/>
              <a:t>:  gene name</a:t>
            </a:r>
          </a:p>
          <a:p>
            <a:pPr marL="800100" lvl="1" indent="-342900">
              <a:buAutoNum type="arabicParenR"/>
            </a:pPr>
            <a:r>
              <a:rPr lang="ko-KR" altLang="en-US" sz="1600" dirty="0" smtClean="0"/>
              <a:t>두 번째 행부터의 두 번째 열부터 끝 열까지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해당 </a:t>
            </a:r>
            <a:r>
              <a:rPr lang="en-US" altLang="ko-KR" sz="1600" dirty="0" smtClean="0"/>
              <a:t>gene</a:t>
            </a:r>
            <a:r>
              <a:rPr lang="ko-KR" altLang="en-US" sz="1600" dirty="0" smtClean="0"/>
              <a:t>과 다른 </a:t>
            </a:r>
            <a:r>
              <a:rPr lang="en-US" altLang="ko-KR" sz="1600" dirty="0" smtClean="0"/>
              <a:t>gene</a:t>
            </a:r>
            <a:r>
              <a:rPr lang="ko-KR" altLang="en-US" sz="1600" dirty="0" smtClean="0"/>
              <a:t>과의 </a:t>
            </a:r>
            <a:r>
              <a:rPr lang="en-US" altLang="ko-KR" sz="1600" dirty="0" smtClean="0"/>
              <a:t>correlation value </a:t>
            </a:r>
            <a:r>
              <a:rPr lang="ko-KR" altLang="en-US" sz="1600" dirty="0" smtClean="0"/>
              <a:t>값이다</a:t>
            </a:r>
            <a:r>
              <a:rPr lang="en-US" altLang="ko-KR" sz="1600" dirty="0" smtClean="0"/>
              <a:t>.</a:t>
            </a:r>
          </a:p>
          <a:p>
            <a:pPr marL="800100" lvl="1" indent="-342900">
              <a:buAutoNum type="arabicParenR"/>
            </a:pPr>
            <a:endParaRPr lang="en-US" altLang="ko-KR" sz="1600" dirty="0" smtClean="0"/>
          </a:p>
          <a:p>
            <a:pPr marL="800100" lvl="1" indent="-342900"/>
            <a:endParaRPr lang="en-US" altLang="ko-KR" sz="1600" dirty="0" smtClean="0"/>
          </a:p>
          <a:p>
            <a:pPr marL="800100" lvl="1" indent="-342900"/>
            <a:endParaRPr lang="en-US" altLang="ko-KR" sz="1600" dirty="0" smtClean="0"/>
          </a:p>
          <a:p>
            <a:pPr marL="800100" lvl="1" indent="-342900">
              <a:buAutoNum type="arabicParenR"/>
            </a:pPr>
            <a:endParaRPr lang="en-US" altLang="ko-KR" sz="16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42910" y="1071546"/>
            <a:ext cx="460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INPUT : corNerve.txt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642910" y="1500174"/>
            <a:ext cx="6815214" cy="3054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857224" y="2143116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571612"/>
            <a:ext cx="6743720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41137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554551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500034" y="3357562"/>
            <a:ext cx="821537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문제 설명 </a:t>
            </a:r>
            <a:r>
              <a:rPr lang="en-US" altLang="ko-KR" dirty="0" smtClean="0"/>
              <a:t>: </a:t>
            </a:r>
          </a:p>
          <a:p>
            <a:pPr marL="800100" lvl="1" indent="-342900"/>
            <a:r>
              <a:rPr lang="en-US" altLang="ko-KR" sz="1600" dirty="0" smtClean="0"/>
              <a:t>1) Correlation </a:t>
            </a:r>
            <a:r>
              <a:rPr lang="ko-KR" altLang="en-US" sz="1600" dirty="0" smtClean="0"/>
              <a:t>값이 </a:t>
            </a:r>
            <a:r>
              <a:rPr lang="en-US" altLang="ko-KR" sz="1600" dirty="0" smtClean="0"/>
              <a:t>0.9 </a:t>
            </a:r>
            <a:r>
              <a:rPr lang="ko-KR" altLang="en-US" sz="1600" dirty="0" smtClean="0"/>
              <a:t>이상이면 </a:t>
            </a:r>
            <a:r>
              <a:rPr lang="en-US" altLang="ko-KR" sz="1600" dirty="0" smtClean="0"/>
              <a:t>gene name</a:t>
            </a:r>
            <a:r>
              <a:rPr lang="ko-KR" altLang="en-US" sz="1600" dirty="0" smtClean="0"/>
              <a:t>을 파일에 써준다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 </a:t>
            </a:r>
            <a:endParaRPr lang="en-US" altLang="ko-KR" sz="1600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2.  </a:t>
            </a:r>
            <a:r>
              <a:rPr lang="ko-KR" altLang="en-US" dirty="0" smtClean="0"/>
              <a:t>결과 파일</a:t>
            </a:r>
            <a:r>
              <a:rPr lang="en-US" altLang="ko-KR" dirty="0" smtClean="0"/>
              <a:t>: </a:t>
            </a:r>
            <a:endParaRPr lang="en-US" altLang="ko-KR" sz="16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z="1600" dirty="0" smtClean="0"/>
              <a:t>1</a:t>
            </a:r>
            <a:r>
              <a:rPr lang="ko-KR" altLang="en-US" sz="1600" dirty="0" smtClean="0"/>
              <a:t>번째 필드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해당 행의 </a:t>
            </a:r>
            <a:r>
              <a:rPr lang="en-US" altLang="ko-KR" sz="1600" dirty="0" smtClean="0"/>
              <a:t>gene name , 2</a:t>
            </a:r>
            <a:r>
              <a:rPr lang="ko-KR" altLang="en-US" sz="1600" dirty="0" smtClean="0"/>
              <a:t>번째 필드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조건을 만족하는 </a:t>
            </a:r>
            <a:r>
              <a:rPr lang="en-US" altLang="ko-KR" sz="1600" dirty="0" smtClean="0"/>
              <a:t>gene </a:t>
            </a:r>
            <a:r>
              <a:rPr lang="ko-KR" altLang="en-US" sz="1600" dirty="0" smtClean="0"/>
              <a:t>개수</a:t>
            </a:r>
            <a:r>
              <a:rPr lang="en-US" altLang="ko-KR" sz="1600" dirty="0" smtClean="0"/>
              <a:t>, 3-</a:t>
            </a:r>
            <a:r>
              <a:rPr lang="ko-KR" altLang="en-US" sz="1600" dirty="0" err="1" smtClean="0"/>
              <a:t>끝번째</a:t>
            </a:r>
            <a:r>
              <a:rPr lang="ko-KR" altLang="en-US" sz="1600" dirty="0" smtClean="0"/>
              <a:t> 필드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해당 </a:t>
            </a:r>
            <a:r>
              <a:rPr lang="en-US" altLang="ko-KR" sz="1600" dirty="0" smtClean="0"/>
              <a:t>gene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correlation value </a:t>
            </a:r>
            <a:r>
              <a:rPr lang="ko-KR" altLang="en-US" sz="1600" dirty="0" smtClean="0"/>
              <a:t>가 </a:t>
            </a:r>
            <a:r>
              <a:rPr lang="en-US" altLang="ko-KR" sz="1600" dirty="0" smtClean="0"/>
              <a:t>0.9 </a:t>
            </a:r>
            <a:r>
              <a:rPr lang="ko-KR" altLang="en-US" sz="1600" dirty="0" smtClean="0"/>
              <a:t>이상인 </a:t>
            </a:r>
            <a:r>
              <a:rPr lang="en-US" altLang="ko-KR" sz="1600" dirty="0" smtClean="0"/>
              <a:t>gene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name.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sz="1600" dirty="0" smtClean="0"/>
              <a:t>각 필드는 </a:t>
            </a:r>
            <a:r>
              <a:rPr lang="en-US" altLang="ko-KR" sz="1600" dirty="0" smtClean="0"/>
              <a:t>tab</a:t>
            </a:r>
            <a:r>
              <a:rPr lang="ko-KR" altLang="en-US" sz="1600" dirty="0" smtClean="0"/>
              <a:t>으로 구분한다</a:t>
            </a:r>
            <a:r>
              <a:rPr lang="en-US" altLang="ko-KR" sz="1600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sz="1600" dirty="0" smtClean="0"/>
              <a:t>조건을 만족하는 </a:t>
            </a:r>
            <a:r>
              <a:rPr lang="en-US" altLang="ko-KR" sz="1600" dirty="0" smtClean="0"/>
              <a:t>gene </a:t>
            </a:r>
            <a:r>
              <a:rPr lang="ko-KR" altLang="en-US" sz="1600" dirty="0" smtClean="0"/>
              <a:t>개수가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개 이상일 경우만 출력한다</a:t>
            </a:r>
            <a:r>
              <a:rPr lang="en-US" altLang="ko-KR" sz="1600" dirty="0" smtClean="0"/>
              <a:t>.</a:t>
            </a:r>
          </a:p>
          <a:p>
            <a:pPr marL="800100" lvl="1" indent="-342900"/>
            <a:endParaRPr lang="en-US" altLang="ko-KR" sz="1600" dirty="0" smtClean="0"/>
          </a:p>
          <a:p>
            <a:pPr marL="800100" lvl="1" indent="-342900">
              <a:buFont typeface="Symbol"/>
              <a:buChar char="Þ"/>
            </a:pPr>
            <a:r>
              <a:rPr lang="ko-KR" altLang="en-US" sz="1600" b="1" dirty="0" smtClean="0"/>
              <a:t>결과는 </a:t>
            </a:r>
            <a:r>
              <a:rPr lang="en-US" altLang="ko-KR" sz="1600" b="1" dirty="0" smtClean="0"/>
              <a:t>header </a:t>
            </a:r>
            <a:r>
              <a:rPr lang="ko-KR" altLang="en-US" sz="1600" b="1" dirty="0" smtClean="0"/>
              <a:t>없이 </a:t>
            </a:r>
            <a:r>
              <a:rPr lang="en-US" altLang="ko-KR" sz="1600" b="1" dirty="0" smtClean="0"/>
              <a:t>40 </a:t>
            </a:r>
            <a:r>
              <a:rPr lang="ko-KR" altLang="en-US" sz="1600" b="1" dirty="0" smtClean="0"/>
              <a:t>라인이 나옵니다</a:t>
            </a:r>
            <a:r>
              <a:rPr lang="en-US" altLang="ko-KR" sz="1600" b="1" dirty="0" smtClean="0"/>
              <a:t>. </a:t>
            </a:r>
          </a:p>
          <a:p>
            <a:pPr marL="800100" lvl="1" indent="-342900">
              <a:buFont typeface="Symbol"/>
              <a:buChar char="Þ"/>
            </a:pPr>
            <a:endParaRPr lang="en-US" altLang="ko-KR" sz="16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42910" y="357166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OUTPUT</a:t>
            </a:r>
            <a:endParaRPr lang="ko-KR" altLang="en-US" sz="2000" b="1" dirty="0"/>
          </a:p>
        </p:txBody>
      </p:sp>
      <p:grpSp>
        <p:nvGrpSpPr>
          <p:cNvPr id="9" name="그룹 8"/>
          <p:cNvGrpSpPr/>
          <p:nvPr/>
        </p:nvGrpSpPr>
        <p:grpSpPr>
          <a:xfrm>
            <a:off x="571472" y="928670"/>
            <a:ext cx="5357850" cy="2286016"/>
            <a:chOff x="571472" y="928670"/>
            <a:chExt cx="5357850" cy="2714644"/>
          </a:xfrm>
        </p:grpSpPr>
        <p:sp>
          <p:nvSpPr>
            <p:cNvPr id="7" name="직사각형 6"/>
            <p:cNvSpPr/>
            <p:nvPr/>
          </p:nvSpPr>
          <p:spPr>
            <a:xfrm>
              <a:off x="571472" y="928670"/>
              <a:ext cx="5357850" cy="27146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42910" y="1000108"/>
              <a:ext cx="5238750" cy="2571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21479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3041</TotalTime>
  <Words>130</Words>
  <Application>Microsoft Office PowerPoint</Application>
  <PresentationFormat>화면 슬라이드 쇼(4:3)</PresentationFormat>
  <Paragraphs>25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Youngjun</cp:lastModifiedBy>
  <cp:revision>93</cp:revision>
  <dcterms:created xsi:type="dcterms:W3CDTF">2009-02-27T05:27:03Z</dcterms:created>
  <dcterms:modified xsi:type="dcterms:W3CDTF">2019-08-19T05:34:30Z</dcterms:modified>
</cp:coreProperties>
</file>