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4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1142976" y="2571744"/>
            <a:ext cx="428628" cy="1428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1472" y="4214818"/>
            <a:ext cx="6500858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1472" y="1428737"/>
            <a:ext cx="6500858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385762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2 : NC_004459.fasta 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4306" y="1059404"/>
            <a:ext cx="48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1 : NC_004459.data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428604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&lt;</a:t>
            </a:r>
            <a:r>
              <a:rPr lang="ko-KR" altLang="en-US" sz="2800" b="1"/>
              <a:t>첫</a:t>
            </a:r>
            <a:r>
              <a:rPr lang="ko-KR" altLang="en-US" sz="2800" b="1" smtClean="0"/>
              <a:t>번째 </a:t>
            </a:r>
            <a:r>
              <a:rPr lang="ko-KR" altLang="en-US" sz="2800" b="1" dirty="0" smtClean="0"/>
              <a:t>문제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635798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1142976" y="2500306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4286256"/>
            <a:ext cx="635798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직선 연결선 20"/>
          <p:cNvCxnSpPr/>
          <p:nvPr/>
        </p:nvCxnSpPr>
        <p:spPr>
          <a:xfrm>
            <a:off x="2643174" y="2643182"/>
            <a:ext cx="2071702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643174" y="2784470"/>
            <a:ext cx="2071702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43504" y="235743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위치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10800000" flipV="1">
            <a:off x="4714876" y="2571744"/>
            <a:ext cx="571504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3504" y="258049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Locus_tag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>
            <a:stCxn id="30" idx="1"/>
          </p:cNvCxnSpPr>
          <p:nvPr/>
        </p:nvCxnSpPr>
        <p:spPr>
          <a:xfrm rot="10800000" flipV="1">
            <a:off x="4643438" y="2718997"/>
            <a:ext cx="500066" cy="67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357166"/>
            <a:ext cx="82153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문제 설명 </a:t>
            </a:r>
            <a:r>
              <a:rPr lang="en-US" altLang="ko-KR" dirty="0" smtClean="0"/>
              <a:t>: </a:t>
            </a:r>
          </a:p>
          <a:p>
            <a:pPr marL="800100" lvl="1" indent="-342900">
              <a:buFontTx/>
              <a:buAutoNum type="arabicParenR"/>
            </a:pPr>
            <a:r>
              <a:rPr lang="en-US" altLang="ko-KR" sz="1600" dirty="0" smtClean="0"/>
              <a:t>INPUT1 </a:t>
            </a:r>
            <a:r>
              <a:rPr lang="ko-KR" altLang="en-US" sz="1600" dirty="0" smtClean="0"/>
              <a:t>파일의  </a:t>
            </a:r>
            <a:r>
              <a:rPr lang="en-US" altLang="ko-KR" sz="1600" dirty="0" smtClean="0"/>
              <a:t>CDS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‘/</a:t>
            </a:r>
            <a:r>
              <a:rPr lang="en-US" altLang="ko-KR" sz="1600" dirty="0" err="1" smtClean="0"/>
              <a:t>locus_tag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이름이 존재하는 것만 위치 정보를 기억하여 </a:t>
            </a:r>
            <a:r>
              <a:rPr lang="en-US" altLang="ko-KR" sz="1600" dirty="0" smtClean="0"/>
              <a:t>INPUT2 </a:t>
            </a:r>
            <a:r>
              <a:rPr lang="ko-KR" altLang="en-US" sz="1600" dirty="0" smtClean="0"/>
              <a:t>파일의 </a:t>
            </a:r>
            <a:r>
              <a:rPr lang="en-US" altLang="ko-KR" sz="1600" dirty="0" smtClean="0"/>
              <a:t>sequence </a:t>
            </a:r>
            <a:r>
              <a:rPr lang="ko-KR" altLang="en-US" sz="1600" dirty="0" smtClean="0"/>
              <a:t>를 가져온다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위에서 차례대로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sequence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갖고 </a:t>
            </a:r>
            <a:r>
              <a:rPr lang="en-US" altLang="ko-KR" sz="1600" dirty="0" err="1" smtClean="0"/>
              <a:t>fasta</a:t>
            </a:r>
            <a:r>
              <a:rPr lang="ko-KR" altLang="en-US" sz="1600" dirty="0" smtClean="0"/>
              <a:t>파일 만든다</a:t>
            </a:r>
            <a:r>
              <a:rPr lang="en-US" altLang="ko-KR" sz="1600" dirty="0" smtClean="0"/>
              <a:t>. Complement 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무시하고 위치 정보만을 이용한다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sequence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개씩 잘라서 써주며</a:t>
            </a:r>
            <a:r>
              <a:rPr lang="en-US" altLang="ko-KR" sz="1600" dirty="0" smtClean="0"/>
              <a:t>, ID </a:t>
            </a:r>
            <a:r>
              <a:rPr lang="ko-KR" altLang="en-US" sz="1600" dirty="0" smtClean="0"/>
              <a:t>옆에는 해당 </a:t>
            </a:r>
            <a:r>
              <a:rPr lang="en-US" altLang="ko-KR" sz="1600" dirty="0" smtClean="0"/>
              <a:t>sequence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length</a:t>
            </a:r>
            <a:r>
              <a:rPr lang="ko-KR" altLang="en-US" sz="1600" dirty="0" smtClean="0"/>
              <a:t>를 써준다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결과 파일</a:t>
            </a:r>
            <a:r>
              <a:rPr lang="en-US" altLang="ko-KR" dirty="0" smtClean="0"/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sequence ID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locus_tag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71472" y="3071810"/>
            <a:ext cx="6858048" cy="3500462"/>
            <a:chOff x="571472" y="3071810"/>
            <a:chExt cx="6858048" cy="3500462"/>
          </a:xfrm>
        </p:grpSpPr>
        <p:grpSp>
          <p:nvGrpSpPr>
            <p:cNvPr id="10" name="그룹 9"/>
            <p:cNvGrpSpPr/>
            <p:nvPr/>
          </p:nvGrpSpPr>
          <p:grpSpPr>
            <a:xfrm>
              <a:off x="571472" y="3071810"/>
              <a:ext cx="6858048" cy="3500462"/>
              <a:chOff x="571472" y="3084127"/>
              <a:chExt cx="4357718" cy="284520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06681" y="3084127"/>
                <a:ext cx="1643074" cy="28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/>
                  <a:t>OUTPUT</a:t>
                </a:r>
                <a:endParaRPr lang="ko-KR" altLang="en-US" sz="20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71472" y="3429000"/>
                <a:ext cx="4357718" cy="25003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3571876"/>
              <a:ext cx="6715171" cy="29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1472" y="1428737"/>
            <a:ext cx="6357982" cy="492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4306" y="1059404"/>
            <a:ext cx="48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1 : NC_004459.data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428604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&lt;</a:t>
            </a:r>
            <a:r>
              <a:rPr lang="ko-KR" altLang="en-US" sz="2800" b="1"/>
              <a:t>두</a:t>
            </a:r>
            <a:r>
              <a:rPr lang="ko-KR" altLang="en-US" sz="2800" b="1" smtClean="0"/>
              <a:t>번째 </a:t>
            </a:r>
            <a:r>
              <a:rPr lang="ko-KR" altLang="en-US" sz="2800" b="1" dirty="0" smtClean="0"/>
              <a:t>문제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5"/>
            <a:ext cx="621510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928662" y="2428868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3786190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8662" y="5072074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071670" y="2571744"/>
            <a:ext cx="1571636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1670" y="2714620"/>
            <a:ext cx="1571636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071670" y="3927478"/>
            <a:ext cx="1571636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071670" y="4000504"/>
            <a:ext cx="1571636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71670" y="5213362"/>
            <a:ext cx="1571636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71670" y="5356238"/>
            <a:ext cx="1571636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3857620" y="2071678"/>
            <a:ext cx="2928958" cy="714380"/>
          </a:xfrm>
          <a:prstGeom prst="wedgeEllipseCallout">
            <a:avLst>
              <a:gd name="adj1" fmla="val -58063"/>
              <a:gd name="adj2" fmla="val 207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빨간색 부분 정보만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!!!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위치정보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locus_tag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5728"/>
            <a:ext cx="82153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문제 설명 </a:t>
            </a:r>
            <a:r>
              <a:rPr lang="en-US" altLang="ko-KR" dirty="0" smtClean="0"/>
              <a:t>: </a:t>
            </a:r>
          </a:p>
          <a:p>
            <a:pPr marL="800100" lvl="1" indent="-342900">
              <a:buFontTx/>
              <a:buAutoNum type="arabicParenR"/>
            </a:pPr>
            <a:r>
              <a:rPr lang="en-US" altLang="ko-KR" sz="1600" dirty="0" smtClean="0"/>
              <a:t>INPUT1 </a:t>
            </a:r>
            <a:r>
              <a:rPr lang="ko-KR" altLang="en-US" sz="1600" dirty="0" smtClean="0"/>
              <a:t>파일에서  </a:t>
            </a:r>
            <a:r>
              <a:rPr lang="en-US" altLang="ko-KR" sz="1600" dirty="0" smtClean="0"/>
              <a:t>CDS </a:t>
            </a:r>
            <a:r>
              <a:rPr lang="ko-KR" altLang="en-US" sz="1600" dirty="0" smtClean="0"/>
              <a:t>단위로 </a:t>
            </a:r>
            <a:r>
              <a:rPr lang="en-US" altLang="ko-KR" sz="1600" dirty="0" smtClean="0"/>
              <a:t>‘/</a:t>
            </a:r>
            <a:r>
              <a:rPr lang="en-US" altLang="ko-KR" sz="1600" dirty="0" err="1" smtClean="0"/>
              <a:t>locus_tag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가 존재하는 것만 위치 정보를 파일에 써준다</a:t>
            </a:r>
            <a:r>
              <a:rPr lang="en-US" altLang="ko-KR" sz="1600" dirty="0" smtClean="0"/>
              <a:t>.  </a:t>
            </a:r>
          </a:p>
          <a:p>
            <a:pPr marL="800100" lvl="1" indent="-342900">
              <a:buFontTx/>
              <a:buAutoNum type="arabicParenR"/>
            </a:pPr>
            <a:r>
              <a:rPr lang="en-US" altLang="ko-KR" sz="1600" dirty="0" smtClean="0"/>
              <a:t>CDS </a:t>
            </a:r>
            <a:r>
              <a:rPr lang="ko-KR" altLang="en-US" sz="1600" dirty="0" smtClean="0"/>
              <a:t>행에서 </a:t>
            </a:r>
            <a:r>
              <a:rPr lang="en-US" altLang="ko-KR" sz="1600" dirty="0" smtClean="0"/>
              <a:t>‘..’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기준으로 </a:t>
            </a:r>
            <a:r>
              <a:rPr lang="en-US" altLang="ko-KR" sz="1600" dirty="0" smtClean="0"/>
              <a:t>start, end</a:t>
            </a:r>
            <a:r>
              <a:rPr lang="ko-KR" altLang="en-US" sz="1600" dirty="0" smtClean="0"/>
              <a:t>로 써준다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왼쪽 옆에 </a:t>
            </a:r>
            <a:r>
              <a:rPr lang="en-US" altLang="ko-KR" sz="1600" dirty="0" smtClean="0"/>
              <a:t>‘complement’ 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‘complement’</a:t>
            </a:r>
            <a:r>
              <a:rPr lang="ko-KR" altLang="en-US" sz="1600" dirty="0" smtClean="0"/>
              <a:t>를 써주고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아닌 경우는 </a:t>
            </a:r>
            <a:r>
              <a:rPr lang="en-US" altLang="ko-KR" sz="1600" dirty="0" smtClean="0"/>
              <a:t>‘none’</a:t>
            </a:r>
            <a:r>
              <a:rPr lang="ko-KR" altLang="en-US" sz="1600" dirty="0" smtClean="0"/>
              <a:t>으로 써준다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결과 파일</a:t>
            </a:r>
            <a:r>
              <a:rPr lang="en-US" altLang="ko-KR" dirty="0" smtClean="0"/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/>
              <a:t>첫 번째 필드는 </a:t>
            </a:r>
            <a:r>
              <a:rPr lang="en-US" altLang="ko-KR" sz="1600" dirty="0" smtClean="0"/>
              <a:t>count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필드 사이는 </a:t>
            </a:r>
            <a:r>
              <a:rPr lang="en-US" altLang="ko-KR" sz="1600" dirty="0" smtClean="0"/>
              <a:t>tab</a:t>
            </a:r>
            <a:r>
              <a:rPr lang="ko-KR" altLang="en-US" sz="1600" dirty="0" smtClean="0"/>
              <a:t>으로 띄운다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/>
              <a:t>필드 순서 </a:t>
            </a:r>
            <a:r>
              <a:rPr lang="en-US" altLang="ko-KR" sz="1600" dirty="0" smtClean="0"/>
              <a:t>: count, </a:t>
            </a:r>
            <a:r>
              <a:rPr lang="en-US" altLang="ko-KR" sz="1600" dirty="0" err="1" smtClean="0"/>
              <a:t>locus_tag</a:t>
            </a:r>
            <a:r>
              <a:rPr lang="en-US" altLang="ko-KR" sz="1600" dirty="0" smtClean="0"/>
              <a:t>, complement, start, end </a:t>
            </a:r>
          </a:p>
          <a:p>
            <a:pPr marL="800100" lvl="1" indent="-342900">
              <a:buFont typeface="Symbol"/>
              <a:buChar char="Þ"/>
            </a:pPr>
            <a:r>
              <a:rPr lang="ko-KR" altLang="en-US" sz="1600" b="1" dirty="0" smtClean="0"/>
              <a:t>결과는 </a:t>
            </a:r>
            <a:r>
              <a:rPr lang="en-US" altLang="ko-KR" sz="1600" b="1" dirty="0" smtClean="0"/>
              <a:t>header </a:t>
            </a:r>
            <a:r>
              <a:rPr lang="ko-KR" altLang="en-US" sz="1600" b="1" dirty="0" smtClean="0"/>
              <a:t>없이 </a:t>
            </a:r>
            <a:r>
              <a:rPr lang="en-US" altLang="ko-KR" sz="1600" b="1" dirty="0" smtClean="0"/>
              <a:t>2915 </a:t>
            </a:r>
            <a:r>
              <a:rPr lang="ko-KR" altLang="en-US" sz="1600" b="1" dirty="0" smtClean="0"/>
              <a:t>라인이 나옵니다</a:t>
            </a:r>
            <a:r>
              <a:rPr lang="en-US" altLang="ko-KR" sz="1600" b="1" dirty="0" smtClean="0"/>
              <a:t>. </a:t>
            </a:r>
          </a:p>
          <a:p>
            <a:pPr marL="800100" lvl="1" indent="-342900">
              <a:buFont typeface="Symbol"/>
              <a:buChar char="Þ"/>
            </a:pPr>
            <a:endParaRPr lang="en-US" altLang="ko-KR" sz="16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571472" y="3143248"/>
            <a:ext cx="5929354" cy="3571900"/>
            <a:chOff x="571472" y="2928934"/>
            <a:chExt cx="5929354" cy="3643338"/>
          </a:xfrm>
        </p:grpSpPr>
        <p:grpSp>
          <p:nvGrpSpPr>
            <p:cNvPr id="3" name="그룹 9"/>
            <p:cNvGrpSpPr/>
            <p:nvPr/>
          </p:nvGrpSpPr>
          <p:grpSpPr>
            <a:xfrm>
              <a:off x="571472" y="2928934"/>
              <a:ext cx="5929354" cy="3643338"/>
              <a:chOff x="571472" y="3084127"/>
              <a:chExt cx="4357718" cy="284520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06681" y="3084127"/>
                <a:ext cx="1643074" cy="28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/>
                  <a:t>OUTPUT</a:t>
                </a:r>
                <a:endParaRPr lang="ko-KR" altLang="en-US" sz="20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71472" y="3429000"/>
                <a:ext cx="4357718" cy="25003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3429000"/>
              <a:ext cx="5786478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187</Words>
  <Application>Microsoft Office PowerPoint</Application>
  <PresentationFormat>화면 슬라이드 쇼(4:3)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Youngjun</cp:lastModifiedBy>
  <cp:revision>92</cp:revision>
  <dcterms:created xsi:type="dcterms:W3CDTF">2009-02-27T05:27:03Z</dcterms:created>
  <dcterms:modified xsi:type="dcterms:W3CDTF">2019-08-19T05:34:03Z</dcterms:modified>
</cp:coreProperties>
</file>