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Int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11" Type="http://schemas.openxmlformats.org/officeDocument/2006/relationships/slide" Target="slides/slide6.xml"/><Relationship Id="rId22" Type="http://schemas.openxmlformats.org/officeDocument/2006/relationships/font" Target="fonts/Inter-italic.fntdata"/><Relationship Id="rId10" Type="http://schemas.openxmlformats.org/officeDocument/2006/relationships/slide" Target="slides/slide5.xml"/><Relationship Id="rId21" Type="http://schemas.openxmlformats.org/officeDocument/2006/relationships/font" Target="fonts/Int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Int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f97f373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1f97f3736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f97f3736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1f97f37361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f97f3736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1f97f37361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f97f3736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1f97f37361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f97f3736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1f97f37361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f97f3736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1f97f37361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f97f373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1f97f3736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f97f373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1f97f3736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f97f373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1f97f3736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f97f3736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1f97f37361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f97f373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1f97f3736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f97f373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f97f37361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f97f3736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1f97f37361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f97f3736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1f97f37361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41837" y="595361"/>
            <a:ext cx="84603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16868" y="1759737"/>
            <a:ext cx="65670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41837" y="595361"/>
            <a:ext cx="84603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41837" y="595361"/>
            <a:ext cx="84603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752839" y="2994857"/>
            <a:ext cx="2797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Inter"/>
                <a:ea typeface="Inter"/>
                <a:cs typeface="Inter"/>
                <a:sym typeface="Inter"/>
              </a:rPr>
              <a:t>Работаю в IT более 14 лет</a:t>
            </a:r>
            <a:endParaRPr sz="17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399" y="4101548"/>
            <a:ext cx="1826599" cy="104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5812" y="540276"/>
            <a:ext cx="302895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297111" y="2348821"/>
            <a:ext cx="3769800" cy="400200"/>
          </a:xfrm>
          <a:prstGeom prst="rect">
            <a:avLst/>
          </a:pr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1600" rtl="0" algn="ctr">
              <a:lnSpc>
                <a:spcPct val="1152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Inter"/>
                <a:ea typeface="Inter"/>
                <a:cs typeface="Inter"/>
                <a:sym typeface="Inter"/>
              </a:rPr>
              <a:t>преподаватель</a:t>
            </a:r>
            <a:endParaRPr sz="2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1587288" y="678025"/>
            <a:ext cx="31893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Inter"/>
                <a:ea typeface="Inter"/>
                <a:cs typeface="Inter"/>
                <a:sym typeface="Inter"/>
              </a:rPr>
              <a:t>Максим Ямчук</a:t>
            </a:r>
            <a:endParaRPr sz="4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22118" y="487394"/>
            <a:ext cx="6981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nter"/>
                <a:ea typeface="Inter"/>
                <a:cs typeface="Inter"/>
                <a:sym typeface="Inter"/>
              </a:rPr>
              <a:t>Что будут делать студенты</a:t>
            </a:r>
            <a:endParaRPr sz="40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74" name="Google Shape;174;p25"/>
          <p:cNvGrpSpPr/>
          <p:nvPr/>
        </p:nvGrpSpPr>
        <p:grpSpPr>
          <a:xfrm>
            <a:off x="67056" y="1160647"/>
            <a:ext cx="4410181" cy="3982853"/>
            <a:chOff x="134111" y="2321294"/>
            <a:chExt cx="8820361" cy="7965705"/>
          </a:xfrm>
        </p:grpSpPr>
        <p:pic>
          <p:nvPicPr>
            <p:cNvPr id="175" name="Google Shape;175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4111" y="7438668"/>
              <a:ext cx="8820163" cy="2848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111" y="2321294"/>
              <a:ext cx="8820163" cy="2249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5"/>
            <p:cNvSpPr/>
            <p:nvPr/>
          </p:nvSpPr>
          <p:spPr>
            <a:xfrm>
              <a:off x="486747" y="3008867"/>
              <a:ext cx="8467725" cy="5991859"/>
            </a:xfrm>
            <a:custGeom>
              <a:rect b="b" l="l" r="r" t="t"/>
              <a:pathLst>
                <a:path extrusionOk="0" h="5991859" w="8467725">
                  <a:moveTo>
                    <a:pt x="8467526" y="5991292"/>
                  </a:moveTo>
                  <a:lnTo>
                    <a:pt x="0" y="5991292"/>
                  </a:lnTo>
                  <a:lnTo>
                    <a:pt x="0" y="0"/>
                  </a:lnTo>
                  <a:lnTo>
                    <a:pt x="8467526" y="0"/>
                  </a:lnTo>
                  <a:lnTo>
                    <a:pt x="8467526" y="5991292"/>
                  </a:lnTo>
                  <a:close/>
                </a:path>
              </a:pathLst>
            </a:custGeom>
            <a:solidFill>
              <a:srgbClr val="F6B61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pic>
          <p:nvPicPr>
            <p:cNvPr id="178" name="Google Shape;178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58427" y="4340014"/>
              <a:ext cx="114300" cy="114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58427" y="6473613"/>
              <a:ext cx="114300" cy="1142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5"/>
          <p:cNvSpPr txBox="1"/>
          <p:nvPr/>
        </p:nvSpPr>
        <p:spPr>
          <a:xfrm>
            <a:off x="243374" y="1504434"/>
            <a:ext cx="42339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75">
            <a:spAutoFit/>
          </a:bodyPr>
          <a:lstStyle/>
          <a:p>
            <a:pPr indent="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Онлайн-магазин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685800" marR="368300" rtl="0" algn="l">
              <a:lnSpc>
                <a:spcPct val="1167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Вы создадите систему, где люди смогут искать товары, добавлять их в корзину и делать заказы.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685800" marR="62230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Вы научитесь создавать интерфейс для пользователей, обрабатывать их запросы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685800" marR="533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и управлять данными о товарах и заказах.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5"/>
          <p:cNvGrpSpPr/>
          <p:nvPr/>
        </p:nvGrpSpPr>
        <p:grpSpPr>
          <a:xfrm>
            <a:off x="4478989" y="1198740"/>
            <a:ext cx="4410173" cy="3944759"/>
            <a:chOff x="8957977" y="2397480"/>
            <a:chExt cx="8820347" cy="7889518"/>
          </a:xfrm>
        </p:grpSpPr>
        <p:pic>
          <p:nvPicPr>
            <p:cNvPr id="182" name="Google Shape;182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57977" y="7514854"/>
              <a:ext cx="8820149" cy="2772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57977" y="2397480"/>
              <a:ext cx="8820149" cy="2249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5"/>
            <p:cNvSpPr/>
            <p:nvPr/>
          </p:nvSpPr>
          <p:spPr>
            <a:xfrm>
              <a:off x="9310599" y="3085055"/>
              <a:ext cx="8467725" cy="5991859"/>
            </a:xfrm>
            <a:custGeom>
              <a:rect b="b" l="l" r="r" t="t"/>
              <a:pathLst>
                <a:path extrusionOk="0" h="5991859" w="8467725">
                  <a:moveTo>
                    <a:pt x="8467526" y="5991292"/>
                  </a:moveTo>
                  <a:lnTo>
                    <a:pt x="0" y="5991292"/>
                  </a:lnTo>
                  <a:lnTo>
                    <a:pt x="0" y="0"/>
                  </a:lnTo>
                  <a:lnTo>
                    <a:pt x="8467526" y="0"/>
                  </a:lnTo>
                  <a:lnTo>
                    <a:pt x="8467526" y="5991292"/>
                  </a:lnTo>
                  <a:close/>
                </a:path>
              </a:pathLst>
            </a:custGeom>
            <a:solidFill>
              <a:srgbClr val="F6B61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pic>
          <p:nvPicPr>
            <p:cNvPr id="185" name="Google Shape;185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82279" y="4340014"/>
              <a:ext cx="114300" cy="114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82279" y="7007013"/>
              <a:ext cx="114300" cy="1142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5"/>
          <p:cNvSpPr txBox="1"/>
          <p:nvPr/>
        </p:nvSpPr>
        <p:spPr>
          <a:xfrm>
            <a:off x="4655299" y="1542528"/>
            <a:ext cx="4233900" cy="2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75">
            <a:spAutoFit/>
          </a:bodyPr>
          <a:lstStyle/>
          <a:p>
            <a:pPr indent="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Социальная сеть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685800" marR="330200" rtl="0" algn="l">
              <a:lnSpc>
                <a:spcPct val="1167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Вы создадите систему, где пользователи смогут делиться постами, лайкать, подписываться на друзей.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685800" marR="16510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Вы научитесь создавать интерфейс для пользователей, обрабатывать их запросы и управлять данными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685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о профилях и постах.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41837" y="595361"/>
            <a:ext cx="8460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Как студенты создадут эти приложения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1093022" y="1627527"/>
            <a:ext cx="54930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12700" marR="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Начнём с основ Python и научимся писать простые программы. Мы изучим основные концепции Python, такие как переменные, циклы, функции и модули. Это даст вам базовые навыки для создания более сложных приложений.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83285" y="1917841"/>
            <a:ext cx="5415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marR="50800" rtl="0" algn="ctr">
              <a:lnSpc>
                <a:spcPct val="116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Inter"/>
                <a:ea typeface="Inter"/>
                <a:cs typeface="Inter"/>
                <a:sym typeface="Inter"/>
              </a:rPr>
              <a:t>1</a:t>
            </a:r>
            <a:endParaRPr sz="5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11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ШАГ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41837" y="595361"/>
            <a:ext cx="8460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Как студенты создадут эти приложения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1116868" y="1759737"/>
            <a:ext cx="68442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12700" marR="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Постепенно перейдём к созданию серверной части, чтобы обрабатывать запросы. Мы изучим, как создавать серверные приложения на Python с использованием фреймворка Django. Это позволит вам обрабатывать запросы пользователей и взаимодействовать с базой данных.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399135" y="1917841"/>
            <a:ext cx="5415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01600" rtl="0" algn="l">
              <a:lnSpc>
                <a:spcPct val="116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Inter"/>
                <a:ea typeface="Inter"/>
                <a:cs typeface="Inter"/>
                <a:sym typeface="Inter"/>
              </a:rPr>
              <a:t>2</a:t>
            </a:r>
            <a:endParaRPr sz="5000">
              <a:latin typeface="Inter"/>
              <a:ea typeface="Inter"/>
              <a:cs typeface="Inter"/>
              <a:sym typeface="Inter"/>
            </a:endParaRPr>
          </a:p>
          <a:p>
            <a:pPr indent="0" lvl="0" marL="12700" rtl="0" algn="l">
              <a:lnSpc>
                <a:spcPct val="111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ШАГ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41837" y="595361"/>
            <a:ext cx="8460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Как студенты создадут эти приложения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1116868" y="1759737"/>
            <a:ext cx="65670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12700" marR="0" rtl="0" algn="l">
              <a:lnSpc>
                <a:spcPct val="1161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Научимся сохранять и доставать информацию из базы данных, например, список товаров или постов. Мы изучим, как работать с базами данных, такими как SQLite или PostgreSQL, и как использовать ORM (Object-Relational Mapping) для упрощения работы с данными.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399135" y="1917841"/>
            <a:ext cx="5415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01600" rtl="0" algn="l">
              <a:lnSpc>
                <a:spcPct val="116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Inter"/>
                <a:ea typeface="Inter"/>
                <a:cs typeface="Inter"/>
                <a:sym typeface="Inter"/>
              </a:rPr>
              <a:t>3</a:t>
            </a:r>
            <a:endParaRPr sz="5000">
              <a:latin typeface="Inter"/>
              <a:ea typeface="Inter"/>
              <a:cs typeface="Inter"/>
              <a:sym typeface="Inter"/>
            </a:endParaRPr>
          </a:p>
          <a:p>
            <a:pPr indent="0" lvl="0" marL="12700" rtl="0" algn="l">
              <a:lnSpc>
                <a:spcPct val="111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ШАГ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08000" y="1936782"/>
            <a:ext cx="36516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nter"/>
                <a:ea typeface="Inter"/>
                <a:cs typeface="Inter"/>
                <a:sym typeface="Inter"/>
              </a:rPr>
              <a:t>Ваши вопросы</a:t>
            </a:r>
            <a:endParaRPr sz="40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41837" y="595361"/>
            <a:ext cx="8460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nter"/>
                <a:ea typeface="Inter"/>
                <a:cs typeface="Inter"/>
                <a:sym typeface="Inter"/>
              </a:rPr>
              <a:t>Что такое веб-приложение?</a:t>
            </a:r>
            <a:endParaRPr sz="4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41837" y="1564727"/>
            <a:ext cx="73893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12700" marR="203200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Веб-приложение — это сайт, с которым можно взаимодействовать.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0" lvl="0" marL="12700" marR="0" rtl="0" algn="l">
              <a:lnSpc>
                <a:spcPct val="1161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Например, вы заказываете еду онлайн или отправляете сообщения в социальной сети. Веб-приложения позволяют пользователям выполнять различные действия, такие как покупка товаров, общение с друзьями или бронирование билетов.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41837" y="595361"/>
            <a:ext cx="8460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nter"/>
                <a:ea typeface="Inter"/>
                <a:cs typeface="Inter"/>
                <a:sym typeface="Inter"/>
              </a:rPr>
              <a:t>Примеры веб-приложений</a:t>
            </a:r>
            <a:endParaRPr sz="4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514350" y="1676265"/>
            <a:ext cx="249555" cy="224155"/>
          </a:xfrm>
          <a:custGeom>
            <a:rect b="b" l="l" r="r" t="t"/>
            <a:pathLst>
              <a:path extrusionOk="0" h="448310" w="499109">
                <a:moveTo>
                  <a:pt x="498524" y="447797"/>
                </a:moveTo>
                <a:lnTo>
                  <a:pt x="0" y="447797"/>
                </a:lnTo>
                <a:lnTo>
                  <a:pt x="0" y="0"/>
                </a:lnTo>
                <a:lnTo>
                  <a:pt x="498524" y="0"/>
                </a:lnTo>
                <a:lnTo>
                  <a:pt x="498524" y="447797"/>
                </a:lnTo>
                <a:close/>
              </a:path>
            </a:pathLst>
          </a:cu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0" name="Google Shape;90;p18"/>
          <p:cNvSpPr txBox="1"/>
          <p:nvPr/>
        </p:nvSpPr>
        <p:spPr>
          <a:xfrm>
            <a:off x="887680" y="1477597"/>
            <a:ext cx="52764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75">
            <a:spAutoFit/>
          </a:bodyPr>
          <a:lstStyle/>
          <a:p>
            <a:pPr indent="0" lvl="0" marL="12700" marR="2959100" rtl="0" algn="l">
              <a:lnSpc>
                <a:spcPct val="15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ter"/>
                <a:ea typeface="Inter"/>
                <a:cs typeface="Inter"/>
                <a:sym typeface="Inter"/>
              </a:rPr>
              <a:t>Социальные сети Электронная почта Маркетплейсы Видео-платформы</a:t>
            </a:r>
            <a:endParaRPr sz="1900">
              <a:latin typeface="Inter"/>
              <a:ea typeface="Inter"/>
              <a:cs typeface="Inter"/>
              <a:sym typeface="Inter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Inter"/>
                <a:ea typeface="Inter"/>
                <a:cs typeface="Inter"/>
                <a:sym typeface="Inter"/>
              </a:rPr>
              <a:t>Платформы для онлайн-бронирования и др.</a:t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514350" y="2114510"/>
            <a:ext cx="249555" cy="224155"/>
          </a:xfrm>
          <a:custGeom>
            <a:rect b="b" l="l" r="r" t="t"/>
            <a:pathLst>
              <a:path extrusionOk="0" h="448310" w="499109">
                <a:moveTo>
                  <a:pt x="498524" y="447797"/>
                </a:moveTo>
                <a:lnTo>
                  <a:pt x="0" y="447797"/>
                </a:lnTo>
                <a:lnTo>
                  <a:pt x="0" y="0"/>
                </a:lnTo>
                <a:lnTo>
                  <a:pt x="498524" y="0"/>
                </a:lnTo>
                <a:lnTo>
                  <a:pt x="498524" y="447797"/>
                </a:lnTo>
                <a:close/>
              </a:path>
            </a:pathLst>
          </a:cu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2" name="Google Shape;92;p18"/>
          <p:cNvSpPr/>
          <p:nvPr/>
        </p:nvSpPr>
        <p:spPr>
          <a:xfrm>
            <a:off x="514350" y="2552025"/>
            <a:ext cx="249555" cy="224155"/>
          </a:xfrm>
          <a:custGeom>
            <a:rect b="b" l="l" r="r" t="t"/>
            <a:pathLst>
              <a:path extrusionOk="0" h="448310" w="499109">
                <a:moveTo>
                  <a:pt x="498524" y="447797"/>
                </a:moveTo>
                <a:lnTo>
                  <a:pt x="0" y="447797"/>
                </a:lnTo>
                <a:lnTo>
                  <a:pt x="0" y="0"/>
                </a:lnTo>
                <a:lnTo>
                  <a:pt x="498524" y="0"/>
                </a:lnTo>
                <a:lnTo>
                  <a:pt x="498524" y="447797"/>
                </a:lnTo>
                <a:close/>
              </a:path>
            </a:pathLst>
          </a:cu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3" name="Google Shape;93;p18"/>
          <p:cNvSpPr/>
          <p:nvPr/>
        </p:nvSpPr>
        <p:spPr>
          <a:xfrm>
            <a:off x="514350" y="2989540"/>
            <a:ext cx="249555" cy="224155"/>
          </a:xfrm>
          <a:custGeom>
            <a:rect b="b" l="l" r="r" t="t"/>
            <a:pathLst>
              <a:path extrusionOk="0" h="448310" w="499109">
                <a:moveTo>
                  <a:pt x="498524" y="447797"/>
                </a:moveTo>
                <a:lnTo>
                  <a:pt x="0" y="447797"/>
                </a:lnTo>
                <a:lnTo>
                  <a:pt x="0" y="0"/>
                </a:lnTo>
                <a:lnTo>
                  <a:pt x="498524" y="0"/>
                </a:lnTo>
                <a:lnTo>
                  <a:pt x="498524" y="447797"/>
                </a:lnTo>
                <a:close/>
              </a:path>
            </a:pathLst>
          </a:cu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4" name="Google Shape;94;p18"/>
          <p:cNvSpPr/>
          <p:nvPr/>
        </p:nvSpPr>
        <p:spPr>
          <a:xfrm>
            <a:off x="514350" y="3427055"/>
            <a:ext cx="249555" cy="224154"/>
          </a:xfrm>
          <a:custGeom>
            <a:rect b="b" l="l" r="r" t="t"/>
            <a:pathLst>
              <a:path extrusionOk="0" h="448309" w="499109">
                <a:moveTo>
                  <a:pt x="498524" y="447797"/>
                </a:moveTo>
                <a:lnTo>
                  <a:pt x="0" y="447797"/>
                </a:lnTo>
                <a:lnTo>
                  <a:pt x="0" y="0"/>
                </a:lnTo>
                <a:lnTo>
                  <a:pt x="498524" y="0"/>
                </a:lnTo>
                <a:lnTo>
                  <a:pt x="498524" y="447797"/>
                </a:lnTo>
                <a:close/>
              </a:path>
            </a:pathLst>
          </a:cu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4663" y="4657947"/>
            <a:ext cx="3295650" cy="485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4663" y="3508665"/>
            <a:ext cx="3295650" cy="59923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742298" y="3808283"/>
            <a:ext cx="3160800" cy="950700"/>
          </a:xfrm>
          <a:prstGeom prst="rect">
            <a:avLst/>
          </a:pr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140975">
            <a:spAutoFit/>
          </a:bodyPr>
          <a:lstStyle/>
          <a:p>
            <a:pPr indent="0" lvl="0" marL="190500" marR="31750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Самые понятные примеры - это интернет-магазины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1905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и социальные сети.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2046" y="0"/>
            <a:ext cx="2211951" cy="2665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0561" y="3833376"/>
            <a:ext cx="1243438" cy="13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953728" y="2474033"/>
            <a:ext cx="1242695" cy="1346200"/>
          </a:xfrm>
          <a:custGeom>
            <a:rect b="b" l="l" r="r" t="t"/>
            <a:pathLst>
              <a:path extrusionOk="0" h="2692400" w="2485390">
                <a:moveTo>
                  <a:pt x="1385466" y="12700"/>
                </a:moveTo>
                <a:lnTo>
                  <a:pt x="1099561" y="12700"/>
                </a:lnTo>
                <a:lnTo>
                  <a:pt x="1146621" y="0"/>
                </a:lnTo>
                <a:lnTo>
                  <a:pt x="1338406" y="0"/>
                </a:lnTo>
                <a:lnTo>
                  <a:pt x="1385466" y="12700"/>
                </a:lnTo>
                <a:close/>
              </a:path>
              <a:path extrusionOk="0" h="2692400" w="2485390">
                <a:moveTo>
                  <a:pt x="1150657" y="1282700"/>
                </a:moveTo>
                <a:lnTo>
                  <a:pt x="766126" y="1282700"/>
                </a:lnTo>
                <a:lnTo>
                  <a:pt x="773457" y="1270000"/>
                </a:lnTo>
                <a:lnTo>
                  <a:pt x="788192" y="1270000"/>
                </a:lnTo>
                <a:lnTo>
                  <a:pt x="774359" y="1257300"/>
                </a:lnTo>
                <a:lnTo>
                  <a:pt x="734466" y="1219200"/>
                </a:lnTo>
                <a:lnTo>
                  <a:pt x="696614" y="1181100"/>
                </a:lnTo>
                <a:lnTo>
                  <a:pt x="662227" y="1130300"/>
                </a:lnTo>
                <a:lnTo>
                  <a:pt x="631374" y="1092200"/>
                </a:lnTo>
                <a:lnTo>
                  <a:pt x="604124" y="1041400"/>
                </a:lnTo>
                <a:lnTo>
                  <a:pt x="580549" y="990600"/>
                </a:lnTo>
                <a:lnTo>
                  <a:pt x="563340" y="952500"/>
                </a:lnTo>
                <a:lnTo>
                  <a:pt x="549227" y="901700"/>
                </a:lnTo>
                <a:lnTo>
                  <a:pt x="538225" y="850900"/>
                </a:lnTo>
                <a:lnTo>
                  <a:pt x="530347" y="812800"/>
                </a:lnTo>
                <a:lnTo>
                  <a:pt x="525610" y="762000"/>
                </a:lnTo>
                <a:lnTo>
                  <a:pt x="524027" y="711200"/>
                </a:lnTo>
                <a:lnTo>
                  <a:pt x="525609" y="660400"/>
                </a:lnTo>
                <a:lnTo>
                  <a:pt x="530345" y="622300"/>
                </a:lnTo>
                <a:lnTo>
                  <a:pt x="538222" y="571500"/>
                </a:lnTo>
                <a:lnTo>
                  <a:pt x="549224" y="520700"/>
                </a:lnTo>
                <a:lnTo>
                  <a:pt x="563338" y="482600"/>
                </a:lnTo>
                <a:lnTo>
                  <a:pt x="580549" y="431800"/>
                </a:lnTo>
                <a:lnTo>
                  <a:pt x="604123" y="381000"/>
                </a:lnTo>
                <a:lnTo>
                  <a:pt x="631371" y="330200"/>
                </a:lnTo>
                <a:lnTo>
                  <a:pt x="662224" y="292100"/>
                </a:lnTo>
                <a:lnTo>
                  <a:pt x="696611" y="241300"/>
                </a:lnTo>
                <a:lnTo>
                  <a:pt x="734466" y="203200"/>
                </a:lnTo>
                <a:lnTo>
                  <a:pt x="775318" y="165100"/>
                </a:lnTo>
                <a:lnTo>
                  <a:pt x="818681" y="127000"/>
                </a:lnTo>
                <a:lnTo>
                  <a:pt x="864450" y="101600"/>
                </a:lnTo>
                <a:lnTo>
                  <a:pt x="912524" y="76200"/>
                </a:lnTo>
                <a:lnTo>
                  <a:pt x="962802" y="50800"/>
                </a:lnTo>
                <a:lnTo>
                  <a:pt x="1007579" y="38100"/>
                </a:lnTo>
                <a:lnTo>
                  <a:pt x="1053189" y="12700"/>
                </a:lnTo>
                <a:lnTo>
                  <a:pt x="1431837" y="12700"/>
                </a:lnTo>
                <a:lnTo>
                  <a:pt x="1477448" y="38100"/>
                </a:lnTo>
                <a:lnTo>
                  <a:pt x="1522224" y="50800"/>
                </a:lnTo>
                <a:lnTo>
                  <a:pt x="1572502" y="76200"/>
                </a:lnTo>
                <a:lnTo>
                  <a:pt x="1620577" y="101600"/>
                </a:lnTo>
                <a:lnTo>
                  <a:pt x="1666346" y="127000"/>
                </a:lnTo>
                <a:lnTo>
                  <a:pt x="1680800" y="139700"/>
                </a:lnTo>
                <a:lnTo>
                  <a:pt x="1150657" y="139700"/>
                </a:lnTo>
                <a:lnTo>
                  <a:pt x="1018803" y="177800"/>
                </a:lnTo>
                <a:lnTo>
                  <a:pt x="968810" y="203200"/>
                </a:lnTo>
                <a:lnTo>
                  <a:pt x="921592" y="241300"/>
                </a:lnTo>
                <a:lnTo>
                  <a:pt x="877310" y="266700"/>
                </a:lnTo>
                <a:lnTo>
                  <a:pt x="836124" y="304800"/>
                </a:lnTo>
                <a:lnTo>
                  <a:pt x="798683" y="342900"/>
                </a:lnTo>
                <a:lnTo>
                  <a:pt x="765603" y="393700"/>
                </a:lnTo>
                <a:lnTo>
                  <a:pt x="736992" y="444500"/>
                </a:lnTo>
                <a:lnTo>
                  <a:pt x="712959" y="482600"/>
                </a:lnTo>
                <a:lnTo>
                  <a:pt x="696753" y="533400"/>
                </a:lnTo>
                <a:lnTo>
                  <a:pt x="684112" y="571500"/>
                </a:lnTo>
                <a:lnTo>
                  <a:pt x="675058" y="622300"/>
                </a:lnTo>
                <a:lnTo>
                  <a:pt x="669611" y="660400"/>
                </a:lnTo>
                <a:lnTo>
                  <a:pt x="667790" y="711200"/>
                </a:lnTo>
                <a:lnTo>
                  <a:pt x="669611" y="762000"/>
                </a:lnTo>
                <a:lnTo>
                  <a:pt x="675058" y="800100"/>
                </a:lnTo>
                <a:lnTo>
                  <a:pt x="684112" y="850900"/>
                </a:lnTo>
                <a:lnTo>
                  <a:pt x="696753" y="889000"/>
                </a:lnTo>
                <a:lnTo>
                  <a:pt x="712959" y="939800"/>
                </a:lnTo>
                <a:lnTo>
                  <a:pt x="736992" y="990600"/>
                </a:lnTo>
                <a:lnTo>
                  <a:pt x="765603" y="1028700"/>
                </a:lnTo>
                <a:lnTo>
                  <a:pt x="798683" y="1079500"/>
                </a:lnTo>
                <a:lnTo>
                  <a:pt x="836124" y="1117600"/>
                </a:lnTo>
                <a:lnTo>
                  <a:pt x="877310" y="1155700"/>
                </a:lnTo>
                <a:lnTo>
                  <a:pt x="921592" y="1193800"/>
                </a:lnTo>
                <a:lnTo>
                  <a:pt x="968810" y="1219200"/>
                </a:lnTo>
                <a:lnTo>
                  <a:pt x="1018803" y="1244600"/>
                </a:lnTo>
                <a:lnTo>
                  <a:pt x="1150657" y="1282700"/>
                </a:lnTo>
                <a:close/>
              </a:path>
              <a:path extrusionOk="0" h="2692400" w="2485390">
                <a:moveTo>
                  <a:pt x="1718896" y="1282700"/>
                </a:moveTo>
                <a:lnTo>
                  <a:pt x="1334369" y="1282700"/>
                </a:lnTo>
                <a:lnTo>
                  <a:pt x="1466223" y="1244600"/>
                </a:lnTo>
                <a:lnTo>
                  <a:pt x="1516216" y="1219200"/>
                </a:lnTo>
                <a:lnTo>
                  <a:pt x="1563434" y="1193800"/>
                </a:lnTo>
                <a:lnTo>
                  <a:pt x="1607716" y="1155700"/>
                </a:lnTo>
                <a:lnTo>
                  <a:pt x="1648902" y="1117600"/>
                </a:lnTo>
                <a:lnTo>
                  <a:pt x="1686342" y="1079500"/>
                </a:lnTo>
                <a:lnTo>
                  <a:pt x="1719420" y="1028700"/>
                </a:lnTo>
                <a:lnTo>
                  <a:pt x="1748031" y="990600"/>
                </a:lnTo>
                <a:lnTo>
                  <a:pt x="1772067" y="939800"/>
                </a:lnTo>
                <a:lnTo>
                  <a:pt x="1788270" y="889000"/>
                </a:lnTo>
                <a:lnTo>
                  <a:pt x="1800907" y="850900"/>
                </a:lnTo>
                <a:lnTo>
                  <a:pt x="1809960" y="800100"/>
                </a:lnTo>
                <a:lnTo>
                  <a:pt x="1815407" y="762000"/>
                </a:lnTo>
                <a:lnTo>
                  <a:pt x="1817228" y="711200"/>
                </a:lnTo>
                <a:lnTo>
                  <a:pt x="1815408" y="660400"/>
                </a:lnTo>
                <a:lnTo>
                  <a:pt x="1809963" y="622300"/>
                </a:lnTo>
                <a:lnTo>
                  <a:pt x="1800911" y="571500"/>
                </a:lnTo>
                <a:lnTo>
                  <a:pt x="1788273" y="533400"/>
                </a:lnTo>
                <a:lnTo>
                  <a:pt x="1772067" y="482600"/>
                </a:lnTo>
                <a:lnTo>
                  <a:pt x="1748034" y="444500"/>
                </a:lnTo>
                <a:lnTo>
                  <a:pt x="1719423" y="393700"/>
                </a:lnTo>
                <a:lnTo>
                  <a:pt x="1686343" y="342900"/>
                </a:lnTo>
                <a:lnTo>
                  <a:pt x="1648902" y="304800"/>
                </a:lnTo>
                <a:lnTo>
                  <a:pt x="1607716" y="266700"/>
                </a:lnTo>
                <a:lnTo>
                  <a:pt x="1563434" y="241300"/>
                </a:lnTo>
                <a:lnTo>
                  <a:pt x="1516216" y="203200"/>
                </a:lnTo>
                <a:lnTo>
                  <a:pt x="1466223" y="177800"/>
                </a:lnTo>
                <a:lnTo>
                  <a:pt x="1334369" y="139700"/>
                </a:lnTo>
                <a:lnTo>
                  <a:pt x="1680800" y="139700"/>
                </a:lnTo>
                <a:lnTo>
                  <a:pt x="1709708" y="165100"/>
                </a:lnTo>
                <a:lnTo>
                  <a:pt x="1750561" y="203200"/>
                </a:lnTo>
                <a:lnTo>
                  <a:pt x="1788412" y="241300"/>
                </a:lnTo>
                <a:lnTo>
                  <a:pt x="1822799" y="292100"/>
                </a:lnTo>
                <a:lnTo>
                  <a:pt x="1853653" y="330200"/>
                </a:lnTo>
                <a:lnTo>
                  <a:pt x="1880902" y="381000"/>
                </a:lnTo>
                <a:lnTo>
                  <a:pt x="1904478" y="431800"/>
                </a:lnTo>
                <a:lnTo>
                  <a:pt x="1921689" y="482600"/>
                </a:lnTo>
                <a:lnTo>
                  <a:pt x="1935803" y="520700"/>
                </a:lnTo>
                <a:lnTo>
                  <a:pt x="1946805" y="571500"/>
                </a:lnTo>
                <a:lnTo>
                  <a:pt x="1954681" y="622300"/>
                </a:lnTo>
                <a:lnTo>
                  <a:pt x="1959418" y="660400"/>
                </a:lnTo>
                <a:lnTo>
                  <a:pt x="1961000" y="711200"/>
                </a:lnTo>
                <a:lnTo>
                  <a:pt x="1959417" y="762000"/>
                </a:lnTo>
                <a:lnTo>
                  <a:pt x="1954680" y="812800"/>
                </a:lnTo>
                <a:lnTo>
                  <a:pt x="1946802" y="850900"/>
                </a:lnTo>
                <a:lnTo>
                  <a:pt x="1935799" y="901700"/>
                </a:lnTo>
                <a:lnTo>
                  <a:pt x="1921686" y="952500"/>
                </a:lnTo>
                <a:lnTo>
                  <a:pt x="1904478" y="990600"/>
                </a:lnTo>
                <a:lnTo>
                  <a:pt x="1880899" y="1041400"/>
                </a:lnTo>
                <a:lnTo>
                  <a:pt x="1853650" y="1092200"/>
                </a:lnTo>
                <a:lnTo>
                  <a:pt x="1822797" y="1130300"/>
                </a:lnTo>
                <a:lnTo>
                  <a:pt x="1788411" y="1181100"/>
                </a:lnTo>
                <a:lnTo>
                  <a:pt x="1750561" y="1219200"/>
                </a:lnTo>
                <a:lnTo>
                  <a:pt x="1710668" y="1257300"/>
                </a:lnTo>
                <a:lnTo>
                  <a:pt x="1696834" y="1270000"/>
                </a:lnTo>
                <a:lnTo>
                  <a:pt x="1711564" y="1270000"/>
                </a:lnTo>
                <a:lnTo>
                  <a:pt x="1718896" y="1282700"/>
                </a:lnTo>
                <a:close/>
              </a:path>
              <a:path extrusionOk="0" h="2692400" w="2485390">
                <a:moveTo>
                  <a:pt x="2311680" y="2692400"/>
                </a:moveTo>
                <a:lnTo>
                  <a:pt x="177134" y="2692400"/>
                </a:lnTo>
                <a:lnTo>
                  <a:pt x="135143" y="2667000"/>
                </a:lnTo>
                <a:lnTo>
                  <a:pt x="97324" y="2654300"/>
                </a:lnTo>
                <a:lnTo>
                  <a:pt x="64511" y="2616200"/>
                </a:lnTo>
                <a:lnTo>
                  <a:pt x="37538" y="2578100"/>
                </a:lnTo>
                <a:lnTo>
                  <a:pt x="17239" y="2540000"/>
                </a:lnTo>
                <a:lnTo>
                  <a:pt x="4448" y="2501900"/>
                </a:lnTo>
                <a:lnTo>
                  <a:pt x="0" y="2451100"/>
                </a:lnTo>
                <a:lnTo>
                  <a:pt x="0" y="2425700"/>
                </a:lnTo>
                <a:lnTo>
                  <a:pt x="985" y="2374900"/>
                </a:lnTo>
                <a:lnTo>
                  <a:pt x="3936" y="2324100"/>
                </a:lnTo>
                <a:lnTo>
                  <a:pt x="8849" y="2273300"/>
                </a:lnTo>
                <a:lnTo>
                  <a:pt x="15718" y="2222500"/>
                </a:lnTo>
                <a:lnTo>
                  <a:pt x="24538" y="2184400"/>
                </a:lnTo>
                <a:lnTo>
                  <a:pt x="35302" y="2133600"/>
                </a:lnTo>
                <a:lnTo>
                  <a:pt x="48006" y="2082800"/>
                </a:lnTo>
                <a:lnTo>
                  <a:pt x="62645" y="2032000"/>
                </a:lnTo>
                <a:lnTo>
                  <a:pt x="79212" y="1993900"/>
                </a:lnTo>
                <a:lnTo>
                  <a:pt x="97703" y="1943100"/>
                </a:lnTo>
                <a:lnTo>
                  <a:pt x="119560" y="1892300"/>
                </a:lnTo>
                <a:lnTo>
                  <a:pt x="143396" y="1841500"/>
                </a:lnTo>
                <a:lnTo>
                  <a:pt x="169191" y="1803400"/>
                </a:lnTo>
                <a:lnTo>
                  <a:pt x="196922" y="1752600"/>
                </a:lnTo>
                <a:lnTo>
                  <a:pt x="226570" y="1714500"/>
                </a:lnTo>
                <a:lnTo>
                  <a:pt x="258115" y="1663700"/>
                </a:lnTo>
                <a:lnTo>
                  <a:pt x="291535" y="1625600"/>
                </a:lnTo>
                <a:lnTo>
                  <a:pt x="326810" y="1587500"/>
                </a:lnTo>
                <a:lnTo>
                  <a:pt x="363921" y="1549400"/>
                </a:lnTo>
                <a:lnTo>
                  <a:pt x="402630" y="1511300"/>
                </a:lnTo>
                <a:lnTo>
                  <a:pt x="442703" y="1473200"/>
                </a:lnTo>
                <a:lnTo>
                  <a:pt x="484109" y="1435100"/>
                </a:lnTo>
                <a:lnTo>
                  <a:pt x="526817" y="1409700"/>
                </a:lnTo>
                <a:lnTo>
                  <a:pt x="570796" y="1384300"/>
                </a:lnTo>
                <a:lnTo>
                  <a:pt x="616017" y="1346200"/>
                </a:lnTo>
                <a:lnTo>
                  <a:pt x="662449" y="1320800"/>
                </a:lnTo>
                <a:lnTo>
                  <a:pt x="710061" y="1308100"/>
                </a:lnTo>
                <a:lnTo>
                  <a:pt x="758822" y="1282700"/>
                </a:lnTo>
                <a:lnTo>
                  <a:pt x="1726204" y="1282700"/>
                </a:lnTo>
                <a:lnTo>
                  <a:pt x="1774966" y="1308100"/>
                </a:lnTo>
                <a:lnTo>
                  <a:pt x="1822578" y="1320800"/>
                </a:lnTo>
                <a:lnTo>
                  <a:pt x="1869010" y="1346200"/>
                </a:lnTo>
                <a:lnTo>
                  <a:pt x="1899157" y="1371600"/>
                </a:lnTo>
                <a:lnTo>
                  <a:pt x="910664" y="1371600"/>
                </a:lnTo>
                <a:lnTo>
                  <a:pt x="902886" y="1384300"/>
                </a:lnTo>
                <a:lnTo>
                  <a:pt x="880693" y="1384300"/>
                </a:lnTo>
                <a:lnTo>
                  <a:pt x="836584" y="1409700"/>
                </a:lnTo>
                <a:lnTo>
                  <a:pt x="814823" y="1409700"/>
                </a:lnTo>
                <a:lnTo>
                  <a:pt x="766387" y="1435100"/>
                </a:lnTo>
                <a:lnTo>
                  <a:pt x="719240" y="1460500"/>
                </a:lnTo>
                <a:lnTo>
                  <a:pt x="673421" y="1485900"/>
                </a:lnTo>
                <a:lnTo>
                  <a:pt x="628967" y="1511300"/>
                </a:lnTo>
                <a:lnTo>
                  <a:pt x="585917" y="1549400"/>
                </a:lnTo>
                <a:lnTo>
                  <a:pt x="544308" y="1574800"/>
                </a:lnTo>
                <a:lnTo>
                  <a:pt x="504180" y="1612900"/>
                </a:lnTo>
                <a:lnTo>
                  <a:pt x="465571" y="1651000"/>
                </a:lnTo>
                <a:lnTo>
                  <a:pt x="428753" y="1689100"/>
                </a:lnTo>
                <a:lnTo>
                  <a:pt x="393994" y="1727200"/>
                </a:lnTo>
                <a:lnTo>
                  <a:pt x="361318" y="1765300"/>
                </a:lnTo>
                <a:lnTo>
                  <a:pt x="330751" y="1816100"/>
                </a:lnTo>
                <a:lnTo>
                  <a:pt x="302321" y="1854200"/>
                </a:lnTo>
                <a:lnTo>
                  <a:pt x="276052" y="1905000"/>
                </a:lnTo>
                <a:lnTo>
                  <a:pt x="251972" y="1943100"/>
                </a:lnTo>
                <a:lnTo>
                  <a:pt x="230105" y="1993900"/>
                </a:lnTo>
                <a:lnTo>
                  <a:pt x="212053" y="2044700"/>
                </a:lnTo>
                <a:lnTo>
                  <a:pt x="196100" y="2095500"/>
                </a:lnTo>
                <a:lnTo>
                  <a:pt x="182253" y="2133600"/>
                </a:lnTo>
                <a:lnTo>
                  <a:pt x="170518" y="2184400"/>
                </a:lnTo>
                <a:lnTo>
                  <a:pt x="160901" y="2235200"/>
                </a:lnTo>
                <a:lnTo>
                  <a:pt x="153409" y="2273300"/>
                </a:lnTo>
                <a:lnTo>
                  <a:pt x="148050" y="2324100"/>
                </a:lnTo>
                <a:lnTo>
                  <a:pt x="144830" y="2374900"/>
                </a:lnTo>
                <a:lnTo>
                  <a:pt x="143755" y="2425700"/>
                </a:lnTo>
                <a:lnTo>
                  <a:pt x="143755" y="2451100"/>
                </a:lnTo>
                <a:lnTo>
                  <a:pt x="151738" y="2489200"/>
                </a:lnTo>
                <a:lnTo>
                  <a:pt x="173496" y="2527300"/>
                </a:lnTo>
                <a:lnTo>
                  <a:pt x="205741" y="2540000"/>
                </a:lnTo>
                <a:lnTo>
                  <a:pt x="245184" y="2552700"/>
                </a:lnTo>
                <a:lnTo>
                  <a:pt x="2461183" y="2552700"/>
                </a:lnTo>
                <a:lnTo>
                  <a:pt x="2444940" y="2590800"/>
                </a:lnTo>
                <a:lnTo>
                  <a:pt x="2416225" y="2628900"/>
                </a:lnTo>
                <a:lnTo>
                  <a:pt x="2381378" y="2654300"/>
                </a:lnTo>
                <a:lnTo>
                  <a:pt x="2341327" y="2679700"/>
                </a:lnTo>
                <a:lnTo>
                  <a:pt x="2326785" y="2679700"/>
                </a:lnTo>
                <a:lnTo>
                  <a:pt x="2311680" y="2692400"/>
                </a:lnTo>
                <a:close/>
              </a:path>
              <a:path extrusionOk="0" h="2692400" w="2485390">
                <a:moveTo>
                  <a:pt x="1385458" y="1422400"/>
                </a:moveTo>
                <a:lnTo>
                  <a:pt x="1099553" y="1422400"/>
                </a:lnTo>
                <a:lnTo>
                  <a:pt x="1007571" y="1397000"/>
                </a:lnTo>
                <a:lnTo>
                  <a:pt x="962794" y="1371600"/>
                </a:lnTo>
                <a:lnTo>
                  <a:pt x="1522216" y="1371600"/>
                </a:lnTo>
                <a:lnTo>
                  <a:pt x="1477440" y="1397000"/>
                </a:lnTo>
                <a:lnTo>
                  <a:pt x="1385458" y="1422400"/>
                </a:lnTo>
                <a:close/>
              </a:path>
              <a:path extrusionOk="0" h="2692400" w="2485390">
                <a:moveTo>
                  <a:pt x="2461183" y="2552700"/>
                </a:moveTo>
                <a:lnTo>
                  <a:pt x="2239834" y="2552700"/>
                </a:lnTo>
                <a:lnTo>
                  <a:pt x="2279277" y="2540000"/>
                </a:lnTo>
                <a:lnTo>
                  <a:pt x="2311522" y="2527300"/>
                </a:lnTo>
                <a:lnTo>
                  <a:pt x="2333280" y="2489200"/>
                </a:lnTo>
                <a:lnTo>
                  <a:pt x="2341264" y="2451100"/>
                </a:lnTo>
                <a:lnTo>
                  <a:pt x="2341264" y="2425700"/>
                </a:lnTo>
                <a:lnTo>
                  <a:pt x="2340189" y="2374900"/>
                </a:lnTo>
                <a:lnTo>
                  <a:pt x="2336968" y="2324100"/>
                </a:lnTo>
                <a:lnTo>
                  <a:pt x="2331609" y="2273300"/>
                </a:lnTo>
                <a:lnTo>
                  <a:pt x="2324118" y="2235200"/>
                </a:lnTo>
                <a:lnTo>
                  <a:pt x="2314501" y="2184400"/>
                </a:lnTo>
                <a:lnTo>
                  <a:pt x="2302765" y="2133600"/>
                </a:lnTo>
                <a:lnTo>
                  <a:pt x="2288918" y="2095500"/>
                </a:lnTo>
                <a:lnTo>
                  <a:pt x="2272965" y="2044700"/>
                </a:lnTo>
                <a:lnTo>
                  <a:pt x="2254914" y="1993900"/>
                </a:lnTo>
                <a:lnTo>
                  <a:pt x="2233047" y="1943100"/>
                </a:lnTo>
                <a:lnTo>
                  <a:pt x="2208966" y="1905000"/>
                </a:lnTo>
                <a:lnTo>
                  <a:pt x="2182697" y="1854200"/>
                </a:lnTo>
                <a:lnTo>
                  <a:pt x="2154267" y="1816100"/>
                </a:lnTo>
                <a:lnTo>
                  <a:pt x="2123701" y="1765300"/>
                </a:lnTo>
                <a:lnTo>
                  <a:pt x="2091025" y="1727200"/>
                </a:lnTo>
                <a:lnTo>
                  <a:pt x="2056265" y="1689100"/>
                </a:lnTo>
                <a:lnTo>
                  <a:pt x="2019448" y="1651000"/>
                </a:lnTo>
                <a:lnTo>
                  <a:pt x="1980838" y="1612900"/>
                </a:lnTo>
                <a:lnTo>
                  <a:pt x="1940710" y="1574800"/>
                </a:lnTo>
                <a:lnTo>
                  <a:pt x="1899102" y="1549400"/>
                </a:lnTo>
                <a:lnTo>
                  <a:pt x="1856052" y="1511300"/>
                </a:lnTo>
                <a:lnTo>
                  <a:pt x="1811598" y="1485900"/>
                </a:lnTo>
                <a:lnTo>
                  <a:pt x="1765778" y="1460500"/>
                </a:lnTo>
                <a:lnTo>
                  <a:pt x="1718632" y="1435100"/>
                </a:lnTo>
                <a:lnTo>
                  <a:pt x="1670196" y="1409700"/>
                </a:lnTo>
                <a:lnTo>
                  <a:pt x="1611058" y="1384300"/>
                </a:lnTo>
                <a:lnTo>
                  <a:pt x="1581056" y="1384300"/>
                </a:lnTo>
                <a:lnTo>
                  <a:pt x="1550907" y="1371600"/>
                </a:lnTo>
                <a:lnTo>
                  <a:pt x="1899157" y="1371600"/>
                </a:lnTo>
                <a:lnTo>
                  <a:pt x="1914230" y="1384300"/>
                </a:lnTo>
                <a:lnTo>
                  <a:pt x="1958210" y="1409700"/>
                </a:lnTo>
                <a:lnTo>
                  <a:pt x="2000918" y="1435100"/>
                </a:lnTo>
                <a:lnTo>
                  <a:pt x="2042323" y="1473200"/>
                </a:lnTo>
                <a:lnTo>
                  <a:pt x="2082396" y="1511300"/>
                </a:lnTo>
                <a:lnTo>
                  <a:pt x="2121106" y="1549400"/>
                </a:lnTo>
                <a:lnTo>
                  <a:pt x="2158216" y="1587500"/>
                </a:lnTo>
                <a:lnTo>
                  <a:pt x="2193492" y="1625600"/>
                </a:lnTo>
                <a:lnTo>
                  <a:pt x="2226912" y="1663700"/>
                </a:lnTo>
                <a:lnTo>
                  <a:pt x="2258456" y="1714500"/>
                </a:lnTo>
                <a:lnTo>
                  <a:pt x="2288104" y="1752600"/>
                </a:lnTo>
                <a:lnTo>
                  <a:pt x="2315836" y="1803400"/>
                </a:lnTo>
                <a:lnTo>
                  <a:pt x="2341630" y="1841500"/>
                </a:lnTo>
                <a:lnTo>
                  <a:pt x="2365466" y="1892300"/>
                </a:lnTo>
                <a:lnTo>
                  <a:pt x="2387324" y="1943100"/>
                </a:lnTo>
                <a:lnTo>
                  <a:pt x="2405815" y="1993900"/>
                </a:lnTo>
                <a:lnTo>
                  <a:pt x="2422383" y="2032000"/>
                </a:lnTo>
                <a:lnTo>
                  <a:pt x="2437022" y="2082800"/>
                </a:lnTo>
                <a:lnTo>
                  <a:pt x="2449727" y="2133600"/>
                </a:lnTo>
                <a:lnTo>
                  <a:pt x="2460493" y="2184400"/>
                </a:lnTo>
                <a:lnTo>
                  <a:pt x="2469313" y="2222500"/>
                </a:lnTo>
                <a:lnTo>
                  <a:pt x="2476183" y="2273300"/>
                </a:lnTo>
                <a:lnTo>
                  <a:pt x="2481097" y="2324100"/>
                </a:lnTo>
                <a:lnTo>
                  <a:pt x="2484049" y="2374900"/>
                </a:lnTo>
                <a:lnTo>
                  <a:pt x="2485035" y="2425700"/>
                </a:lnTo>
                <a:lnTo>
                  <a:pt x="2485035" y="2451100"/>
                </a:lnTo>
                <a:lnTo>
                  <a:pt x="2480271" y="2501900"/>
                </a:lnTo>
                <a:lnTo>
                  <a:pt x="2466598" y="2540000"/>
                </a:lnTo>
                <a:lnTo>
                  <a:pt x="2461183" y="2552700"/>
                </a:lnTo>
                <a:close/>
              </a:path>
              <a:path extrusionOk="0" h="2692400" w="2485390">
                <a:moveTo>
                  <a:pt x="1290723" y="1435100"/>
                </a:moveTo>
                <a:lnTo>
                  <a:pt x="1194288" y="1435100"/>
                </a:lnTo>
                <a:lnTo>
                  <a:pt x="1146613" y="1422400"/>
                </a:lnTo>
                <a:lnTo>
                  <a:pt x="1338398" y="1422400"/>
                </a:lnTo>
                <a:lnTo>
                  <a:pt x="1290723" y="143510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5" name="Google Shape;105;p19"/>
          <p:cNvSpPr txBox="1"/>
          <p:nvPr/>
        </p:nvSpPr>
        <p:spPr>
          <a:xfrm>
            <a:off x="550267" y="1955335"/>
            <a:ext cx="2049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Клиентская часть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4900" y="2474037"/>
            <a:ext cx="1880565" cy="135165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585031" y="1955335"/>
            <a:ext cx="19407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Серверная часть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174955" y="2702616"/>
            <a:ext cx="1547495" cy="892175"/>
          </a:xfrm>
          <a:custGeom>
            <a:rect b="b" l="l" r="r" t="t"/>
            <a:pathLst>
              <a:path extrusionOk="0" h="1784350" w="3094990">
                <a:moveTo>
                  <a:pt x="2592982" y="1784348"/>
                </a:moveTo>
                <a:lnTo>
                  <a:pt x="478656" y="1753587"/>
                </a:lnTo>
                <a:lnTo>
                  <a:pt x="430683" y="1750512"/>
                </a:lnTo>
                <a:lnTo>
                  <a:pt x="383590" y="1742782"/>
                </a:lnTo>
                <a:lnTo>
                  <a:pt x="337696" y="1730536"/>
                </a:lnTo>
                <a:lnTo>
                  <a:pt x="293315" y="1713909"/>
                </a:lnTo>
                <a:lnTo>
                  <a:pt x="250766" y="1693038"/>
                </a:lnTo>
                <a:lnTo>
                  <a:pt x="210363" y="1668059"/>
                </a:lnTo>
                <a:lnTo>
                  <a:pt x="172425" y="1639109"/>
                </a:lnTo>
                <a:lnTo>
                  <a:pt x="137267" y="1606325"/>
                </a:lnTo>
                <a:lnTo>
                  <a:pt x="105520" y="1570228"/>
                </a:lnTo>
                <a:lnTo>
                  <a:pt x="77686" y="1531463"/>
                </a:lnTo>
                <a:lnTo>
                  <a:pt x="53893" y="1490351"/>
                </a:lnTo>
                <a:lnTo>
                  <a:pt x="34268" y="1447213"/>
                </a:lnTo>
                <a:lnTo>
                  <a:pt x="18940" y="1402367"/>
                </a:lnTo>
                <a:lnTo>
                  <a:pt x="8034" y="1356136"/>
                </a:lnTo>
                <a:lnTo>
                  <a:pt x="1678" y="1308839"/>
                </a:lnTo>
                <a:lnTo>
                  <a:pt x="0" y="1260797"/>
                </a:lnTo>
                <a:lnTo>
                  <a:pt x="11379" y="478657"/>
                </a:lnTo>
                <a:lnTo>
                  <a:pt x="14454" y="430683"/>
                </a:lnTo>
                <a:lnTo>
                  <a:pt x="22183" y="383591"/>
                </a:lnTo>
                <a:lnTo>
                  <a:pt x="34430" y="337697"/>
                </a:lnTo>
                <a:lnTo>
                  <a:pt x="51057" y="293316"/>
                </a:lnTo>
                <a:lnTo>
                  <a:pt x="71928" y="250767"/>
                </a:lnTo>
                <a:lnTo>
                  <a:pt x="96907" y="210364"/>
                </a:lnTo>
                <a:lnTo>
                  <a:pt x="125856" y="172426"/>
                </a:lnTo>
                <a:lnTo>
                  <a:pt x="158641" y="137268"/>
                </a:lnTo>
                <a:lnTo>
                  <a:pt x="194738" y="105520"/>
                </a:lnTo>
                <a:lnTo>
                  <a:pt x="233502" y="77686"/>
                </a:lnTo>
                <a:lnTo>
                  <a:pt x="274614" y="53893"/>
                </a:lnTo>
                <a:lnTo>
                  <a:pt x="317753" y="34269"/>
                </a:lnTo>
                <a:lnTo>
                  <a:pt x="362598" y="18940"/>
                </a:lnTo>
                <a:lnTo>
                  <a:pt x="408831" y="8034"/>
                </a:lnTo>
                <a:lnTo>
                  <a:pt x="456131" y="1678"/>
                </a:lnTo>
                <a:lnTo>
                  <a:pt x="504169" y="0"/>
                </a:lnTo>
                <a:lnTo>
                  <a:pt x="2618495" y="30760"/>
                </a:lnTo>
                <a:lnTo>
                  <a:pt x="2666468" y="33836"/>
                </a:lnTo>
                <a:lnTo>
                  <a:pt x="2713560" y="41565"/>
                </a:lnTo>
                <a:lnTo>
                  <a:pt x="2759362" y="53810"/>
                </a:lnTo>
                <a:lnTo>
                  <a:pt x="2803835" y="70438"/>
                </a:lnTo>
                <a:lnTo>
                  <a:pt x="2846385" y="91310"/>
                </a:lnTo>
                <a:lnTo>
                  <a:pt x="2886787" y="116288"/>
                </a:lnTo>
                <a:lnTo>
                  <a:pt x="2924726" y="145238"/>
                </a:lnTo>
                <a:lnTo>
                  <a:pt x="2959884" y="178023"/>
                </a:lnTo>
                <a:lnTo>
                  <a:pt x="2991632" y="214119"/>
                </a:lnTo>
                <a:lnTo>
                  <a:pt x="3019465" y="252884"/>
                </a:lnTo>
                <a:lnTo>
                  <a:pt x="3043258" y="293996"/>
                </a:lnTo>
                <a:lnTo>
                  <a:pt x="3062883" y="337135"/>
                </a:lnTo>
                <a:lnTo>
                  <a:pt x="3078212" y="381980"/>
                </a:lnTo>
                <a:lnTo>
                  <a:pt x="3089118" y="428211"/>
                </a:lnTo>
                <a:lnTo>
                  <a:pt x="3094644" y="469338"/>
                </a:lnTo>
                <a:lnTo>
                  <a:pt x="3081689" y="1359809"/>
                </a:lnTo>
                <a:lnTo>
                  <a:pt x="3074968" y="1400756"/>
                </a:lnTo>
                <a:lnTo>
                  <a:pt x="3062722" y="1446651"/>
                </a:lnTo>
                <a:lnTo>
                  <a:pt x="3046095" y="1491031"/>
                </a:lnTo>
                <a:lnTo>
                  <a:pt x="3025224" y="1533581"/>
                </a:lnTo>
                <a:lnTo>
                  <a:pt x="3000245" y="1573983"/>
                </a:lnTo>
                <a:lnTo>
                  <a:pt x="2971295" y="1611922"/>
                </a:lnTo>
                <a:lnTo>
                  <a:pt x="2938511" y="1647079"/>
                </a:lnTo>
                <a:lnTo>
                  <a:pt x="2902414" y="1678827"/>
                </a:lnTo>
                <a:lnTo>
                  <a:pt x="2863650" y="1706661"/>
                </a:lnTo>
                <a:lnTo>
                  <a:pt x="2822499" y="1730454"/>
                </a:lnTo>
                <a:lnTo>
                  <a:pt x="2779399" y="1750079"/>
                </a:lnTo>
                <a:lnTo>
                  <a:pt x="2734553" y="1765408"/>
                </a:lnTo>
                <a:lnTo>
                  <a:pt x="2688322" y="1776314"/>
                </a:lnTo>
                <a:lnTo>
                  <a:pt x="2641025" y="1782669"/>
                </a:lnTo>
                <a:lnTo>
                  <a:pt x="2592982" y="1784348"/>
                </a:lnTo>
                <a:close/>
              </a:path>
            </a:pathLst>
          </a:custGeom>
          <a:solidFill>
            <a:srgbClr val="F5AA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9" name="Google Shape;109;p19"/>
          <p:cNvSpPr txBox="1"/>
          <p:nvPr/>
        </p:nvSpPr>
        <p:spPr>
          <a:xfrm>
            <a:off x="3280592" y="3013287"/>
            <a:ext cx="13374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400">
                <a:latin typeface="Inter"/>
                <a:ea typeface="Inter"/>
                <a:cs typeface="Inter"/>
                <a:sym typeface="Inter"/>
              </a:rPr>
              <a:t>Приложение</a:t>
            </a:r>
            <a:endParaRPr baseline="-25000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41837" y="595361"/>
            <a:ext cx="8460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nter"/>
                <a:ea typeface="Inter"/>
                <a:cs typeface="Inter"/>
                <a:sym typeface="Inter"/>
              </a:rPr>
              <a:t>Как работает веб-приложение?</a:t>
            </a:r>
            <a:endParaRPr sz="40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2397293" y="3071995"/>
            <a:ext cx="3097712" cy="142875"/>
            <a:chOff x="4794587" y="6143990"/>
            <a:chExt cx="6195425" cy="285750"/>
          </a:xfrm>
        </p:grpSpPr>
        <p:sp>
          <p:nvSpPr>
            <p:cNvPr id="112" name="Google Shape;112;p19"/>
            <p:cNvSpPr/>
            <p:nvPr/>
          </p:nvSpPr>
          <p:spPr>
            <a:xfrm>
              <a:off x="9488872" y="6286865"/>
              <a:ext cx="1501140" cy="0"/>
            </a:xfrm>
            <a:custGeom>
              <a:rect b="b" l="l" r="r" t="t"/>
              <a:pathLst>
                <a:path extrusionOk="0" h="120000" w="1501140">
                  <a:moveTo>
                    <a:pt x="0" y="0"/>
                  </a:moveTo>
                  <a:lnTo>
                    <a:pt x="1500630" y="0"/>
                  </a:lnTo>
                </a:path>
              </a:pathLst>
            </a:custGeom>
            <a:noFill/>
            <a:ln cap="flat" cmpd="sng" w="9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9488872" y="6143990"/>
              <a:ext cx="190500" cy="285750"/>
            </a:xfrm>
            <a:custGeom>
              <a:rect b="b" l="l" r="r" t="t"/>
              <a:pathLst>
                <a:path extrusionOk="0" h="285750" w="190500">
                  <a:moveTo>
                    <a:pt x="190499" y="0"/>
                  </a:moveTo>
                  <a:lnTo>
                    <a:pt x="0" y="142874"/>
                  </a:lnTo>
                  <a:lnTo>
                    <a:pt x="190499" y="285749"/>
                  </a:lnTo>
                </a:path>
              </a:pathLst>
            </a:custGeom>
            <a:noFill/>
            <a:ln cap="flat" cmpd="sng" w="9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4794587" y="6286865"/>
              <a:ext cx="1501139" cy="0"/>
            </a:xfrm>
            <a:custGeom>
              <a:rect b="b" l="l" r="r" t="t"/>
              <a:pathLst>
                <a:path extrusionOk="0" h="120000" w="1501139">
                  <a:moveTo>
                    <a:pt x="0" y="0"/>
                  </a:moveTo>
                  <a:lnTo>
                    <a:pt x="1500630" y="0"/>
                  </a:lnTo>
                </a:path>
              </a:pathLst>
            </a:custGeom>
            <a:noFill/>
            <a:ln cap="flat" cmpd="sng" w="9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6104718" y="6143990"/>
              <a:ext cx="190500" cy="285750"/>
            </a:xfrm>
            <a:custGeom>
              <a:rect b="b" l="l" r="r" t="t"/>
              <a:pathLst>
                <a:path extrusionOk="0" h="285750" w="190500">
                  <a:moveTo>
                    <a:pt x="0" y="0"/>
                  </a:moveTo>
                  <a:lnTo>
                    <a:pt x="190499" y="142874"/>
                  </a:lnTo>
                  <a:lnTo>
                    <a:pt x="0" y="285749"/>
                  </a:lnTo>
                </a:path>
              </a:pathLst>
            </a:custGeom>
            <a:noFill/>
            <a:ln cap="flat" cmpd="sng" w="9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16" name="Google Shape;116;p19"/>
          <p:cNvSpPr txBox="1"/>
          <p:nvPr/>
        </p:nvSpPr>
        <p:spPr>
          <a:xfrm>
            <a:off x="899531" y="3936416"/>
            <a:ext cx="1350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675">
            <a:spAutoFit/>
          </a:bodyPr>
          <a:lstStyle/>
          <a:p>
            <a:pPr indent="12700" lvl="0" marL="12700" marR="0" rtl="0" algn="l">
              <a:lnSpc>
                <a:spcPct val="993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то, что видит пользователь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5740074" y="3936416"/>
            <a:ext cx="163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675">
            <a:spAutoFit/>
          </a:bodyPr>
          <a:lstStyle/>
          <a:p>
            <a:pPr indent="88900" lvl="0" marL="12700" marR="0" rtl="0" algn="l">
              <a:lnSpc>
                <a:spcPct val="993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то, что скрыто от пользователя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41837" y="595361"/>
            <a:ext cx="8460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nter"/>
                <a:ea typeface="Inter"/>
                <a:cs typeface="Inter"/>
                <a:sym typeface="Inter"/>
              </a:rPr>
              <a:t>Клиентская часть</a:t>
            </a:r>
            <a:endParaRPr sz="4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41837" y="1607627"/>
            <a:ext cx="70830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Клиентская часть — это страничка в браузере.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0" lvl="0" marL="12700" marR="0" rtl="0" algn="l">
              <a:lnSpc>
                <a:spcPct val="1161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Например, когда вы заходите на сайт магазина и видите каталог товаров. Она отвечает за внешний вид и то, как вы взаимодействуете с сайтом. Клиентская часть включает в себя HTML, CSS и JavaScript, которые обеспечивают отображение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и интерактивность страницы.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348313" y="3227363"/>
            <a:ext cx="1761490" cy="1911350"/>
          </a:xfrm>
          <a:custGeom>
            <a:rect b="b" l="l" r="r" t="t"/>
            <a:pathLst>
              <a:path extrusionOk="0" h="3822700" w="3522980">
                <a:moveTo>
                  <a:pt x="1599226" y="1816100"/>
                </a:moveTo>
                <a:lnTo>
                  <a:pt x="1086047" y="1816100"/>
                </a:lnTo>
                <a:lnTo>
                  <a:pt x="1096440" y="1803400"/>
                </a:lnTo>
                <a:lnTo>
                  <a:pt x="1117328" y="1803400"/>
                </a:lnTo>
                <a:lnTo>
                  <a:pt x="1097719" y="1790700"/>
                </a:lnTo>
                <a:lnTo>
                  <a:pt x="1078483" y="1765300"/>
                </a:lnTo>
                <a:lnTo>
                  <a:pt x="1059629" y="1752600"/>
                </a:lnTo>
                <a:lnTo>
                  <a:pt x="1041166" y="1727200"/>
                </a:lnTo>
                <a:lnTo>
                  <a:pt x="1007060" y="1701800"/>
                </a:lnTo>
                <a:lnTo>
                  <a:pt x="974858" y="1663700"/>
                </a:lnTo>
                <a:lnTo>
                  <a:pt x="944583" y="1625600"/>
                </a:lnTo>
                <a:lnTo>
                  <a:pt x="916261" y="1574800"/>
                </a:lnTo>
                <a:lnTo>
                  <a:pt x="889915" y="1536700"/>
                </a:lnTo>
                <a:lnTo>
                  <a:pt x="865569" y="1498600"/>
                </a:lnTo>
                <a:lnTo>
                  <a:pt x="843248" y="1447800"/>
                </a:lnTo>
                <a:lnTo>
                  <a:pt x="822976" y="1409700"/>
                </a:lnTo>
                <a:lnTo>
                  <a:pt x="804270" y="1358900"/>
                </a:lnTo>
                <a:lnTo>
                  <a:pt x="788029" y="1308100"/>
                </a:lnTo>
                <a:lnTo>
                  <a:pt x="774262" y="1270000"/>
                </a:lnTo>
                <a:lnTo>
                  <a:pt x="762978" y="1219200"/>
                </a:lnTo>
                <a:lnTo>
                  <a:pt x="754186" y="1168400"/>
                </a:lnTo>
                <a:lnTo>
                  <a:pt x="747896" y="1117600"/>
                </a:lnTo>
                <a:lnTo>
                  <a:pt x="744114" y="1066800"/>
                </a:lnTo>
                <a:lnTo>
                  <a:pt x="742852" y="1016000"/>
                </a:lnTo>
                <a:lnTo>
                  <a:pt x="744114" y="965200"/>
                </a:lnTo>
                <a:lnTo>
                  <a:pt x="747894" y="914400"/>
                </a:lnTo>
                <a:lnTo>
                  <a:pt x="754184" y="863600"/>
                </a:lnTo>
                <a:lnTo>
                  <a:pt x="762974" y="812800"/>
                </a:lnTo>
                <a:lnTo>
                  <a:pt x="774257" y="762000"/>
                </a:lnTo>
                <a:lnTo>
                  <a:pt x="788024" y="711200"/>
                </a:lnTo>
                <a:lnTo>
                  <a:pt x="804267" y="660400"/>
                </a:lnTo>
                <a:lnTo>
                  <a:pt x="822976" y="609600"/>
                </a:lnTo>
                <a:lnTo>
                  <a:pt x="843248" y="571500"/>
                </a:lnTo>
                <a:lnTo>
                  <a:pt x="865567" y="520700"/>
                </a:lnTo>
                <a:lnTo>
                  <a:pt x="889912" y="482600"/>
                </a:lnTo>
                <a:lnTo>
                  <a:pt x="916257" y="444500"/>
                </a:lnTo>
                <a:lnTo>
                  <a:pt x="944578" y="406400"/>
                </a:lnTo>
                <a:lnTo>
                  <a:pt x="974853" y="368300"/>
                </a:lnTo>
                <a:lnTo>
                  <a:pt x="1007057" y="330200"/>
                </a:lnTo>
                <a:lnTo>
                  <a:pt x="1041166" y="292100"/>
                </a:lnTo>
                <a:lnTo>
                  <a:pt x="1076937" y="254000"/>
                </a:lnTo>
                <a:lnTo>
                  <a:pt x="1114118" y="228600"/>
                </a:lnTo>
                <a:lnTo>
                  <a:pt x="1152675" y="190500"/>
                </a:lnTo>
                <a:lnTo>
                  <a:pt x="1192571" y="165100"/>
                </a:lnTo>
                <a:lnTo>
                  <a:pt x="1233773" y="139700"/>
                </a:lnTo>
                <a:lnTo>
                  <a:pt x="1276243" y="114300"/>
                </a:lnTo>
                <a:lnTo>
                  <a:pt x="1319948" y="88900"/>
                </a:lnTo>
                <a:lnTo>
                  <a:pt x="1364852" y="76200"/>
                </a:lnTo>
                <a:lnTo>
                  <a:pt x="1412344" y="50800"/>
                </a:lnTo>
                <a:lnTo>
                  <a:pt x="1608666" y="0"/>
                </a:lnTo>
                <a:lnTo>
                  <a:pt x="1914065" y="0"/>
                </a:lnTo>
                <a:lnTo>
                  <a:pt x="2110388" y="50800"/>
                </a:lnTo>
                <a:lnTo>
                  <a:pt x="2157879" y="76200"/>
                </a:lnTo>
                <a:lnTo>
                  <a:pt x="2202783" y="88900"/>
                </a:lnTo>
                <a:lnTo>
                  <a:pt x="2246488" y="114300"/>
                </a:lnTo>
                <a:lnTo>
                  <a:pt x="2288959" y="139700"/>
                </a:lnTo>
                <a:lnTo>
                  <a:pt x="2330160" y="165100"/>
                </a:lnTo>
                <a:lnTo>
                  <a:pt x="2370057" y="190500"/>
                </a:lnTo>
                <a:lnTo>
                  <a:pt x="2382909" y="203200"/>
                </a:lnTo>
                <a:lnTo>
                  <a:pt x="1652587" y="203200"/>
                </a:lnTo>
                <a:lnTo>
                  <a:pt x="1494969" y="241300"/>
                </a:lnTo>
                <a:lnTo>
                  <a:pt x="1444238" y="266700"/>
                </a:lnTo>
                <a:lnTo>
                  <a:pt x="1396566" y="279400"/>
                </a:lnTo>
                <a:lnTo>
                  <a:pt x="1350609" y="304800"/>
                </a:lnTo>
                <a:lnTo>
                  <a:pt x="1306434" y="330200"/>
                </a:lnTo>
                <a:lnTo>
                  <a:pt x="1264108" y="368300"/>
                </a:lnTo>
                <a:lnTo>
                  <a:pt x="1223699" y="393700"/>
                </a:lnTo>
                <a:lnTo>
                  <a:pt x="1185275" y="431800"/>
                </a:lnTo>
                <a:lnTo>
                  <a:pt x="1149212" y="469900"/>
                </a:lnTo>
                <a:lnTo>
                  <a:pt x="1115874" y="520700"/>
                </a:lnTo>
                <a:lnTo>
                  <a:pt x="1085306" y="558800"/>
                </a:lnTo>
                <a:lnTo>
                  <a:pt x="1057553" y="596900"/>
                </a:lnTo>
                <a:lnTo>
                  <a:pt x="1032662" y="647700"/>
                </a:lnTo>
                <a:lnTo>
                  <a:pt x="1010678" y="698500"/>
                </a:lnTo>
                <a:lnTo>
                  <a:pt x="991184" y="749300"/>
                </a:lnTo>
                <a:lnTo>
                  <a:pt x="975196" y="800100"/>
                </a:lnTo>
                <a:lnTo>
                  <a:pt x="962732" y="850900"/>
                </a:lnTo>
                <a:lnTo>
                  <a:pt x="953808" y="901700"/>
                </a:lnTo>
                <a:lnTo>
                  <a:pt x="948441" y="952500"/>
                </a:lnTo>
                <a:lnTo>
                  <a:pt x="946649" y="1016000"/>
                </a:lnTo>
                <a:lnTo>
                  <a:pt x="948441" y="1066800"/>
                </a:lnTo>
                <a:lnTo>
                  <a:pt x="953808" y="1117600"/>
                </a:lnTo>
                <a:lnTo>
                  <a:pt x="962732" y="1168400"/>
                </a:lnTo>
                <a:lnTo>
                  <a:pt x="975196" y="1231900"/>
                </a:lnTo>
                <a:lnTo>
                  <a:pt x="991184" y="1282700"/>
                </a:lnTo>
                <a:lnTo>
                  <a:pt x="1010678" y="1333500"/>
                </a:lnTo>
                <a:lnTo>
                  <a:pt x="1032662" y="1371600"/>
                </a:lnTo>
                <a:lnTo>
                  <a:pt x="1057553" y="1422400"/>
                </a:lnTo>
                <a:lnTo>
                  <a:pt x="1085306" y="1473200"/>
                </a:lnTo>
                <a:lnTo>
                  <a:pt x="1115874" y="1511300"/>
                </a:lnTo>
                <a:lnTo>
                  <a:pt x="1149213" y="1549400"/>
                </a:lnTo>
                <a:lnTo>
                  <a:pt x="1185275" y="1587500"/>
                </a:lnTo>
                <a:lnTo>
                  <a:pt x="1223699" y="1625600"/>
                </a:lnTo>
                <a:lnTo>
                  <a:pt x="1264108" y="1663700"/>
                </a:lnTo>
                <a:lnTo>
                  <a:pt x="1306434" y="1689100"/>
                </a:lnTo>
                <a:lnTo>
                  <a:pt x="1350609" y="1714500"/>
                </a:lnTo>
                <a:lnTo>
                  <a:pt x="1396566" y="1739900"/>
                </a:lnTo>
                <a:lnTo>
                  <a:pt x="1444238" y="1765300"/>
                </a:lnTo>
                <a:lnTo>
                  <a:pt x="1494969" y="1778000"/>
                </a:lnTo>
                <a:lnTo>
                  <a:pt x="1546659" y="1803400"/>
                </a:lnTo>
                <a:lnTo>
                  <a:pt x="1599226" y="1816100"/>
                </a:lnTo>
                <a:close/>
              </a:path>
              <a:path extrusionOk="0" h="3822700" w="3522980">
                <a:moveTo>
                  <a:pt x="2436678" y="1816100"/>
                </a:moveTo>
                <a:lnTo>
                  <a:pt x="1923505" y="1816100"/>
                </a:lnTo>
                <a:lnTo>
                  <a:pt x="1976072" y="1803400"/>
                </a:lnTo>
                <a:lnTo>
                  <a:pt x="2027762" y="1778000"/>
                </a:lnTo>
                <a:lnTo>
                  <a:pt x="2078494" y="1765300"/>
                </a:lnTo>
                <a:lnTo>
                  <a:pt x="2126165" y="1739900"/>
                </a:lnTo>
                <a:lnTo>
                  <a:pt x="2172122" y="1714500"/>
                </a:lnTo>
                <a:lnTo>
                  <a:pt x="2216297" y="1689100"/>
                </a:lnTo>
                <a:lnTo>
                  <a:pt x="2258623" y="1663700"/>
                </a:lnTo>
                <a:lnTo>
                  <a:pt x="2299032" y="1625600"/>
                </a:lnTo>
                <a:lnTo>
                  <a:pt x="2337456" y="1587500"/>
                </a:lnTo>
                <a:lnTo>
                  <a:pt x="2373518" y="1549400"/>
                </a:lnTo>
                <a:lnTo>
                  <a:pt x="2406855" y="1511300"/>
                </a:lnTo>
                <a:lnTo>
                  <a:pt x="2437421" y="1473200"/>
                </a:lnTo>
                <a:lnTo>
                  <a:pt x="2465173" y="1422400"/>
                </a:lnTo>
                <a:lnTo>
                  <a:pt x="2490065" y="1371600"/>
                </a:lnTo>
                <a:lnTo>
                  <a:pt x="2512053" y="1333500"/>
                </a:lnTo>
                <a:lnTo>
                  <a:pt x="2531543" y="1282700"/>
                </a:lnTo>
                <a:lnTo>
                  <a:pt x="2547527" y="1231900"/>
                </a:lnTo>
                <a:lnTo>
                  <a:pt x="2559990" y="1168400"/>
                </a:lnTo>
                <a:lnTo>
                  <a:pt x="2568913" y="1117600"/>
                </a:lnTo>
                <a:lnTo>
                  <a:pt x="2574279" y="1066800"/>
                </a:lnTo>
                <a:lnTo>
                  <a:pt x="2576071" y="1016000"/>
                </a:lnTo>
                <a:lnTo>
                  <a:pt x="2574280" y="952500"/>
                </a:lnTo>
                <a:lnTo>
                  <a:pt x="2568915" y="901700"/>
                </a:lnTo>
                <a:lnTo>
                  <a:pt x="2559994" y="850900"/>
                </a:lnTo>
                <a:lnTo>
                  <a:pt x="2547532" y="800100"/>
                </a:lnTo>
                <a:lnTo>
                  <a:pt x="2531547" y="749300"/>
                </a:lnTo>
                <a:lnTo>
                  <a:pt x="2512053" y="698500"/>
                </a:lnTo>
                <a:lnTo>
                  <a:pt x="2490069" y="647700"/>
                </a:lnTo>
                <a:lnTo>
                  <a:pt x="2465178" y="596900"/>
                </a:lnTo>
                <a:lnTo>
                  <a:pt x="2437425" y="558800"/>
                </a:lnTo>
                <a:lnTo>
                  <a:pt x="2406857" y="520700"/>
                </a:lnTo>
                <a:lnTo>
                  <a:pt x="2373519" y="469900"/>
                </a:lnTo>
                <a:lnTo>
                  <a:pt x="2337456" y="431800"/>
                </a:lnTo>
                <a:lnTo>
                  <a:pt x="2299032" y="393700"/>
                </a:lnTo>
                <a:lnTo>
                  <a:pt x="2258623" y="368300"/>
                </a:lnTo>
                <a:lnTo>
                  <a:pt x="2216298" y="330200"/>
                </a:lnTo>
                <a:lnTo>
                  <a:pt x="2172122" y="304800"/>
                </a:lnTo>
                <a:lnTo>
                  <a:pt x="2126165" y="279400"/>
                </a:lnTo>
                <a:lnTo>
                  <a:pt x="2078494" y="266700"/>
                </a:lnTo>
                <a:lnTo>
                  <a:pt x="2027762" y="241300"/>
                </a:lnTo>
                <a:lnTo>
                  <a:pt x="1870144" y="203200"/>
                </a:lnTo>
                <a:lnTo>
                  <a:pt x="2382909" y="203200"/>
                </a:lnTo>
                <a:lnTo>
                  <a:pt x="2408614" y="228600"/>
                </a:lnTo>
                <a:lnTo>
                  <a:pt x="2445795" y="254000"/>
                </a:lnTo>
                <a:lnTo>
                  <a:pt x="2481566" y="292100"/>
                </a:lnTo>
                <a:lnTo>
                  <a:pt x="2515671" y="330200"/>
                </a:lnTo>
                <a:lnTo>
                  <a:pt x="2547874" y="368300"/>
                </a:lnTo>
                <a:lnTo>
                  <a:pt x="2578148" y="406400"/>
                </a:lnTo>
                <a:lnTo>
                  <a:pt x="2606471" y="444500"/>
                </a:lnTo>
                <a:lnTo>
                  <a:pt x="2632817" y="482600"/>
                </a:lnTo>
                <a:lnTo>
                  <a:pt x="2657163" y="520700"/>
                </a:lnTo>
                <a:lnTo>
                  <a:pt x="2679484" y="571500"/>
                </a:lnTo>
                <a:lnTo>
                  <a:pt x="2699755" y="609600"/>
                </a:lnTo>
                <a:lnTo>
                  <a:pt x="2718465" y="660400"/>
                </a:lnTo>
                <a:lnTo>
                  <a:pt x="2734708" y="711200"/>
                </a:lnTo>
                <a:lnTo>
                  <a:pt x="2748475" y="762000"/>
                </a:lnTo>
                <a:lnTo>
                  <a:pt x="2759758" y="812800"/>
                </a:lnTo>
                <a:lnTo>
                  <a:pt x="2768548" y="863600"/>
                </a:lnTo>
                <a:lnTo>
                  <a:pt x="2774838" y="914400"/>
                </a:lnTo>
                <a:lnTo>
                  <a:pt x="2778618" y="965200"/>
                </a:lnTo>
                <a:lnTo>
                  <a:pt x="2779880" y="1016000"/>
                </a:lnTo>
                <a:lnTo>
                  <a:pt x="2778617" y="1066800"/>
                </a:lnTo>
                <a:lnTo>
                  <a:pt x="2774836" y="1117600"/>
                </a:lnTo>
                <a:lnTo>
                  <a:pt x="2768545" y="1168400"/>
                </a:lnTo>
                <a:lnTo>
                  <a:pt x="2759754" y="1219200"/>
                </a:lnTo>
                <a:lnTo>
                  <a:pt x="2748470" y="1270000"/>
                </a:lnTo>
                <a:lnTo>
                  <a:pt x="2734703" y="1308100"/>
                </a:lnTo>
                <a:lnTo>
                  <a:pt x="2718462" y="1358900"/>
                </a:lnTo>
                <a:lnTo>
                  <a:pt x="2699755" y="1409700"/>
                </a:lnTo>
                <a:lnTo>
                  <a:pt x="2679480" y="1447800"/>
                </a:lnTo>
                <a:lnTo>
                  <a:pt x="2657158" y="1498600"/>
                </a:lnTo>
                <a:lnTo>
                  <a:pt x="2632812" y="1536700"/>
                </a:lnTo>
                <a:lnTo>
                  <a:pt x="2606467" y="1574800"/>
                </a:lnTo>
                <a:lnTo>
                  <a:pt x="2578145" y="1625600"/>
                </a:lnTo>
                <a:lnTo>
                  <a:pt x="2547872" y="1663700"/>
                </a:lnTo>
                <a:lnTo>
                  <a:pt x="2515671" y="1701800"/>
                </a:lnTo>
                <a:lnTo>
                  <a:pt x="2481566" y="1727200"/>
                </a:lnTo>
                <a:lnTo>
                  <a:pt x="2463107" y="1752600"/>
                </a:lnTo>
                <a:lnTo>
                  <a:pt x="2444253" y="1765300"/>
                </a:lnTo>
                <a:lnTo>
                  <a:pt x="2425014" y="1790700"/>
                </a:lnTo>
                <a:lnTo>
                  <a:pt x="2405403" y="1803400"/>
                </a:lnTo>
                <a:lnTo>
                  <a:pt x="2426284" y="1803400"/>
                </a:lnTo>
                <a:lnTo>
                  <a:pt x="2436678" y="1816100"/>
                </a:lnTo>
                <a:close/>
              </a:path>
              <a:path extrusionOk="0" h="3822700" w="3522980">
                <a:moveTo>
                  <a:pt x="3254939" y="3822700"/>
                </a:moveTo>
                <a:lnTo>
                  <a:pt x="268207" y="3822700"/>
                </a:lnTo>
                <a:lnTo>
                  <a:pt x="223387" y="3810000"/>
                </a:lnTo>
                <a:lnTo>
                  <a:pt x="181354" y="3784600"/>
                </a:lnTo>
                <a:lnTo>
                  <a:pt x="142563" y="3759200"/>
                </a:lnTo>
                <a:lnTo>
                  <a:pt x="107469" y="3733800"/>
                </a:lnTo>
                <a:lnTo>
                  <a:pt x="76526" y="3695700"/>
                </a:lnTo>
                <a:lnTo>
                  <a:pt x="50189" y="3657600"/>
                </a:lnTo>
                <a:lnTo>
                  <a:pt x="28913" y="3619500"/>
                </a:lnTo>
                <a:lnTo>
                  <a:pt x="13153" y="3568700"/>
                </a:lnTo>
                <a:lnTo>
                  <a:pt x="3364" y="3530600"/>
                </a:lnTo>
                <a:lnTo>
                  <a:pt x="0" y="3479800"/>
                </a:lnTo>
                <a:lnTo>
                  <a:pt x="0" y="3441700"/>
                </a:lnTo>
                <a:lnTo>
                  <a:pt x="712" y="3390900"/>
                </a:lnTo>
                <a:lnTo>
                  <a:pt x="2848" y="3340100"/>
                </a:lnTo>
                <a:lnTo>
                  <a:pt x="6405" y="3289300"/>
                </a:lnTo>
                <a:lnTo>
                  <a:pt x="11380" y="3238500"/>
                </a:lnTo>
                <a:lnTo>
                  <a:pt x="17770" y="3187700"/>
                </a:lnTo>
                <a:lnTo>
                  <a:pt x="25573" y="3136900"/>
                </a:lnTo>
                <a:lnTo>
                  <a:pt x="34785" y="3086100"/>
                </a:lnTo>
                <a:lnTo>
                  <a:pt x="45403" y="3048000"/>
                </a:lnTo>
                <a:lnTo>
                  <a:pt x="57426" y="2997200"/>
                </a:lnTo>
                <a:lnTo>
                  <a:pt x="70850" y="2946400"/>
                </a:lnTo>
                <a:lnTo>
                  <a:pt x="85672" y="2895600"/>
                </a:lnTo>
                <a:lnTo>
                  <a:pt x="101890" y="2844800"/>
                </a:lnTo>
                <a:lnTo>
                  <a:pt x="119501" y="2806700"/>
                </a:lnTo>
                <a:lnTo>
                  <a:pt x="138502" y="2755900"/>
                </a:lnTo>
                <a:lnTo>
                  <a:pt x="159653" y="2705100"/>
                </a:lnTo>
                <a:lnTo>
                  <a:pt x="182153" y="2654300"/>
                </a:lnTo>
                <a:lnTo>
                  <a:pt x="205991" y="2616200"/>
                </a:lnTo>
                <a:lnTo>
                  <a:pt x="231159" y="2565400"/>
                </a:lnTo>
                <a:lnTo>
                  <a:pt x="257646" y="2527300"/>
                </a:lnTo>
                <a:lnTo>
                  <a:pt x="285443" y="2476500"/>
                </a:lnTo>
                <a:lnTo>
                  <a:pt x="314541" y="2438400"/>
                </a:lnTo>
                <a:lnTo>
                  <a:pt x="344928" y="2387600"/>
                </a:lnTo>
                <a:lnTo>
                  <a:pt x="376597" y="2349500"/>
                </a:lnTo>
                <a:lnTo>
                  <a:pt x="409537" y="2311400"/>
                </a:lnTo>
                <a:lnTo>
                  <a:pt x="443739" y="2273300"/>
                </a:lnTo>
                <a:lnTo>
                  <a:pt x="479192" y="2235200"/>
                </a:lnTo>
                <a:lnTo>
                  <a:pt x="515888" y="2197100"/>
                </a:lnTo>
                <a:lnTo>
                  <a:pt x="553670" y="2159000"/>
                </a:lnTo>
                <a:lnTo>
                  <a:pt x="592384" y="2120900"/>
                </a:lnTo>
                <a:lnTo>
                  <a:pt x="632017" y="2095500"/>
                </a:lnTo>
                <a:lnTo>
                  <a:pt x="672554" y="2057400"/>
                </a:lnTo>
                <a:lnTo>
                  <a:pt x="713980" y="2019300"/>
                </a:lnTo>
                <a:lnTo>
                  <a:pt x="756282" y="1993900"/>
                </a:lnTo>
                <a:lnTo>
                  <a:pt x="799444" y="1968500"/>
                </a:lnTo>
                <a:lnTo>
                  <a:pt x="843453" y="1943100"/>
                </a:lnTo>
                <a:lnTo>
                  <a:pt x="888294" y="1905000"/>
                </a:lnTo>
                <a:lnTo>
                  <a:pt x="933953" y="1879600"/>
                </a:lnTo>
                <a:lnTo>
                  <a:pt x="980415" y="1866900"/>
                </a:lnTo>
                <a:lnTo>
                  <a:pt x="1075694" y="1816100"/>
                </a:lnTo>
                <a:lnTo>
                  <a:pt x="1652587" y="1816100"/>
                </a:lnTo>
                <a:lnTo>
                  <a:pt x="1706661" y="1828800"/>
                </a:lnTo>
                <a:lnTo>
                  <a:pt x="2471051" y="1828800"/>
                </a:lnTo>
                <a:lnTo>
                  <a:pt x="2542316" y="1866900"/>
                </a:lnTo>
                <a:lnTo>
                  <a:pt x="2588779" y="1879600"/>
                </a:lnTo>
                <a:lnTo>
                  <a:pt x="2634438" y="1905000"/>
                </a:lnTo>
                <a:lnTo>
                  <a:pt x="2679279" y="1943100"/>
                </a:lnTo>
                <a:lnTo>
                  <a:pt x="1313114" y="1943100"/>
                </a:lnTo>
                <a:lnTo>
                  <a:pt x="1302017" y="1955800"/>
                </a:lnTo>
                <a:lnTo>
                  <a:pt x="1279915" y="1955800"/>
                </a:lnTo>
                <a:lnTo>
                  <a:pt x="1155079" y="2006600"/>
                </a:lnTo>
                <a:lnTo>
                  <a:pt x="1109104" y="2032000"/>
                </a:lnTo>
                <a:lnTo>
                  <a:pt x="1063933" y="2044700"/>
                </a:lnTo>
                <a:lnTo>
                  <a:pt x="1019583" y="2070100"/>
                </a:lnTo>
                <a:lnTo>
                  <a:pt x="976068" y="2095500"/>
                </a:lnTo>
                <a:lnTo>
                  <a:pt x="933406" y="2120900"/>
                </a:lnTo>
                <a:lnTo>
                  <a:pt x="891613" y="2146300"/>
                </a:lnTo>
                <a:lnTo>
                  <a:pt x="850704" y="2171700"/>
                </a:lnTo>
                <a:lnTo>
                  <a:pt x="810695" y="2209800"/>
                </a:lnTo>
                <a:lnTo>
                  <a:pt x="771603" y="2235200"/>
                </a:lnTo>
                <a:lnTo>
                  <a:pt x="733443" y="2273300"/>
                </a:lnTo>
                <a:lnTo>
                  <a:pt x="696232" y="2298700"/>
                </a:lnTo>
                <a:lnTo>
                  <a:pt x="659985" y="2336800"/>
                </a:lnTo>
                <a:lnTo>
                  <a:pt x="624869" y="2374900"/>
                </a:lnTo>
                <a:lnTo>
                  <a:pt x="591043" y="2413000"/>
                </a:lnTo>
                <a:lnTo>
                  <a:pt x="558519" y="2451100"/>
                </a:lnTo>
                <a:lnTo>
                  <a:pt x="527308" y="2489200"/>
                </a:lnTo>
                <a:lnTo>
                  <a:pt x="497420" y="2527300"/>
                </a:lnTo>
                <a:lnTo>
                  <a:pt x="468868" y="2565400"/>
                </a:lnTo>
                <a:lnTo>
                  <a:pt x="441661" y="2616200"/>
                </a:lnTo>
                <a:lnTo>
                  <a:pt x="415810" y="2654300"/>
                </a:lnTo>
                <a:lnTo>
                  <a:pt x="391327" y="2705100"/>
                </a:lnTo>
                <a:lnTo>
                  <a:pt x="368223" y="2743200"/>
                </a:lnTo>
                <a:lnTo>
                  <a:pt x="346508" y="2794000"/>
                </a:lnTo>
                <a:lnTo>
                  <a:pt x="326193" y="2832100"/>
                </a:lnTo>
                <a:lnTo>
                  <a:pt x="306722" y="2882900"/>
                </a:lnTo>
                <a:lnTo>
                  <a:pt x="288924" y="2933700"/>
                </a:lnTo>
                <a:lnTo>
                  <a:pt x="272801" y="2984500"/>
                </a:lnTo>
                <a:lnTo>
                  <a:pt x="258359" y="3035300"/>
                </a:lnTo>
                <a:lnTo>
                  <a:pt x="245601" y="3086100"/>
                </a:lnTo>
                <a:lnTo>
                  <a:pt x="234531" y="3136900"/>
                </a:lnTo>
                <a:lnTo>
                  <a:pt x="225153" y="3187700"/>
                </a:lnTo>
                <a:lnTo>
                  <a:pt x="217471" y="3238500"/>
                </a:lnTo>
                <a:lnTo>
                  <a:pt x="211489" y="3289300"/>
                </a:lnTo>
                <a:lnTo>
                  <a:pt x="207212" y="3340100"/>
                </a:lnTo>
                <a:lnTo>
                  <a:pt x="204642" y="3390900"/>
                </a:lnTo>
                <a:lnTo>
                  <a:pt x="203785" y="3441700"/>
                </a:lnTo>
                <a:lnTo>
                  <a:pt x="203785" y="3479800"/>
                </a:lnTo>
                <a:lnTo>
                  <a:pt x="211127" y="3530600"/>
                </a:lnTo>
                <a:lnTo>
                  <a:pt x="231563" y="3568700"/>
                </a:lnTo>
                <a:lnTo>
                  <a:pt x="262706" y="3594100"/>
                </a:lnTo>
                <a:lnTo>
                  <a:pt x="302170" y="3619500"/>
                </a:lnTo>
                <a:lnTo>
                  <a:pt x="3494405" y="3619500"/>
                </a:lnTo>
                <a:lnTo>
                  <a:pt x="3489941" y="3632200"/>
                </a:lnTo>
                <a:lnTo>
                  <a:pt x="3465906" y="3670300"/>
                </a:lnTo>
                <a:lnTo>
                  <a:pt x="3436242" y="3708400"/>
                </a:lnTo>
                <a:lnTo>
                  <a:pt x="3401505" y="3746500"/>
                </a:lnTo>
                <a:lnTo>
                  <a:pt x="3362248" y="3771900"/>
                </a:lnTo>
                <a:lnTo>
                  <a:pt x="3319025" y="3797300"/>
                </a:lnTo>
                <a:lnTo>
                  <a:pt x="3298411" y="3810000"/>
                </a:lnTo>
                <a:lnTo>
                  <a:pt x="3276999" y="3810000"/>
                </a:lnTo>
                <a:lnTo>
                  <a:pt x="3254939" y="3822700"/>
                </a:lnTo>
                <a:close/>
              </a:path>
              <a:path extrusionOk="0" h="3822700" w="3522980">
                <a:moveTo>
                  <a:pt x="2471051" y="1828800"/>
                </a:moveTo>
                <a:lnTo>
                  <a:pt x="1816070" y="1828800"/>
                </a:lnTo>
                <a:lnTo>
                  <a:pt x="1870144" y="1816100"/>
                </a:lnTo>
                <a:lnTo>
                  <a:pt x="2447038" y="1816100"/>
                </a:lnTo>
                <a:lnTo>
                  <a:pt x="2471051" y="1828800"/>
                </a:lnTo>
                <a:close/>
              </a:path>
              <a:path extrusionOk="0" h="3822700" w="3522980">
                <a:moveTo>
                  <a:pt x="1914054" y="2019300"/>
                </a:moveTo>
                <a:lnTo>
                  <a:pt x="1608655" y="2019300"/>
                </a:lnTo>
                <a:lnTo>
                  <a:pt x="1364841" y="1955800"/>
                </a:lnTo>
                <a:lnTo>
                  <a:pt x="1358568" y="1943100"/>
                </a:lnTo>
                <a:lnTo>
                  <a:pt x="2164143" y="1943100"/>
                </a:lnTo>
                <a:lnTo>
                  <a:pt x="2157868" y="1955800"/>
                </a:lnTo>
                <a:lnTo>
                  <a:pt x="1914054" y="2019300"/>
                </a:lnTo>
                <a:close/>
              </a:path>
              <a:path extrusionOk="0" h="3822700" w="3522980">
                <a:moveTo>
                  <a:pt x="3494405" y="3619500"/>
                </a:moveTo>
                <a:lnTo>
                  <a:pt x="3220549" y="3619500"/>
                </a:lnTo>
                <a:lnTo>
                  <a:pt x="3260014" y="3594100"/>
                </a:lnTo>
                <a:lnTo>
                  <a:pt x="3291157" y="3568700"/>
                </a:lnTo>
                <a:lnTo>
                  <a:pt x="3311593" y="3530600"/>
                </a:lnTo>
                <a:lnTo>
                  <a:pt x="3318935" y="3479800"/>
                </a:lnTo>
                <a:lnTo>
                  <a:pt x="3318935" y="3441700"/>
                </a:lnTo>
                <a:lnTo>
                  <a:pt x="3318078" y="3390900"/>
                </a:lnTo>
                <a:lnTo>
                  <a:pt x="3315509" y="3340100"/>
                </a:lnTo>
                <a:lnTo>
                  <a:pt x="3311231" y="3289300"/>
                </a:lnTo>
                <a:lnTo>
                  <a:pt x="3305249" y="3238500"/>
                </a:lnTo>
                <a:lnTo>
                  <a:pt x="3297567" y="3187700"/>
                </a:lnTo>
                <a:lnTo>
                  <a:pt x="3288189" y="3136900"/>
                </a:lnTo>
                <a:lnTo>
                  <a:pt x="3277119" y="3086100"/>
                </a:lnTo>
                <a:lnTo>
                  <a:pt x="3264361" y="3035300"/>
                </a:lnTo>
                <a:lnTo>
                  <a:pt x="3249919" y="2984500"/>
                </a:lnTo>
                <a:lnTo>
                  <a:pt x="3233796" y="2933700"/>
                </a:lnTo>
                <a:lnTo>
                  <a:pt x="3215998" y="2882900"/>
                </a:lnTo>
                <a:lnTo>
                  <a:pt x="3196527" y="2832100"/>
                </a:lnTo>
                <a:lnTo>
                  <a:pt x="3176212" y="2794000"/>
                </a:lnTo>
                <a:lnTo>
                  <a:pt x="3154497" y="2743200"/>
                </a:lnTo>
                <a:lnTo>
                  <a:pt x="3131392" y="2705100"/>
                </a:lnTo>
                <a:lnTo>
                  <a:pt x="3106909" y="2654300"/>
                </a:lnTo>
                <a:lnTo>
                  <a:pt x="3081059" y="2616200"/>
                </a:lnTo>
                <a:lnTo>
                  <a:pt x="3053852" y="2565400"/>
                </a:lnTo>
                <a:lnTo>
                  <a:pt x="3025299" y="2527300"/>
                </a:lnTo>
                <a:lnTo>
                  <a:pt x="2995412" y="2489200"/>
                </a:lnTo>
                <a:lnTo>
                  <a:pt x="2964201" y="2451100"/>
                </a:lnTo>
                <a:lnTo>
                  <a:pt x="2931677" y="2413000"/>
                </a:lnTo>
                <a:lnTo>
                  <a:pt x="2897851" y="2374900"/>
                </a:lnTo>
                <a:lnTo>
                  <a:pt x="2862735" y="2336800"/>
                </a:lnTo>
                <a:lnTo>
                  <a:pt x="2826488" y="2298700"/>
                </a:lnTo>
                <a:lnTo>
                  <a:pt x="2789277" y="2273300"/>
                </a:lnTo>
                <a:lnTo>
                  <a:pt x="2751118" y="2235200"/>
                </a:lnTo>
                <a:lnTo>
                  <a:pt x="2712025" y="2209800"/>
                </a:lnTo>
                <a:lnTo>
                  <a:pt x="2672017" y="2171700"/>
                </a:lnTo>
                <a:lnTo>
                  <a:pt x="2631107" y="2146300"/>
                </a:lnTo>
                <a:lnTo>
                  <a:pt x="2589314" y="2120900"/>
                </a:lnTo>
                <a:lnTo>
                  <a:pt x="2546652" y="2095500"/>
                </a:lnTo>
                <a:lnTo>
                  <a:pt x="2503138" y="2070100"/>
                </a:lnTo>
                <a:lnTo>
                  <a:pt x="2458787" y="2044700"/>
                </a:lnTo>
                <a:lnTo>
                  <a:pt x="2413616" y="2032000"/>
                </a:lnTo>
                <a:lnTo>
                  <a:pt x="2367641" y="2006600"/>
                </a:lnTo>
                <a:lnTo>
                  <a:pt x="2325979" y="1993900"/>
                </a:lnTo>
                <a:lnTo>
                  <a:pt x="2283808" y="1968500"/>
                </a:lnTo>
                <a:lnTo>
                  <a:pt x="2198540" y="1943100"/>
                </a:lnTo>
                <a:lnTo>
                  <a:pt x="2679279" y="1943100"/>
                </a:lnTo>
                <a:lnTo>
                  <a:pt x="2723288" y="1968500"/>
                </a:lnTo>
                <a:lnTo>
                  <a:pt x="2766450" y="1993900"/>
                </a:lnTo>
                <a:lnTo>
                  <a:pt x="2808752" y="2019300"/>
                </a:lnTo>
                <a:lnTo>
                  <a:pt x="2850178" y="2057400"/>
                </a:lnTo>
                <a:lnTo>
                  <a:pt x="2890714" y="2095500"/>
                </a:lnTo>
                <a:lnTo>
                  <a:pt x="2930347" y="2120900"/>
                </a:lnTo>
                <a:lnTo>
                  <a:pt x="2969062" y="2159000"/>
                </a:lnTo>
                <a:lnTo>
                  <a:pt x="3006844" y="2197100"/>
                </a:lnTo>
                <a:lnTo>
                  <a:pt x="3043540" y="2235200"/>
                </a:lnTo>
                <a:lnTo>
                  <a:pt x="3078993" y="2273300"/>
                </a:lnTo>
                <a:lnTo>
                  <a:pt x="3113194" y="2311400"/>
                </a:lnTo>
                <a:lnTo>
                  <a:pt x="3146134" y="2349500"/>
                </a:lnTo>
                <a:lnTo>
                  <a:pt x="3177803" y="2387600"/>
                </a:lnTo>
                <a:lnTo>
                  <a:pt x="3208191" y="2438400"/>
                </a:lnTo>
                <a:lnTo>
                  <a:pt x="3237288" y="2476500"/>
                </a:lnTo>
                <a:lnTo>
                  <a:pt x="3265085" y="2527300"/>
                </a:lnTo>
                <a:lnTo>
                  <a:pt x="3291573" y="2565400"/>
                </a:lnTo>
                <a:lnTo>
                  <a:pt x="3316740" y="2616200"/>
                </a:lnTo>
                <a:lnTo>
                  <a:pt x="3340579" y="2654300"/>
                </a:lnTo>
                <a:lnTo>
                  <a:pt x="3363079" y="2705100"/>
                </a:lnTo>
                <a:lnTo>
                  <a:pt x="3384230" y="2755900"/>
                </a:lnTo>
                <a:lnTo>
                  <a:pt x="3403231" y="2806700"/>
                </a:lnTo>
                <a:lnTo>
                  <a:pt x="3420842" y="2844800"/>
                </a:lnTo>
                <a:lnTo>
                  <a:pt x="3437061" y="2895600"/>
                </a:lnTo>
                <a:lnTo>
                  <a:pt x="3451884" y="2946400"/>
                </a:lnTo>
                <a:lnTo>
                  <a:pt x="3465309" y="2997200"/>
                </a:lnTo>
                <a:lnTo>
                  <a:pt x="3477333" y="3048000"/>
                </a:lnTo>
                <a:lnTo>
                  <a:pt x="3487953" y="3086100"/>
                </a:lnTo>
                <a:lnTo>
                  <a:pt x="3497166" y="3136900"/>
                </a:lnTo>
                <a:lnTo>
                  <a:pt x="3504969" y="3187700"/>
                </a:lnTo>
                <a:lnTo>
                  <a:pt x="3511360" y="3238500"/>
                </a:lnTo>
                <a:lnTo>
                  <a:pt x="3516336" y="3289300"/>
                </a:lnTo>
                <a:lnTo>
                  <a:pt x="3519894" y="3340100"/>
                </a:lnTo>
                <a:lnTo>
                  <a:pt x="3522030" y="3390900"/>
                </a:lnTo>
                <a:lnTo>
                  <a:pt x="3522743" y="3441700"/>
                </a:lnTo>
                <a:lnTo>
                  <a:pt x="3522743" y="3479800"/>
                </a:lnTo>
                <a:lnTo>
                  <a:pt x="3518914" y="3530600"/>
                </a:lnTo>
                <a:lnTo>
                  <a:pt x="3507795" y="3581400"/>
                </a:lnTo>
                <a:lnTo>
                  <a:pt x="3494405" y="3619500"/>
                </a:lnTo>
                <a:close/>
              </a:path>
              <a:path extrusionOk="0" h="3822700" w="3522980">
                <a:moveTo>
                  <a:pt x="1812687" y="2032000"/>
                </a:moveTo>
                <a:lnTo>
                  <a:pt x="1710022" y="2032000"/>
                </a:lnTo>
                <a:lnTo>
                  <a:pt x="1659108" y="2019300"/>
                </a:lnTo>
                <a:lnTo>
                  <a:pt x="1863601" y="2019300"/>
                </a:lnTo>
                <a:lnTo>
                  <a:pt x="1812687" y="203200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41837" y="595361"/>
            <a:ext cx="8460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nter"/>
                <a:ea typeface="Inter"/>
                <a:cs typeface="Inter"/>
                <a:sym typeface="Inter"/>
              </a:rPr>
              <a:t>Серверная часть</a:t>
            </a:r>
            <a:endParaRPr sz="4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41837" y="1564727"/>
            <a:ext cx="7412100" cy="26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12700" marR="71120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Серверная часть — это то, что скрыто от пользователя. Сервер обрабатывает запросы, например, когда вы ищете товар в каталоге или отправляете сообщение в соцсети.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0" lvl="0" marL="12700" marR="0" rtl="0" algn="l">
              <a:lnSpc>
                <a:spcPct val="1161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Сервер также хранит данные, например, информацию о товарах или постах пользователей. Серверная часть может быть написана на различных языках программирования, включая Python.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0913" y="3498527"/>
            <a:ext cx="2273213" cy="1633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6033988" y="2492565"/>
            <a:ext cx="3110011" cy="2650935"/>
            <a:chOff x="12067975" y="4985129"/>
            <a:chExt cx="6220023" cy="5301870"/>
          </a:xfrm>
        </p:grpSpPr>
        <p:pic>
          <p:nvPicPr>
            <p:cNvPr id="137" name="Google Shape;137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801123" y="7666751"/>
              <a:ext cx="2486875" cy="2620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067975" y="4985129"/>
              <a:ext cx="3761133" cy="27033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22"/>
          <p:cNvSpPr txBox="1"/>
          <p:nvPr/>
        </p:nvSpPr>
        <p:spPr>
          <a:xfrm>
            <a:off x="1157709" y="1973862"/>
            <a:ext cx="8349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Клиент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3727" y="2492560"/>
            <a:ext cx="3949037" cy="1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6546969" y="1973862"/>
            <a:ext cx="8547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Сервер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3134828" y="2905417"/>
            <a:ext cx="1481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12700" lvl="0" marL="12700" marR="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ter"/>
                <a:ea typeface="Inter"/>
                <a:cs typeface="Inter"/>
                <a:sym typeface="Inter"/>
              </a:rPr>
              <a:t>Покажи мне все товары для сада</a:t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22"/>
          <p:cNvGrpSpPr/>
          <p:nvPr/>
        </p:nvGrpSpPr>
        <p:grpSpPr>
          <a:xfrm>
            <a:off x="5039515" y="3114335"/>
            <a:ext cx="750570" cy="142875"/>
            <a:chOff x="10079030" y="6228670"/>
            <a:chExt cx="1501140" cy="285750"/>
          </a:xfrm>
        </p:grpSpPr>
        <p:sp>
          <p:nvSpPr>
            <p:cNvPr id="144" name="Google Shape;144;p22"/>
            <p:cNvSpPr/>
            <p:nvPr/>
          </p:nvSpPr>
          <p:spPr>
            <a:xfrm>
              <a:off x="10079030" y="6371545"/>
              <a:ext cx="1501140" cy="0"/>
            </a:xfrm>
            <a:custGeom>
              <a:rect b="b" l="l" r="r" t="t"/>
              <a:pathLst>
                <a:path extrusionOk="0" h="120000" w="1501140">
                  <a:moveTo>
                    <a:pt x="0" y="0"/>
                  </a:moveTo>
                  <a:lnTo>
                    <a:pt x="1500630" y="0"/>
                  </a:lnTo>
                </a:path>
              </a:pathLst>
            </a:custGeom>
            <a:noFill/>
            <a:ln cap="flat" cmpd="sng" w="9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11389161" y="6228670"/>
              <a:ext cx="190500" cy="285750"/>
            </a:xfrm>
            <a:custGeom>
              <a:rect b="b" l="l" r="r" t="t"/>
              <a:pathLst>
                <a:path extrusionOk="0" h="285750" w="190500">
                  <a:moveTo>
                    <a:pt x="0" y="0"/>
                  </a:moveTo>
                  <a:lnTo>
                    <a:pt x="190499" y="142874"/>
                  </a:lnTo>
                  <a:lnTo>
                    <a:pt x="0" y="285749"/>
                  </a:lnTo>
                </a:path>
              </a:pathLst>
            </a:custGeom>
            <a:noFill/>
            <a:ln cap="flat" cmpd="sng" w="9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46" name="Google Shape;146;p22"/>
          <p:cNvSpPr txBox="1"/>
          <p:nvPr>
            <p:ph type="title"/>
          </p:nvPr>
        </p:nvSpPr>
        <p:spPr>
          <a:xfrm>
            <a:off x="341837" y="595361"/>
            <a:ext cx="8460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nter"/>
                <a:ea typeface="Inter"/>
                <a:cs typeface="Inter"/>
                <a:sym typeface="Inter"/>
              </a:rPr>
              <a:t>Как работает веб-приложение?</a:t>
            </a:r>
            <a:endParaRPr sz="40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41837" y="595361"/>
            <a:ext cx="7113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nter"/>
                <a:ea typeface="Inter"/>
                <a:cs typeface="Inter"/>
                <a:sym typeface="Inter"/>
              </a:rPr>
              <a:t>Примеры из проектов курса</a:t>
            </a:r>
            <a:endParaRPr sz="40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341837" y="2973625"/>
            <a:ext cx="249555" cy="224154"/>
          </a:xfrm>
          <a:custGeom>
            <a:rect b="b" l="l" r="r" t="t"/>
            <a:pathLst>
              <a:path extrusionOk="0" h="448309" w="499109">
                <a:moveTo>
                  <a:pt x="498524" y="447797"/>
                </a:moveTo>
                <a:lnTo>
                  <a:pt x="0" y="447797"/>
                </a:lnTo>
                <a:lnTo>
                  <a:pt x="0" y="0"/>
                </a:lnTo>
                <a:lnTo>
                  <a:pt x="498524" y="0"/>
                </a:lnTo>
                <a:lnTo>
                  <a:pt x="498524" y="447797"/>
                </a:lnTo>
                <a:close/>
              </a:path>
            </a:pathLst>
          </a:cu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341837" y="3378438"/>
            <a:ext cx="249555" cy="224154"/>
          </a:xfrm>
          <a:custGeom>
            <a:rect b="b" l="l" r="r" t="t"/>
            <a:pathLst>
              <a:path extrusionOk="0" h="448309" w="499109">
                <a:moveTo>
                  <a:pt x="498524" y="447797"/>
                </a:moveTo>
                <a:lnTo>
                  <a:pt x="0" y="447797"/>
                </a:lnTo>
                <a:lnTo>
                  <a:pt x="0" y="0"/>
                </a:lnTo>
                <a:lnTo>
                  <a:pt x="498524" y="0"/>
                </a:lnTo>
                <a:lnTo>
                  <a:pt x="498524" y="447797"/>
                </a:lnTo>
                <a:close/>
              </a:path>
            </a:pathLst>
          </a:cu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341837" y="3783250"/>
            <a:ext cx="249555" cy="224154"/>
          </a:xfrm>
          <a:custGeom>
            <a:rect b="b" l="l" r="r" t="t"/>
            <a:pathLst>
              <a:path extrusionOk="0" h="448309" w="499109">
                <a:moveTo>
                  <a:pt x="498524" y="447797"/>
                </a:moveTo>
                <a:lnTo>
                  <a:pt x="0" y="447797"/>
                </a:lnTo>
                <a:lnTo>
                  <a:pt x="0" y="0"/>
                </a:lnTo>
                <a:lnTo>
                  <a:pt x="498524" y="0"/>
                </a:lnTo>
                <a:lnTo>
                  <a:pt x="498524" y="447797"/>
                </a:lnTo>
                <a:close/>
              </a:path>
            </a:pathLst>
          </a:cu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341837" y="4188063"/>
            <a:ext cx="249555" cy="224154"/>
          </a:xfrm>
          <a:custGeom>
            <a:rect b="b" l="l" r="r" t="t"/>
            <a:pathLst>
              <a:path extrusionOk="0" h="448309" w="499109">
                <a:moveTo>
                  <a:pt x="498524" y="447797"/>
                </a:moveTo>
                <a:lnTo>
                  <a:pt x="0" y="447797"/>
                </a:lnTo>
                <a:lnTo>
                  <a:pt x="0" y="0"/>
                </a:lnTo>
                <a:lnTo>
                  <a:pt x="498524" y="0"/>
                </a:lnTo>
                <a:lnTo>
                  <a:pt x="498524" y="447797"/>
                </a:lnTo>
                <a:close/>
              </a:path>
            </a:pathLst>
          </a:cu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341837" y="1254203"/>
            <a:ext cx="71670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12700" marR="16510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На курсе вы создадите проект бэкенда для интернет-магазина товаров для дома и сада на Django Rest Framework.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12700" marR="0" rtl="0" algn="l">
              <a:lnSpc>
                <a:spcPct val="1167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Бэкенд будет работать с RESTful API, обрабатывать запросы с фронтенда и взаимодействовать с базой данных.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81000" lvl="0" marL="381000" marR="2374900" rtl="0" algn="l">
              <a:lnSpc>
                <a:spcPct val="1771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Вы реализуете такие функции приложения: Регистрация и авторизация пользователей; Каталог товаров с пагинацией и фильтрацией;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381000" marR="1270000" rtl="0" algn="l">
              <a:lnSpc>
                <a:spcPct val="177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Возможность добавления товаров в избранное и корзину; Отслеживание статуса заказов.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41837" y="595361"/>
            <a:ext cx="7113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nter"/>
                <a:ea typeface="Inter"/>
                <a:cs typeface="Inter"/>
                <a:sym typeface="Inter"/>
              </a:rPr>
              <a:t>Примеры из проектов курса</a:t>
            </a:r>
            <a:endParaRPr sz="40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604" y="3804653"/>
            <a:ext cx="1764396" cy="13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>
            <a:off x="348187" y="2221478"/>
            <a:ext cx="249555" cy="224155"/>
          </a:xfrm>
          <a:custGeom>
            <a:rect b="b" l="l" r="r" t="t"/>
            <a:pathLst>
              <a:path extrusionOk="0" h="448310" w="499109">
                <a:moveTo>
                  <a:pt x="498524" y="447797"/>
                </a:moveTo>
                <a:lnTo>
                  <a:pt x="0" y="447797"/>
                </a:lnTo>
                <a:lnTo>
                  <a:pt x="0" y="0"/>
                </a:lnTo>
                <a:lnTo>
                  <a:pt x="498524" y="0"/>
                </a:lnTo>
                <a:lnTo>
                  <a:pt x="498524" y="447797"/>
                </a:lnTo>
                <a:close/>
              </a:path>
            </a:pathLst>
          </a:cu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348187" y="2626290"/>
            <a:ext cx="249555" cy="224155"/>
          </a:xfrm>
          <a:custGeom>
            <a:rect b="b" l="l" r="r" t="t"/>
            <a:pathLst>
              <a:path extrusionOk="0" h="448310" w="499109">
                <a:moveTo>
                  <a:pt x="498524" y="447797"/>
                </a:moveTo>
                <a:lnTo>
                  <a:pt x="0" y="447797"/>
                </a:lnTo>
                <a:lnTo>
                  <a:pt x="0" y="0"/>
                </a:lnTo>
                <a:lnTo>
                  <a:pt x="498524" y="0"/>
                </a:lnTo>
                <a:lnTo>
                  <a:pt x="498524" y="447797"/>
                </a:lnTo>
                <a:close/>
              </a:path>
            </a:pathLst>
          </a:cu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348187" y="3031103"/>
            <a:ext cx="249555" cy="224154"/>
          </a:xfrm>
          <a:custGeom>
            <a:rect b="b" l="l" r="r" t="t"/>
            <a:pathLst>
              <a:path extrusionOk="0" h="448309" w="499109">
                <a:moveTo>
                  <a:pt x="498524" y="447797"/>
                </a:moveTo>
                <a:lnTo>
                  <a:pt x="0" y="447797"/>
                </a:lnTo>
                <a:lnTo>
                  <a:pt x="0" y="0"/>
                </a:lnTo>
                <a:lnTo>
                  <a:pt x="498524" y="0"/>
                </a:lnTo>
                <a:lnTo>
                  <a:pt x="498524" y="447797"/>
                </a:lnTo>
                <a:close/>
              </a:path>
            </a:pathLst>
          </a:cu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348187" y="3435915"/>
            <a:ext cx="249555" cy="224154"/>
          </a:xfrm>
          <a:custGeom>
            <a:rect b="b" l="l" r="r" t="t"/>
            <a:pathLst>
              <a:path extrusionOk="0" h="448309" w="499109">
                <a:moveTo>
                  <a:pt x="498524" y="447797"/>
                </a:moveTo>
                <a:lnTo>
                  <a:pt x="0" y="447797"/>
                </a:lnTo>
                <a:lnTo>
                  <a:pt x="0" y="0"/>
                </a:lnTo>
                <a:lnTo>
                  <a:pt x="498524" y="0"/>
                </a:lnTo>
                <a:lnTo>
                  <a:pt x="498524" y="447797"/>
                </a:lnTo>
                <a:close/>
              </a:path>
            </a:pathLst>
          </a:custGeom>
          <a:solidFill>
            <a:srgbClr val="F6B6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341837" y="1365366"/>
            <a:ext cx="78114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nter"/>
                <a:ea typeface="Inter"/>
                <a:cs typeface="Inter"/>
                <a:sym typeface="Inter"/>
              </a:rPr>
              <a:t>"Chatty" — это социальная сеть для публикации и взаимодействия с контентом.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Вы реализуете такие функции приложения: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381000" marR="2794000" rtl="0" algn="l">
              <a:lnSpc>
                <a:spcPct val="1771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Регистрация и авторизация пользователей; Создание и редактирование профилей; Публикация постов и просмотр чужих записей; Возможность обратной связи с разработчиками.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12700" marR="698500" rtl="0" algn="l">
              <a:lnSpc>
                <a:spcPct val="1167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Приложение будет разработано в двух архитектурных вариантах — монолитной и микросервисной, а функционал будет покрыт юнит-тестами и интеграционными тестами.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