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6" r:id="rId4"/>
    <p:sldId id="259" r:id="rId5"/>
    <p:sldId id="267" r:id="rId6"/>
    <p:sldId id="268" r:id="rId7"/>
    <p:sldId id="257" r:id="rId8"/>
    <p:sldId id="269" r:id="rId9"/>
    <p:sldId id="258" r:id="rId10"/>
    <p:sldId id="261" r:id="rId11"/>
    <p:sldId id="270" r:id="rId12"/>
    <p:sldId id="263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Datapaths</a:t>
            </a:r>
            <a:r>
              <a:rPr lang="en-US" dirty="0"/>
              <a:t> created for the NMS and thresholding blocks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 block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single bit indicating that the pixel passes (1) or fails (0)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2ACE-10E0-4C2B-AE5F-B6F9E933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Non-maximal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166B-719C-4447-A834-709E67D9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460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DA3DE-BE5D-4F27-96BA-98A652BC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1" y="453845"/>
            <a:ext cx="3957712" cy="6313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F5A87-B4A3-4435-9E83-CA723B70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16" y="460247"/>
            <a:ext cx="75628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125491" y="76954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534828" y="90915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FB639-EA58-486B-9AA0-1A20E9E4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16" y="3428999"/>
            <a:ext cx="7562850" cy="333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6534828" y="305966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pPr lvl="1"/>
            <a:r>
              <a:rPr lang="en-US" dirty="0"/>
              <a:t>With unrolling, there is a 3 cycle latency to fill </a:t>
            </a:r>
            <a:r>
              <a:rPr lang="en-US"/>
              <a:t>the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Hardware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AB93C-14E0-4F17-87D3-9D575D38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0" y="627781"/>
            <a:ext cx="7763958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multi-stage image edge detection algorithm developed by John Canny in 1986</a:t>
            </a:r>
          </a:p>
          <a:p>
            <a:r>
              <a:rPr lang="en-US" dirty="0"/>
              <a:t>The algorithm involves two main steps</a:t>
            </a:r>
          </a:p>
          <a:p>
            <a:pPr lvl="1"/>
            <a:r>
              <a:rPr lang="en-US" dirty="0"/>
              <a:t>Calculation and comparison of the </a:t>
            </a:r>
            <a:r>
              <a:rPr lang="en-US" i="1" dirty="0"/>
              <a:t>intensity gradients</a:t>
            </a:r>
            <a:r>
              <a:rPr lang="en-US" dirty="0"/>
              <a:t> of pixels to locate edges</a:t>
            </a:r>
          </a:p>
          <a:p>
            <a:pPr lvl="1"/>
            <a:r>
              <a:rPr lang="en-US" dirty="0"/>
              <a:t>Hysteresis thresholding of the </a:t>
            </a:r>
            <a:r>
              <a:rPr lang="en-US" i="1" dirty="0"/>
              <a:t>gradient magnitudes</a:t>
            </a:r>
            <a:r>
              <a:rPr lang="en-US" dirty="0"/>
              <a:t> of pixels to refine the edge detection and suppress “weaker”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2CBD9-5EE2-4F0A-A8CD-E7CB0A08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1389221"/>
            <a:ext cx="10639651" cy="40795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247CB-49AE-442D-BC4F-389CB8CA49E9}"/>
              </a:ext>
            </a:extLst>
          </p:cNvPr>
          <p:cNvSpPr txBox="1">
            <a:spLocks/>
          </p:cNvSpPr>
          <p:nvPr/>
        </p:nvSpPr>
        <p:spPr>
          <a:xfrm>
            <a:off x="1293812" y="183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of a 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26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Full Algorithm Overview</a:t>
            </a:r>
          </a:p>
        </p:txBody>
      </p:sp>
      <p:pic>
        <p:nvPicPr>
          <p:cNvPr id="1026" name="Picture 2" descr="https://lh4.googleusercontent.com/S4Od4sQyJG2KyAxyBIpU5W-0waZ-SulbfzXTuQjI7MuCGMi_YsPGrPUYEOmXYwBqwHOS3pMYKSk2ykWtz0ji7KKCqARjlKOapceaVlo8kRbBxpmx4JV91fmd43weF9VEgT8l2hlo">
            <a:extLst>
              <a:ext uri="{FF2B5EF4-FFF2-40B4-BE49-F238E27FC236}">
                <a16:creationId xmlns:a16="http://schemas.microsoft.com/office/drawing/2014/main" id="{89A6CB57-C806-401F-A087-4527EAD8222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" y="1639448"/>
            <a:ext cx="11890832" cy="35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speed up the Non-maximal Suppression (NMS) and thresholding steps of the algorithm by processing these steps on hardware using an FPGA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Calculation of the gradients is performed in software</a:t>
            </a:r>
          </a:p>
          <a:p>
            <a:pPr lvl="1"/>
            <a:r>
              <a:rPr lang="en-US" dirty="0"/>
              <a:t>The gradient magnitudes and directions are passed to the FPGA</a:t>
            </a:r>
          </a:p>
          <a:p>
            <a:pPr lvl="1"/>
            <a:r>
              <a:rPr lang="en-US" dirty="0"/>
              <a:t>FPGA performs NMS and thresholding and returns a binary image to the user</a:t>
            </a:r>
          </a:p>
          <a:p>
            <a:r>
              <a:rPr lang="en-US" dirty="0"/>
              <a:t>Note that the hysteresis thresholding is simplified to a simple binary threshold against a single value</a:t>
            </a:r>
          </a:p>
          <a:p>
            <a:r>
              <a:rPr lang="en-US" dirty="0"/>
              <a:t>Processing time in software and hardware are compared to calculate the speedup</a:t>
            </a:r>
          </a:p>
        </p:txBody>
      </p:sp>
    </p:spTree>
    <p:extLst>
      <p:ext uri="{BB962C8B-B14F-4D97-AF65-F5344CB8AC3E}">
        <p14:creationId xmlns:p14="http://schemas.microsoft.com/office/powerpoint/2010/main" val="15764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Project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922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coded using C++ coupled with the OpenCV libraries in software</a:t>
            </a:r>
          </a:p>
          <a:p>
            <a:r>
              <a:rPr lang="en-US" dirty="0"/>
              <a:t>Gradient magnitudes and directions are calculated, then output to a CSV file</a:t>
            </a:r>
          </a:p>
          <a:p>
            <a:r>
              <a:rPr lang="en-US" dirty="0"/>
              <a:t>The CSV file is loaded to the server which parses it and writes entries to the FPGA</a:t>
            </a:r>
          </a:p>
          <a:p>
            <a:r>
              <a:rPr lang="en-US" dirty="0"/>
              <a:t>The FPGA processes the data and the binary image is returned in a reverse manner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5907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482</Words>
  <Application>Microsoft Office PowerPoint</Application>
  <PresentationFormat>Widescreen</PresentationFormat>
  <Paragraphs>56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Canny edge detection – fpga speedup </vt:lpstr>
      <vt:lpstr>Canny Edge Detection</vt:lpstr>
      <vt:lpstr>PowerPoint Presentation</vt:lpstr>
      <vt:lpstr>Full Algorithm Overview</vt:lpstr>
      <vt:lpstr>Project Overview</vt:lpstr>
      <vt:lpstr>Project Process</vt:lpstr>
      <vt:lpstr>Software implementation</vt:lpstr>
      <vt:lpstr>Software flow</vt:lpstr>
      <vt:lpstr>Software output</vt:lpstr>
      <vt:lpstr>Hardware Datapath</vt:lpstr>
      <vt:lpstr>Non-maximal suppression</vt:lpstr>
      <vt:lpstr>PowerPoint Presentation</vt:lpstr>
      <vt:lpstr>memory mapping</vt:lpstr>
      <vt:lpstr>Hardware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Watts,David J</cp:lastModifiedBy>
  <cp:revision>23</cp:revision>
  <dcterms:created xsi:type="dcterms:W3CDTF">2018-04-16T16:38:14Z</dcterms:created>
  <dcterms:modified xsi:type="dcterms:W3CDTF">2018-05-02T11:56:25Z</dcterms:modified>
</cp:coreProperties>
</file>