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59" r:id="rId5"/>
    <p:sldId id="267" r:id="rId6"/>
    <p:sldId id="268" r:id="rId7"/>
    <p:sldId id="257" r:id="rId8"/>
    <p:sldId id="269" r:id="rId9"/>
    <p:sldId id="258" r:id="rId10"/>
    <p:sldId id="261" r:id="rId11"/>
    <p:sldId id="270" r:id="rId12"/>
    <p:sldId id="263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2ACE-10E0-4C2B-AE5F-B6F9E93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Non-maximal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66B-719C-4447-A834-709E67D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460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Full Algorithm Overview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" y="1639448"/>
            <a:ext cx="11890832" cy="35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Project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922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590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483</Words>
  <Application>Microsoft Office PowerPoint</Application>
  <PresentationFormat>Widescreen</PresentationFormat>
  <Paragraphs>57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Process</vt:lpstr>
      <vt:lpstr>Software implementation</vt:lpstr>
      <vt:lpstr>Software flow</vt:lpstr>
      <vt:lpstr>Software output</vt:lpstr>
      <vt:lpstr>Hardware Datapath</vt:lpstr>
      <vt:lpstr>Non-maximal suppression</vt:lpstr>
      <vt:lpstr>PowerPoint Presentation</vt:lpstr>
      <vt:lpstr>memory mapping</vt:lpstr>
      <vt:lpstr>Hardware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22</cp:revision>
  <dcterms:created xsi:type="dcterms:W3CDTF">2018-04-16T16:38:14Z</dcterms:created>
  <dcterms:modified xsi:type="dcterms:W3CDTF">2018-04-30T15:43:04Z</dcterms:modified>
</cp:coreProperties>
</file>