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66" r:id="rId4"/>
    <p:sldId id="259" r:id="rId5"/>
    <p:sldId id="267" r:id="rId6"/>
    <p:sldId id="268" r:id="rId7"/>
    <p:sldId id="257" r:id="rId8"/>
    <p:sldId id="269" r:id="rId9"/>
    <p:sldId id="258" r:id="rId10"/>
    <p:sldId id="261" r:id="rId11"/>
    <p:sldId id="270" r:id="rId12"/>
    <p:sldId id="263" r:id="rId13"/>
    <p:sldId id="26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2ACE-10E0-4C2B-AE5F-B6F9E93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Non-maximal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66B-719C-4447-A834-709E67D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460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AB93C-14E0-4F17-87D3-9D575D38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0" y="627781"/>
            <a:ext cx="7763958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C3ED-2364-47F5-A57F-EB1FA2AE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recreation glitch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91CE-196B-4EA4-B845-1664A8E1B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software recreated image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CCB12-E0A3-4CF4-9BD7-A6388AE7C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it should look like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FCDED-3EBB-417C-8671-D762F0CB201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53673" y="3161661"/>
            <a:ext cx="2426566" cy="19660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276B5-D4D2-4E10-9FB1-CCFC934AAD31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r="47938"/>
          <a:stretch/>
        </p:blipFill>
        <p:spPr bwMode="auto">
          <a:xfrm>
            <a:off x="7511763" y="3161660"/>
            <a:ext cx="2112528" cy="1966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08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77D6-5B74-4286-9CD2-DA3CF1C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40077-2E5D-46E0-B0B3-7972DA5A5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27" y="2604654"/>
            <a:ext cx="7219842" cy="21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8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5401-B5DE-4D43-8A6C-B4F6954F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D082D-217A-4EC1-8365-6FF38F35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132" y="2641600"/>
            <a:ext cx="7237735" cy="21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2D91-9125-4DA9-BCBD-5C05AAF4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 sensitivity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0F73-D5C0-4818-A977-F09F45280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E21D6-C855-49F6-9BF9-8A0A4CBA2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Higher level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0294EF-9604-4D84-90A3-EC5C7FF384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44333" y="3242219"/>
            <a:ext cx="2103870" cy="172517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EBFB1-7FB7-4E3A-A80F-BD792BA1C5D3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r="48470"/>
          <a:stretch/>
        </p:blipFill>
        <p:spPr bwMode="auto">
          <a:xfrm>
            <a:off x="1838037" y="3242219"/>
            <a:ext cx="2191610" cy="16772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430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Full Algorithm Overview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" y="1639448"/>
            <a:ext cx="11890832" cy="35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Project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922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590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504</Words>
  <Application>Microsoft Office PowerPoint</Application>
  <PresentationFormat>Widescreen</PresentationFormat>
  <Paragraphs>64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Process</vt:lpstr>
      <vt:lpstr>Software implementation</vt:lpstr>
      <vt:lpstr>Software flow</vt:lpstr>
      <vt:lpstr>Software output</vt:lpstr>
      <vt:lpstr>Hardware Datapath</vt:lpstr>
      <vt:lpstr>Non-maximal suppression</vt:lpstr>
      <vt:lpstr>PowerPoint Presentation</vt:lpstr>
      <vt:lpstr>memory mapping</vt:lpstr>
      <vt:lpstr>Hardware flow</vt:lpstr>
      <vt:lpstr>Image recreation glitch</vt:lpstr>
      <vt:lpstr>Example outputs</vt:lpstr>
      <vt:lpstr>Example outputs</vt:lpstr>
      <vt:lpstr>Thresholding sensitivity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Watts,David J</cp:lastModifiedBy>
  <cp:revision>25</cp:revision>
  <dcterms:created xsi:type="dcterms:W3CDTF">2018-04-16T16:38:14Z</dcterms:created>
  <dcterms:modified xsi:type="dcterms:W3CDTF">2018-05-02T12:25:19Z</dcterms:modified>
</cp:coreProperties>
</file>