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98A77-4E5D-4CD6-8DEB-A6C31B5A63A2}" type="datetimeFigureOut">
              <a:rPr lang="en-US" smtClean="0"/>
              <a:t>04/18/2018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B187F-0C16-489C-BEFC-CCD1ADA0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Max, on this slide I would like to circle the parts that software does and what part the FPGA will be responsible 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187F-0C16-489C-BEFC-CCD1ADA002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1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5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1A02670-C342-4CC1-930D-919F19DAA981}" type="datetimeFigureOut">
              <a:rPr lang="en-US" smtClean="0"/>
              <a:t>04/18/2018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5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151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42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49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98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8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45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75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- ALT">
    <p:bg>
      <p:bgPr>
        <a:gradFill>
          <a:gsLst>
            <a:gs pos="0">
              <a:schemeClr val="bg1"/>
            </a:gs>
            <a:gs pos="80000">
              <a:schemeClr val="bg1">
                <a:lumMod val="85000"/>
                <a:lumOff val="15000"/>
              </a:schemeClr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9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89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02670-C342-4CC1-930D-919F19DAA981}" type="datetimeFigureOut">
              <a:rPr lang="en-US" smtClean="0"/>
              <a:t>04/18/2018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73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1486-5391-45F4-87DF-6F5FF20FB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Canny edge detection – fpga speedup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09FFF-08E2-4AC1-B9DA-6AEB94346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watts</a:t>
            </a:r>
          </a:p>
          <a:p>
            <a:r>
              <a:rPr lang="en-US" dirty="0"/>
              <a:t>Max dunevitz</a:t>
            </a:r>
          </a:p>
        </p:txBody>
      </p:sp>
    </p:spTree>
    <p:extLst>
      <p:ext uri="{BB962C8B-B14F-4D97-AF65-F5344CB8AC3E}">
        <p14:creationId xmlns:p14="http://schemas.microsoft.com/office/powerpoint/2010/main" val="186134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AEC8-B1D7-4B00-82D7-D1D113F6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416E-5674-4CAA-9373-080AC35D0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OpenCV libraries to accomplish Canny Edge Detection in C++</a:t>
            </a:r>
          </a:p>
          <a:p>
            <a:r>
              <a:rPr lang="en-US" dirty="0"/>
              <a:t>Currently does hysteresis thresholding too, but take out later</a:t>
            </a:r>
          </a:p>
          <a:p>
            <a:r>
              <a:rPr lang="en-US" dirty="0"/>
              <a:t>Fully functional</a:t>
            </a:r>
          </a:p>
        </p:txBody>
      </p:sp>
    </p:spTree>
    <p:extLst>
      <p:ext uri="{BB962C8B-B14F-4D97-AF65-F5344CB8AC3E}">
        <p14:creationId xmlns:p14="http://schemas.microsoft.com/office/powerpoint/2010/main" val="164580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A34C-268C-4049-9714-BAE84C98C8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2" y="171817"/>
            <a:ext cx="9604375" cy="1049337"/>
          </a:xfrm>
        </p:spPr>
        <p:txBody>
          <a:bodyPr/>
          <a:lstStyle/>
          <a:p>
            <a:pPr algn="ctr"/>
            <a:r>
              <a:rPr lang="en-US" dirty="0"/>
              <a:t>Software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0B0A3B-4AFF-4B83-A00E-57230BC3047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80987" y="1594179"/>
            <a:ext cx="11030024" cy="366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0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C11A-963F-4198-B2CB-FDE1DBACD4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2" y="183808"/>
            <a:ext cx="9604375" cy="1049337"/>
          </a:xfrm>
        </p:spPr>
        <p:txBody>
          <a:bodyPr/>
          <a:lstStyle/>
          <a:p>
            <a:pPr algn="ctr"/>
            <a:r>
              <a:rPr lang="en-US" dirty="0"/>
              <a:t>Software with hardware STEPS</a:t>
            </a:r>
          </a:p>
        </p:txBody>
      </p:sp>
      <p:pic>
        <p:nvPicPr>
          <p:cNvPr id="1026" name="Picture 2" descr="https://lh4.googleusercontent.com/S4Od4sQyJG2KyAxyBIpU5W-0waZ-SulbfzXTuQjI7MuCGMi_YsPGrPUYEOmXYwBqwHOS3pMYKSk2ykWtz0ji7KKCqARjlKOapceaVlo8kRbBxpmx4JV91fmd43weF9VEgT8l2hlo">
            <a:extLst>
              <a:ext uri="{FF2B5EF4-FFF2-40B4-BE49-F238E27FC236}">
                <a16:creationId xmlns:a16="http://schemas.microsoft.com/office/drawing/2014/main" id="{89A6CB57-C806-401F-A087-4527EAD82223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84" y="1639448"/>
            <a:ext cx="11890832" cy="357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63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E9E1-B9B4-4930-8B8C-B9AD0CEE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progress: memory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8E48A-5013-4885-85D4-0192031CA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input RAM’s </a:t>
            </a:r>
          </a:p>
          <a:p>
            <a:r>
              <a:rPr lang="en-US" dirty="0"/>
              <a:t>Each RAM contains N-1 rows of pixels from the input image (N is number of rows in image) </a:t>
            </a:r>
          </a:p>
          <a:p>
            <a:pPr lvl="1"/>
            <a:r>
              <a:rPr lang="en-US" dirty="0"/>
              <a:t>CPU will be writing identical data to each RAM with some offset</a:t>
            </a:r>
          </a:p>
          <a:p>
            <a:pPr lvl="1"/>
            <a:r>
              <a:rPr lang="en-US" dirty="0"/>
              <a:t>This allows us to “unroll” the </a:t>
            </a:r>
            <a:r>
              <a:rPr lang="en-US" dirty="0" err="1"/>
              <a:t>datapath</a:t>
            </a:r>
            <a:r>
              <a:rPr lang="en-US" dirty="0"/>
              <a:t> 3 times</a:t>
            </a:r>
          </a:p>
          <a:p>
            <a:r>
              <a:rPr lang="en-US" dirty="0"/>
              <a:t>Software can now write 16-bit magnitude and 16-bit angle for each pixel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8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12D0-083E-4769-A02E-B347285B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Progress: Datapath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2646-B122-4096-9381-EB5DC1520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Writing base </a:t>
            </a:r>
            <a:r>
              <a:rPr lang="en-US" dirty="0" err="1"/>
              <a:t>datapaths</a:t>
            </a:r>
            <a:r>
              <a:rPr lang="en-US" dirty="0"/>
              <a:t> for non-maximal suppression (NMS) and thresholding</a:t>
            </a:r>
          </a:p>
          <a:p>
            <a:pPr lvl="1"/>
            <a:r>
              <a:rPr lang="en-US" dirty="0"/>
              <a:t>Synthesize and test with a single iteration (no unrolling)</a:t>
            </a:r>
          </a:p>
          <a:p>
            <a:pPr lvl="1"/>
            <a:r>
              <a:rPr lang="en-US" dirty="0"/>
              <a:t>Implement unrolling for greater speedup</a:t>
            </a:r>
          </a:p>
          <a:p>
            <a:r>
              <a:rPr lang="en-US" dirty="0"/>
              <a:t>NMS block</a:t>
            </a:r>
          </a:p>
          <a:p>
            <a:pPr lvl="1"/>
            <a:r>
              <a:rPr lang="en-US" dirty="0"/>
              <a:t>Input: Magnitudes (8-bit integers) of all pixels in a 3x3 square and the direction (3-bit integer) of the center pixel</a:t>
            </a:r>
          </a:p>
          <a:p>
            <a:pPr lvl="1"/>
            <a:r>
              <a:rPr lang="en-US" dirty="0"/>
              <a:t>Output: single bit indicating that the pixel is kept (1) or suppressed (0)</a:t>
            </a:r>
          </a:p>
          <a:p>
            <a:r>
              <a:rPr lang="en-US" dirty="0"/>
              <a:t>Thresholding</a:t>
            </a:r>
          </a:p>
          <a:p>
            <a:pPr lvl="1"/>
            <a:r>
              <a:rPr lang="en-US" dirty="0"/>
              <a:t>Input: Magnitude of the center pixel</a:t>
            </a:r>
          </a:p>
          <a:p>
            <a:pPr lvl="1"/>
            <a:r>
              <a:rPr lang="en-US" dirty="0"/>
              <a:t>Output: two bits indicating that the pixel is passes (1) or fails (0) the high/low thresholds</a:t>
            </a:r>
          </a:p>
        </p:txBody>
      </p:sp>
    </p:spTree>
    <p:extLst>
      <p:ext uri="{BB962C8B-B14F-4D97-AF65-F5344CB8AC3E}">
        <p14:creationId xmlns:p14="http://schemas.microsoft.com/office/powerpoint/2010/main" val="204631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8DA3DE-BE5D-4F27-96BA-98A652BCF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91" y="453845"/>
            <a:ext cx="3957712" cy="63132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AF5A87-B4A3-4435-9E83-CA723B708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816" y="460247"/>
            <a:ext cx="7562850" cy="2581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34CDE9-9830-4881-9F6C-3B4431ABE730}"/>
              </a:ext>
            </a:extLst>
          </p:cNvPr>
          <p:cNvSpPr txBox="1"/>
          <p:nvPr/>
        </p:nvSpPr>
        <p:spPr>
          <a:xfrm>
            <a:off x="125491" y="76954"/>
            <a:ext cx="395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NMS Block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1C5777-8775-4F49-95B0-36A74FE85C83}"/>
              </a:ext>
            </a:extLst>
          </p:cNvPr>
          <p:cNvSpPr txBox="1"/>
          <p:nvPr/>
        </p:nvSpPr>
        <p:spPr>
          <a:xfrm>
            <a:off x="6534828" y="90915"/>
            <a:ext cx="355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NMS Block 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DFB639-EA58-486B-9AA0-1A20E9E40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816" y="3428999"/>
            <a:ext cx="7562850" cy="33380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5391B1-3164-426D-923F-699E6643344E}"/>
              </a:ext>
            </a:extLst>
          </p:cNvPr>
          <p:cNvSpPr txBox="1"/>
          <p:nvPr/>
        </p:nvSpPr>
        <p:spPr>
          <a:xfrm>
            <a:off x="6534828" y="3059667"/>
            <a:ext cx="355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Thresholding Block</a:t>
            </a:r>
          </a:p>
        </p:txBody>
      </p:sp>
    </p:spTree>
    <p:extLst>
      <p:ext uri="{BB962C8B-B14F-4D97-AF65-F5344CB8AC3E}">
        <p14:creationId xmlns:p14="http://schemas.microsoft.com/office/powerpoint/2010/main" val="3427405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AEA0-5AF9-45C4-B2BE-9E8418C4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Progress: Datapath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AF3E3-84E5-4268-85EB-E5DE711E3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  <a:p>
            <a:pPr lvl="1"/>
            <a:r>
              <a:rPr lang="en-US" dirty="0"/>
              <a:t>NMS to thresholding linkage implementation</a:t>
            </a:r>
          </a:p>
          <a:p>
            <a:pPr lvl="1"/>
            <a:r>
              <a:rPr lang="en-US" dirty="0"/>
              <a:t>Datapath-to-memory and linkage</a:t>
            </a:r>
          </a:p>
          <a:p>
            <a:pPr lvl="1"/>
            <a:r>
              <a:rPr lang="en-US" dirty="0"/>
              <a:t>Pixel magnitude and direction conversion (from 16-bit to 8- and 3-bit integers)</a:t>
            </a:r>
          </a:p>
        </p:txBody>
      </p:sp>
    </p:spTree>
    <p:extLst>
      <p:ext uri="{BB962C8B-B14F-4D97-AF65-F5344CB8AC3E}">
        <p14:creationId xmlns:p14="http://schemas.microsoft.com/office/powerpoint/2010/main" val="39906360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104</TotalTime>
  <Words>271</Words>
  <Application>Microsoft Office PowerPoint</Application>
  <PresentationFormat>Widescreen</PresentationFormat>
  <Paragraphs>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Gallery</vt:lpstr>
      <vt:lpstr>Canny edge detection – fpga speedup </vt:lpstr>
      <vt:lpstr>Software implementation</vt:lpstr>
      <vt:lpstr>Software output</vt:lpstr>
      <vt:lpstr>Software with hardware STEPS</vt:lpstr>
      <vt:lpstr>Current progress: memory mapping</vt:lpstr>
      <vt:lpstr>Current Progress: Datapath</vt:lpstr>
      <vt:lpstr>PowerPoint Presentation</vt:lpstr>
      <vt:lpstr>Current Progress: Datapath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Canny edge detection – fpga speedup</dc:title>
  <dc:creator>David Watts</dc:creator>
  <cp:lastModifiedBy>Max Dunevitz</cp:lastModifiedBy>
  <cp:revision>16</cp:revision>
  <dcterms:created xsi:type="dcterms:W3CDTF">2018-04-16T16:38:14Z</dcterms:created>
  <dcterms:modified xsi:type="dcterms:W3CDTF">2018-04-18T17:04:33Z</dcterms:modified>
</cp:coreProperties>
</file>