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59" r:id="rId5"/>
    <p:sldId id="267" r:id="rId6"/>
    <p:sldId id="272" r:id="rId7"/>
    <p:sldId id="257" r:id="rId8"/>
    <p:sldId id="258" r:id="rId9"/>
    <p:sldId id="261" r:id="rId10"/>
    <p:sldId id="263" r:id="rId11"/>
    <p:sldId id="260" r:id="rId12"/>
    <p:sldId id="271" r:id="rId13"/>
    <p:sldId id="280" r:id="rId14"/>
    <p:sldId id="274" r:id="rId15"/>
    <p:sldId id="276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A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B"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iambusychangingtheworld.blogspot.com/2013/09/python-write-dictionary-data-to-csv-fil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4150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F892-1FA6-4778-B40F-6019A18B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" y="1925638"/>
            <a:ext cx="11476581" cy="33147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FED95D-4E8A-4073-A01B-AED320177E2E}"/>
              </a:ext>
            </a:extLst>
          </p:cNvPr>
          <p:cNvSpPr/>
          <p:nvPr/>
        </p:nvSpPr>
        <p:spPr>
          <a:xfrm>
            <a:off x="5023495" y="3763229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3x3 Pixel 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94CFB3-C68C-4868-80E0-614D419BA55A}"/>
              </a:ext>
            </a:extLst>
          </p:cNvPr>
          <p:cNvSpPr/>
          <p:nvPr/>
        </p:nvSpPr>
        <p:spPr>
          <a:xfrm>
            <a:off x="10526057" y="2801437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Binary value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B6ABD-8F8A-471A-815D-32A2E77594F8}"/>
              </a:ext>
            </a:extLst>
          </p:cNvPr>
          <p:cNvSpPr/>
          <p:nvPr/>
        </p:nvSpPr>
        <p:spPr>
          <a:xfrm>
            <a:off x="2025747" y="949691"/>
            <a:ext cx="1434905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16-bit magnitude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16-bit angle</a:t>
            </a:r>
          </a:p>
        </p:txBody>
      </p:sp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FBCC4-A601-44C3-9D57-60D7498B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/>
          <a:stretch/>
        </p:blipFill>
        <p:spPr>
          <a:xfrm>
            <a:off x="2946390" y="859086"/>
            <a:ext cx="6299220" cy="5638352"/>
          </a:xfrm>
          <a:prstGeom prst="rect">
            <a:avLst/>
          </a:prstGeom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A87DFA1-559E-47E0-A24A-A06FBD063E32}"/>
              </a:ext>
            </a:extLst>
          </p:cNvPr>
          <p:cNvSpPr txBox="1">
            <a:spLocks/>
          </p:cNvSpPr>
          <p:nvPr/>
        </p:nvSpPr>
        <p:spPr>
          <a:xfrm>
            <a:off x="1293812" y="198218"/>
            <a:ext cx="9604375" cy="104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Full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329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achieve output on </a:t>
            </a:r>
            <a:r>
              <a:rPr lang="en-US" dirty="0" err="1"/>
              <a:t>ZedBoard</a:t>
            </a:r>
            <a:endParaRPr lang="en-US" dirty="0"/>
          </a:p>
          <a:p>
            <a:pPr lvl="1"/>
            <a:r>
              <a:rPr lang="en-US" dirty="0"/>
              <a:t>Can write to board and process completes</a:t>
            </a:r>
          </a:p>
          <a:p>
            <a:pPr lvl="1"/>
            <a:r>
              <a:rPr lang="en-US" dirty="0"/>
              <a:t>Output is invalid (all ‘0’s)</a:t>
            </a:r>
          </a:p>
          <a:p>
            <a:r>
              <a:rPr lang="en-US" dirty="0"/>
              <a:t>Implemented in simulation</a:t>
            </a:r>
          </a:p>
          <a:p>
            <a:pPr lvl="1"/>
            <a:r>
              <a:rPr lang="en-US" dirty="0"/>
              <a:t>Parsing the input CSV files</a:t>
            </a:r>
          </a:p>
          <a:p>
            <a:pPr lvl="1"/>
            <a:r>
              <a:rPr lang="en-US" dirty="0"/>
              <a:t>Loading input RAMs</a:t>
            </a:r>
          </a:p>
          <a:p>
            <a:pPr lvl="1"/>
            <a:r>
              <a:rPr lang="en-US" dirty="0"/>
              <a:t>Writing outputs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395895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7D6-5B74-4286-9CD2-DA3CF1C1DD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328690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Example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40077-2E5D-46E0-B0B3-7972DA5A50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0049" y="1118604"/>
            <a:ext cx="8391899" cy="253528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91E8BE-90ED-45F6-990D-50284780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50" y="3882423"/>
            <a:ext cx="8391899" cy="24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Image Mirroring glitch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Raw recreated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15616" y="1882360"/>
            <a:ext cx="3540828" cy="80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What it should look like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FCDED-3EBB-417C-8671-D762F0CB2013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7375" y="2685635"/>
            <a:ext cx="4214997" cy="341503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276B5-D4D2-4E10-9FB1-CCFC934AAD31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 rotWithShape="1">
          <a:blip r:embed="rId3"/>
          <a:srcRect r="47938"/>
          <a:stretch/>
        </p:blipFill>
        <p:spPr bwMode="auto">
          <a:xfrm>
            <a:off x="7715616" y="2685635"/>
            <a:ext cx="3540828" cy="3293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0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Thresholding sensitivity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0x1600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5144" y="1882360"/>
            <a:ext cx="4461821" cy="8032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0xDE00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EC40DCD-2ECF-4ADE-826A-7A7A394A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49" y="2833120"/>
            <a:ext cx="4247336" cy="3482817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CD2816D-D297-44D2-80FF-C32BFF186EA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48470"/>
          <a:stretch/>
        </p:blipFill>
        <p:spPr bwMode="auto">
          <a:xfrm>
            <a:off x="556013" y="2833120"/>
            <a:ext cx="4550844" cy="3482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3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Full Algorithm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80DE7-CB8A-491F-AD71-58761A26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1089219"/>
            <a:ext cx="10875968" cy="5452257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Algorithm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D6DD-60EA-44E5-84D8-D3EDFF25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6" y="1196193"/>
            <a:ext cx="10291763" cy="532469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0D0A8-D304-488F-99B6-E4BB115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7925" y="3270849"/>
            <a:ext cx="865996" cy="865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5001B-497C-40A5-B077-1BCB2209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14902" y="3270849"/>
            <a:ext cx="865996" cy="8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  <a:p>
            <a:r>
              <a:rPr lang="en-US" dirty="0"/>
              <a:t>Comparison of software/hardware bridged approach to software-only approach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Software-Only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001910" cy="34506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</a:t>
            </a:r>
            <a:r>
              <a:rPr lang="en-US" dirty="0" err="1"/>
              <a:t>orfails</a:t>
            </a:r>
            <a:r>
              <a:rPr lang="en-US" dirty="0"/>
              <a:t> (0) the threshold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37E845-E840-490C-B24D-787767E7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78687"/>
              </p:ext>
            </p:extLst>
          </p:nvPr>
        </p:nvGraphicFramePr>
        <p:xfrm>
          <a:off x="9246120" y="4353825"/>
          <a:ext cx="14943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00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2503202500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5840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4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639D0-5295-4A52-8761-37146F3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1287"/>
              </p:ext>
            </p:extLst>
          </p:nvPr>
        </p:nvGraphicFramePr>
        <p:xfrm>
          <a:off x="11283584" y="4724665"/>
          <a:ext cx="4783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02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4A1706-E765-450C-8502-2C341C82E548}"/>
              </a:ext>
            </a:extLst>
          </p:cNvPr>
          <p:cNvSpPr txBox="1"/>
          <p:nvPr/>
        </p:nvSpPr>
        <p:spPr>
          <a:xfrm>
            <a:off x="10639208" y="4586919"/>
            <a:ext cx="68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343</TotalTime>
  <Words>471</Words>
  <Application>Microsoft Office PowerPoint</Application>
  <PresentationFormat>Widescreen</PresentationFormat>
  <Paragraphs>81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Algorithm Overview</vt:lpstr>
      <vt:lpstr>Software implementation</vt:lpstr>
      <vt:lpstr>Software-Only output</vt:lpstr>
      <vt:lpstr>Hardware Datapath</vt:lpstr>
      <vt:lpstr>PowerPoint Presentation</vt:lpstr>
      <vt:lpstr>memory mapping</vt:lpstr>
      <vt:lpstr>Hardware flow</vt:lpstr>
      <vt:lpstr>PowerPoint Presentation</vt:lpstr>
      <vt:lpstr>Results</vt:lpstr>
      <vt:lpstr>Example outputs</vt:lpstr>
      <vt:lpstr>Image Mirroring glitch</vt:lpstr>
      <vt:lpstr>Thresholding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33</cp:revision>
  <dcterms:created xsi:type="dcterms:W3CDTF">2018-04-16T16:38:14Z</dcterms:created>
  <dcterms:modified xsi:type="dcterms:W3CDTF">2018-05-02T12:56:32Z</dcterms:modified>
</cp:coreProperties>
</file>