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C98A77-4E5D-4CD6-8DEB-A6C31B5A63A2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B187F-0C16-489C-BEFC-CCD1ADA00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3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Max, on this slide I would like to circle the parts that software does and what part the FPGA will be responsible for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B187F-0C16-489C-BEFC-CCD1ADA0027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11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2670-C342-4CC1-930D-919F19DAA981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FA3CE17-C092-4EFD-95EC-615FCD38D74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058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2670-C342-4CC1-930D-919F19DAA981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CE17-C092-4EFD-95EC-615FCD38D744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15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2670-C342-4CC1-930D-919F19DAA981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CE17-C092-4EFD-95EC-615FCD38D74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425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2670-C342-4CC1-930D-919F19DAA981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CE17-C092-4EFD-95EC-615FCD38D744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497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2670-C342-4CC1-930D-919F19DAA981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CE17-C092-4EFD-95EC-615FCD38D74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98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2670-C342-4CC1-930D-919F19DAA981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CE17-C092-4EFD-95EC-615FCD38D744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681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2670-C342-4CC1-930D-919F19DAA981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CE17-C092-4EFD-95EC-615FCD38D744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453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2670-C342-4CC1-930D-919F19DAA981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CE17-C092-4EFD-95EC-615FCD38D744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753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2670-C342-4CC1-930D-919F19DAA981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CE17-C092-4EFD-95EC-615FCD38D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2670-C342-4CC1-930D-919F19DAA981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CE17-C092-4EFD-95EC-615FCD38D744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4896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1A02670-C342-4CC1-930D-919F19DAA981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CE17-C092-4EFD-95EC-615FCD38D744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354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02670-C342-4CC1-930D-919F19DAA981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FA3CE17-C092-4EFD-95EC-615FCD38D74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730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E1486-5391-45F4-87DF-6F5FF20FBD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Canny edge detection – fpga speedup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809FFF-08E2-4AC1-B9DA-6AEB94346C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watts</a:t>
            </a:r>
          </a:p>
          <a:p>
            <a:r>
              <a:rPr lang="en-US" dirty="0"/>
              <a:t>Maxwell dunevitz</a:t>
            </a:r>
          </a:p>
        </p:txBody>
      </p:sp>
    </p:spTree>
    <p:extLst>
      <p:ext uri="{BB962C8B-B14F-4D97-AF65-F5344CB8AC3E}">
        <p14:creationId xmlns:p14="http://schemas.microsoft.com/office/powerpoint/2010/main" val="1861345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5AEC8-B1D7-4B00-82D7-D1D113F6E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Software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1416E-5674-4CAA-9373-080AC35D0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OpenCV libraries to accomplish Canny Edge Detection in C++</a:t>
            </a:r>
          </a:p>
          <a:p>
            <a:r>
              <a:rPr lang="en-US" dirty="0"/>
              <a:t>Currently does hysteresis thresholding too, but take out later</a:t>
            </a:r>
          </a:p>
          <a:p>
            <a:r>
              <a:rPr lang="en-US" dirty="0"/>
              <a:t>Fully functional</a:t>
            </a:r>
          </a:p>
        </p:txBody>
      </p:sp>
    </p:spTree>
    <p:extLst>
      <p:ext uri="{BB962C8B-B14F-4D97-AF65-F5344CB8AC3E}">
        <p14:creationId xmlns:p14="http://schemas.microsoft.com/office/powerpoint/2010/main" val="1645804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CA34C-268C-4049-9714-BAE84C98C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pPr algn="ctr"/>
            <a:r>
              <a:rPr lang="en-US" dirty="0"/>
              <a:t>Software output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0B0A3B-4AFF-4B83-A00E-57230BC304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2339" y="2599968"/>
            <a:ext cx="7467322" cy="248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808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4C11A-963F-4198-B2CB-FDE1DBACD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Software with hardware implementation</a:t>
            </a:r>
          </a:p>
        </p:txBody>
      </p:sp>
      <p:pic>
        <p:nvPicPr>
          <p:cNvPr id="1026" name="Picture 2" descr="https://lh4.googleusercontent.com/S4Od4sQyJG2KyAxyBIpU5W-0waZ-SulbfzXTuQjI7MuCGMi_YsPGrPUYEOmXYwBqwHOS3pMYKSk2ykWtz0ji7KKCqARjlKOapceaVlo8kRbBxpmx4JV91fmd43weF9VEgT8l2hlo">
            <a:extLst>
              <a:ext uri="{FF2B5EF4-FFF2-40B4-BE49-F238E27FC236}">
                <a16:creationId xmlns:a16="http://schemas.microsoft.com/office/drawing/2014/main" id="{89A6CB57-C806-401F-A087-4527EAD8222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397" y="2701450"/>
            <a:ext cx="8279205" cy="2493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9633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BE9E1-B9B4-4930-8B8C-B9AD0CEEC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progress: memory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8E48A-5013-4885-85D4-0192031CA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input RAM’s </a:t>
            </a:r>
          </a:p>
          <a:p>
            <a:r>
              <a:rPr lang="en-US" dirty="0"/>
              <a:t>Each RAM contains N-1 rows of pixels from the input image (N is number of rows in image) </a:t>
            </a:r>
          </a:p>
          <a:p>
            <a:r>
              <a:rPr lang="en-US" dirty="0"/>
              <a:t>CPU will be writing identical data to each RAM with some offset</a:t>
            </a:r>
          </a:p>
          <a:p>
            <a:r>
              <a:rPr lang="en-US" dirty="0"/>
              <a:t>This allows us to “unroll” the </a:t>
            </a:r>
            <a:r>
              <a:rPr lang="en-US" dirty="0" err="1"/>
              <a:t>datapath</a:t>
            </a:r>
            <a:r>
              <a:rPr lang="en-US" dirty="0"/>
              <a:t> 3 times</a:t>
            </a:r>
          </a:p>
          <a:p>
            <a:r>
              <a:rPr lang="en-US" dirty="0"/>
              <a:t>Software can now write 16-bit magnitude and 16-bit angle for each pixel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68225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77</TotalTime>
  <Words>129</Words>
  <Application>Microsoft Office PowerPoint</Application>
  <PresentationFormat>Widescreen</PresentationFormat>
  <Paragraphs>17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Gill Sans MT</vt:lpstr>
      <vt:lpstr>Gallery</vt:lpstr>
      <vt:lpstr>Canny edge detection – fpga speedup </vt:lpstr>
      <vt:lpstr>Software implementation</vt:lpstr>
      <vt:lpstr>Software output</vt:lpstr>
      <vt:lpstr>Software with hardware implementation</vt:lpstr>
      <vt:lpstr>Current progress: memory mapping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Canny edge detection – fpga speedup</dc:title>
  <dc:creator>David Watts</dc:creator>
  <cp:lastModifiedBy>David Watts</cp:lastModifiedBy>
  <cp:revision>9</cp:revision>
  <dcterms:created xsi:type="dcterms:W3CDTF">2018-04-16T16:38:14Z</dcterms:created>
  <dcterms:modified xsi:type="dcterms:W3CDTF">2018-04-16T17:55:21Z</dcterms:modified>
</cp:coreProperties>
</file>