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2020-10-13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2020-10-13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056" y="2261062"/>
            <a:ext cx="4062460" cy="725741"/>
          </a:xfrm>
        </p:spPr>
        <p:txBody>
          <a:bodyPr/>
          <a:lstStyle/>
          <a:p>
            <a:r>
              <a:rPr lang="fa-IR" sz="1600" b="1" dirty="0">
                <a:solidFill>
                  <a:schemeClr val="tx1"/>
                </a:solidFill>
                <a:cs typeface="B Zar" panose="00000400000000000000" pitchFamily="2" charset="-78"/>
              </a:rPr>
              <a:t>ارائه سیستم دسته بندی نظرات کاربران دیجی کاربران سایت دیجی کالا با استفاده از یادگیری ماشین </a:t>
            </a:r>
            <a:endParaRPr lang="en-US" sz="1600" b="1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3171" y="3549535"/>
            <a:ext cx="3804229" cy="2163463"/>
          </a:xfrm>
        </p:spPr>
        <p:txBody>
          <a:bodyPr>
            <a:noAutofit/>
          </a:bodyPr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Zar" panose="00000400000000000000" pitchFamily="2" charset="-78"/>
              </a:rPr>
              <a:t>مهدی سعیدی</a:t>
            </a:r>
            <a:endParaRPr lang="en-US" sz="1600" b="1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ctr" rtl="1"/>
            <a:r>
              <a:rPr lang="fa-IR" sz="1600" b="1" dirty="0">
                <a:solidFill>
                  <a:schemeClr val="tx1"/>
                </a:solidFill>
                <a:cs typeface="B Zar" panose="00000400000000000000" pitchFamily="2" charset="-78"/>
              </a:rPr>
              <a:t>9426233</a:t>
            </a:r>
            <a:endParaRPr lang="en-US" sz="1600" b="1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ctr" rtl="1"/>
            <a:r>
              <a:rPr lang="fa-IR" sz="1600" b="1" dirty="0">
                <a:solidFill>
                  <a:schemeClr val="tx1"/>
                </a:solidFill>
                <a:cs typeface="B Zar" panose="00000400000000000000" pitchFamily="2" charset="-78"/>
              </a:rPr>
              <a:t>استاد راهنما : دکتر مهران </a:t>
            </a:r>
            <a:r>
              <a:rPr lang="fa-IR" sz="16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>صفایانی</a:t>
            </a:r>
            <a:endParaRPr lang="en-US" sz="1600" b="1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ctr"/>
            <a:r>
              <a:rPr lang="fa-IR" sz="1600" b="1" dirty="0">
                <a:solidFill>
                  <a:schemeClr val="tx1"/>
                </a:solidFill>
                <a:cs typeface="B Zar" panose="00000400000000000000" pitchFamily="2" charset="-78"/>
              </a:rPr>
              <a:t>شهریور  99</a:t>
            </a:r>
            <a:br>
              <a:rPr lang="fa-IR" sz="1600" b="1" dirty="0">
                <a:solidFill>
                  <a:schemeClr val="tx1"/>
                </a:solidFill>
                <a:cs typeface="B Zar" panose="00000400000000000000" pitchFamily="2" charset="-78"/>
              </a:rPr>
            </a:br>
            <a:endParaRPr lang="en-US" sz="1600" b="1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pic>
        <p:nvPicPr>
          <p:cNvPr id="4" name="Picture 3" descr="C:\Users\Mohammad Amin\Desktop\t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68" y="616412"/>
            <a:ext cx="1551940" cy="155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9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467350" cy="587433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LSTM:</a:t>
            </a:r>
            <a:b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20" y="609600"/>
            <a:ext cx="4944745" cy="22078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94622"/>
            <a:ext cx="5639435" cy="251269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53366" y="2729214"/>
            <a:ext cx="1907107" cy="293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RNN Architecture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53365" y="5613600"/>
            <a:ext cx="1907107" cy="293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 Architecture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1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2764136" cy="587433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3 gates: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362568"/>
            <a:ext cx="8596668" cy="458103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gate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37" y="506485"/>
            <a:ext cx="3883429" cy="19790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38" y="2278684"/>
            <a:ext cx="4340629" cy="204853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78" y="4451252"/>
            <a:ext cx="3108960" cy="173482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38" y="4451252"/>
            <a:ext cx="31051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5191451" cy="587433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 &amp; loss function:</a:t>
            </a:r>
            <a:b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362568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Loss Functions Explain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6" y="3602443"/>
            <a:ext cx="4970953" cy="1077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39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3" y="1795549"/>
            <a:ext cx="8181433" cy="164522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1078" y="5065221"/>
            <a:ext cx="5191451" cy="587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86.49%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1078" y="836813"/>
            <a:ext cx="5191451" cy="587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#1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1077" y="4319847"/>
            <a:ext cx="6563054" cy="587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Time: approximately 6 hours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1078" y="5065221"/>
            <a:ext cx="5191451" cy="587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87%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1078" y="836813"/>
            <a:ext cx="5191451" cy="587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#2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1077" y="4319847"/>
            <a:ext cx="6563054" cy="587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Time: approximately 1 hour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3" y="1827413"/>
            <a:ext cx="6496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91" y="1264313"/>
            <a:ext cx="5772150" cy="3514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5191451" cy="587433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: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5191451" cy="183434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load balance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1078" y="5065221"/>
            <a:ext cx="5191451" cy="587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75.62%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30" y="1067579"/>
            <a:ext cx="4905375" cy="27527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1077" y="4319847"/>
            <a:ext cx="6563054" cy="587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Time: approximately 1 hour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7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513" y="673329"/>
            <a:ext cx="6392485" cy="4031675"/>
          </a:xfrm>
        </p:spPr>
        <p:txBody>
          <a:bodyPr>
            <a:noAutofit/>
          </a:bodyPr>
          <a:lstStyle/>
          <a:p>
            <a:pPr algn="r" rtl="1"/>
            <a:r>
              <a:rPr lang="fa-I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نگاه کلی:</a:t>
            </a:r>
            <a:br>
              <a:rPr lang="fa-I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</a:br>
            <a:r>
              <a:rPr lang="fa-IR" sz="2400" b="1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/>
            </a:r>
            <a:br>
              <a:rPr lang="fa-IR" sz="2400" b="1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</a:br>
            <a:r>
              <a:rPr lang="fa-I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/>
            </a:r>
            <a:br>
              <a:rPr lang="fa-I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</a:br>
            <a: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>معرفی </a:t>
            </a:r>
            <a: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  <a:t>موضوع و ضرورت </a:t>
            </a:r>
            <a: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>تحقیق</a:t>
            </a:r>
            <a:b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  <a:t/>
            </a:r>
            <a:b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>پایگاه داده مورد استفاده</a:t>
            </a:r>
            <a:b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  <a:t/>
            </a:r>
            <a:b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>پیش پردازش </a:t>
            </a:r>
            <a:b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/>
            </a:r>
            <a:b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>دسته بندی به روش نایو بیز</a:t>
            </a:r>
            <a:b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  <a:t/>
            </a:r>
            <a:b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>شبکه های عصبی و یادگیری عمیق</a:t>
            </a:r>
            <a: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  <a:t/>
            </a:r>
            <a:b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  <a:t/>
            </a:r>
            <a:br>
              <a:rPr lang="fa-IR" sz="2000" b="1" dirty="0" smtClean="0">
                <a:solidFill>
                  <a:schemeClr val="tx1"/>
                </a:solidFill>
                <a:cs typeface="B Zar" panose="00000400000000000000" pitchFamily="2" charset="-78"/>
              </a:rPr>
            </a:br>
            <a: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  <a:t/>
            </a:r>
            <a:br>
              <a:rPr lang="fa-IR" sz="2000" b="1" dirty="0">
                <a:solidFill>
                  <a:schemeClr val="tx1"/>
                </a:solidFill>
                <a:cs typeface="B Zar" panose="00000400000000000000" pitchFamily="2" charset="-78"/>
              </a:rPr>
            </a:b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75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533" y="727220"/>
            <a:ext cx="7286700" cy="4393420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tx1"/>
                </a:solidFill>
                <a:cs typeface="B Zar" panose="00000400000000000000" pitchFamily="2" charset="-78"/>
              </a:rPr>
              <a:t>معرفی موضوع و ضرورت </a:t>
            </a:r>
            <a:r>
              <a:rPr lang="fa-IR" b="1" dirty="0" smtClean="0">
                <a:solidFill>
                  <a:schemeClr val="tx1"/>
                </a:solidFill>
                <a:cs typeface="B Zar" panose="00000400000000000000" pitchFamily="2" charset="-78"/>
              </a:rPr>
              <a:t>تحقیق:</a:t>
            </a:r>
            <a:endParaRPr lang="en-US" b="1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fa-IR" b="1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Sentiment analysis</a:t>
            </a:r>
          </a:p>
          <a:p>
            <a:pPr algn="r" rtl="1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Natural Language Processing (NLP)</a:t>
            </a:r>
          </a:p>
          <a:p>
            <a:pPr algn="r" rtl="1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NetFlix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 Prize Data</a:t>
            </a:r>
          </a:p>
          <a:p>
            <a:pPr algn="r" rtl="1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CRM</a:t>
            </a:r>
          </a:p>
          <a:p>
            <a:pPr algn="r" rtl="1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Medical application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endParaRPr lang="fa-IR" b="1" dirty="0" smtClean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" name="AutoShape 2" descr="Netflix Prize data | Kaggle"/>
          <p:cNvSpPr>
            <a:spLocks noChangeAspect="1" noChangeArrowheads="1"/>
          </p:cNvSpPr>
          <p:nvPr/>
        </p:nvSpPr>
        <p:spPr bwMode="auto">
          <a:xfrm>
            <a:off x="198482" y="-101556"/>
            <a:ext cx="218986" cy="2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8" y="2250108"/>
            <a:ext cx="3785050" cy="1638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78" y="3888494"/>
            <a:ext cx="2890215" cy="10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156" y="589483"/>
            <a:ext cx="8596668" cy="3880773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tx1"/>
                </a:solidFill>
                <a:cs typeface="B Zar" panose="00000400000000000000" pitchFamily="2" charset="-78"/>
              </a:rPr>
              <a:t>پایگاه داده مورد </a:t>
            </a:r>
            <a:r>
              <a:rPr lang="fa-IR" b="1" dirty="0" smtClean="0">
                <a:solidFill>
                  <a:schemeClr val="tx1"/>
                </a:solidFill>
                <a:cs typeface="B Zar" panose="00000400000000000000" pitchFamily="2" charset="-78"/>
              </a:rPr>
              <a:t>استفاده</a:t>
            </a:r>
            <a:endParaRPr lang="en-US" b="1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en-US" b="1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en-US" b="1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en-US" b="1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r>
              <a:rPr lang="en-US" b="1" dirty="0" err="1" smtClean="0">
                <a:solidFill>
                  <a:schemeClr val="tx1"/>
                </a:solidFill>
                <a:cs typeface="B Zar" panose="00000400000000000000" pitchFamily="2" charset="-78"/>
              </a:rPr>
              <a:t>Digikala</a:t>
            </a:r>
            <a:r>
              <a:rPr lang="en-US" b="1" dirty="0" smtClean="0">
                <a:solidFill>
                  <a:schemeClr val="tx1"/>
                </a:solidFill>
                <a:cs typeface="B Zar" panose="00000400000000000000" pitchFamily="2" charset="-78"/>
              </a:rPr>
              <a:t> challenge</a:t>
            </a:r>
          </a:p>
          <a:p>
            <a:pPr algn="r" rtl="1"/>
            <a:endParaRPr lang="en-US" b="1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chemeClr val="tx1"/>
                </a:solidFill>
                <a:cs typeface="B Zar" panose="00000400000000000000" pitchFamily="2" charset="-78"/>
              </a:rPr>
              <a:t>Csv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7" y="1602883"/>
            <a:ext cx="4192819" cy="17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14" y="647673"/>
            <a:ext cx="8596668" cy="3880773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tx1"/>
                </a:solidFill>
                <a:cs typeface="B Zar" panose="00000400000000000000" pitchFamily="2" charset="-78"/>
              </a:rPr>
              <a:t>پیش </a:t>
            </a:r>
            <a:r>
              <a:rPr lang="fa-IR" b="1" dirty="0" smtClean="0">
                <a:solidFill>
                  <a:schemeClr val="tx1"/>
                </a:solidFill>
                <a:cs typeface="B Zar" panose="00000400000000000000" pitchFamily="2" charset="-78"/>
              </a:rPr>
              <a:t>پردازش</a:t>
            </a:r>
            <a:endParaRPr lang="en-US" b="1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Python</a:t>
            </a:r>
          </a:p>
          <a:p>
            <a:pPr algn="r" rtl="1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Pandas</a:t>
            </a:r>
          </a:p>
          <a:p>
            <a:pPr algn="r" rtl="1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Scikit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-Learn</a:t>
            </a:r>
          </a:p>
          <a:p>
            <a:pPr algn="r" rtl="1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4" y="4528446"/>
            <a:ext cx="2740429" cy="1462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83" y="2718260"/>
            <a:ext cx="4428365" cy="1395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30" y="647673"/>
            <a:ext cx="1477241" cy="1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8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42" y="365760"/>
            <a:ext cx="3686847" cy="70658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0703" y="4062862"/>
            <a:ext cx="2656069" cy="706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79" y="873833"/>
            <a:ext cx="3330172" cy="2023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4225" y="3538990"/>
            <a:ext cx="4281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 od words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 is the size of the unique words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one-hot vector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46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8" y="2329728"/>
            <a:ext cx="1969164" cy="1304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62" y="2026606"/>
            <a:ext cx="4127876" cy="15163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1915" y="687965"/>
            <a:ext cx="8788091" cy="924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model:</a:t>
            </a:r>
          </a:p>
          <a:p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2628" y="4606031"/>
            <a:ext cx="8788091" cy="924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size = 60000  			wrong case = 5991			correct case = 54009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= 90.015%</a:t>
            </a:r>
          </a:p>
          <a:p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8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089226" cy="57080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&amp; Deep Learning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Understanding RNN and LSTM. What is Neural Network? | by Aditi Mittal |  Towards Data Scienc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67" y="2698129"/>
            <a:ext cx="59721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4" y="1849213"/>
            <a:ext cx="6089226" cy="570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7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467350" cy="587433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RNN:</a:t>
            </a:r>
            <a:b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568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to vector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simple RNN: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Exploding Gradient </a:t>
            </a:r>
          </a:p>
        </p:txBody>
      </p:sp>
    </p:spTree>
    <p:extLst>
      <p:ext uri="{BB962C8B-B14F-4D97-AF65-F5344CB8AC3E}">
        <p14:creationId xmlns:p14="http://schemas.microsoft.com/office/powerpoint/2010/main" val="3875942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189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 Zar</vt:lpstr>
      <vt:lpstr>Times New Roman</vt:lpstr>
      <vt:lpstr>Trebuchet MS</vt:lpstr>
      <vt:lpstr>Wingdings 3</vt:lpstr>
      <vt:lpstr>Facet</vt:lpstr>
      <vt:lpstr>ارائه سیستم دسته بندی نظرات کاربران دیجی کاربران سایت دیجی کالا با استفاده از یادگیری ماشین </vt:lpstr>
      <vt:lpstr>نگاه کلی:   معرفی موضوع و ضرورت تحقیق  پایگاه داده مورد استفاده  پیش پردازش   دسته بندی به روش نایو بیز  شبکه های عصبی و یادگیری عمیق   </vt:lpstr>
      <vt:lpstr>PowerPoint Presentation</vt:lpstr>
      <vt:lpstr>PowerPoint Presentation</vt:lpstr>
      <vt:lpstr>PowerPoint Presentation</vt:lpstr>
      <vt:lpstr>Naïve Bayes Classifier</vt:lpstr>
      <vt:lpstr>PowerPoint Presentation</vt:lpstr>
      <vt:lpstr>Artificial Neural Networks &amp; Deep Learning</vt:lpstr>
      <vt:lpstr>RNN: </vt:lpstr>
      <vt:lpstr>LSTM: </vt:lpstr>
      <vt:lpstr>Uses 3 gates:</vt:lpstr>
      <vt:lpstr>Optimizer &amp; loss function: </vt:lpstr>
      <vt:lpstr>PowerPoint Presentation</vt:lpstr>
      <vt:lpstr>PowerPoint Presentation</vt:lpstr>
      <vt:lpstr>Data Distribution :</vt:lpstr>
      <vt:lpstr>solution:    load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saeedi</dc:creator>
  <cp:lastModifiedBy>mahdi saeedi</cp:lastModifiedBy>
  <cp:revision>39</cp:revision>
  <dcterms:created xsi:type="dcterms:W3CDTF">2020-10-12T14:52:13Z</dcterms:created>
  <dcterms:modified xsi:type="dcterms:W3CDTF">2020-10-13T13:32:05Z</dcterms:modified>
</cp:coreProperties>
</file>