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9" r:id="rId5"/>
    <p:sldId id="260" r:id="rId6"/>
    <p:sldId id="258" r:id="rId7"/>
    <p:sldId id="262" r:id="rId8"/>
    <p:sldId id="264" r:id="rId9"/>
    <p:sldId id="265"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41" d="100"/>
          <a:sy n="41" d="100"/>
        </p:scale>
        <p:origin x="72"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119070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123201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355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3553040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594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981436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96575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53983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23563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8881B-7E10-4109-A76C-5729777506B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181601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C8881B-7E10-4109-A76C-5729777506B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4454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C8881B-7E10-4109-A76C-5729777506B3}"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79813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C8881B-7E10-4109-A76C-5729777506B3}"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38171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8881B-7E10-4109-A76C-5729777506B3}"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316686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8881B-7E10-4109-A76C-5729777506B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226604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8881B-7E10-4109-A76C-5729777506B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6D07-B890-48AF-BB76-E6F49762F95D}" type="slidenum">
              <a:rPr lang="en-US" smtClean="0"/>
              <a:t>‹#›</a:t>
            </a:fld>
            <a:endParaRPr lang="en-US"/>
          </a:p>
        </p:txBody>
      </p:sp>
    </p:spTree>
    <p:extLst>
      <p:ext uri="{BB962C8B-B14F-4D97-AF65-F5344CB8AC3E}">
        <p14:creationId xmlns:p14="http://schemas.microsoft.com/office/powerpoint/2010/main" val="171959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C8881B-7E10-4109-A76C-5729777506B3}" type="datetimeFigureOut">
              <a:rPr lang="en-US" smtClean="0"/>
              <a:t>12/5/2017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4F6D07-B890-48AF-BB76-E6F49762F95D}" type="slidenum">
              <a:rPr lang="en-US" smtClean="0"/>
              <a:t>‹#›</a:t>
            </a:fld>
            <a:endParaRPr lang="en-US"/>
          </a:p>
        </p:txBody>
      </p:sp>
    </p:spTree>
    <p:extLst>
      <p:ext uri="{BB962C8B-B14F-4D97-AF65-F5344CB8AC3E}">
        <p14:creationId xmlns:p14="http://schemas.microsoft.com/office/powerpoint/2010/main" val="491027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Lambda Services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757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the Project</a:t>
            </a:r>
            <a:endParaRPr lang="en-US" dirty="0"/>
          </a:p>
        </p:txBody>
      </p:sp>
      <p:sp>
        <p:nvSpPr>
          <p:cNvPr id="3" name="Content Placeholder 2"/>
          <p:cNvSpPr>
            <a:spLocks noGrp="1"/>
          </p:cNvSpPr>
          <p:nvPr>
            <p:ph idx="1"/>
          </p:nvPr>
        </p:nvSpPr>
        <p:spPr/>
        <p:txBody>
          <a:bodyPr/>
          <a:lstStyle/>
          <a:p>
            <a:r>
              <a:rPr lang="en-US" dirty="0" smtClean="0"/>
              <a:t>This function is very similar to how websites handle the creation of profile pictures, taking an image and resizing it so it can be used by the specific needs for the website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80" y="3230021"/>
            <a:ext cx="5219700" cy="3209925"/>
          </a:xfrm>
          <a:prstGeom prst="rect">
            <a:avLst/>
          </a:prstGeom>
        </p:spPr>
      </p:pic>
    </p:spTree>
    <p:extLst>
      <p:ext uri="{BB962C8B-B14F-4D97-AF65-F5344CB8AC3E}">
        <p14:creationId xmlns:p14="http://schemas.microsoft.com/office/powerpoint/2010/main" val="404839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Part 2</a:t>
            </a:r>
            <a:endParaRPr lang="en-US" dirty="0"/>
          </a:p>
        </p:txBody>
      </p:sp>
      <p:sp>
        <p:nvSpPr>
          <p:cNvPr id="3" name="Content Placeholder 2"/>
          <p:cNvSpPr>
            <a:spLocks noGrp="1"/>
          </p:cNvSpPr>
          <p:nvPr>
            <p:ph idx="1"/>
          </p:nvPr>
        </p:nvSpPr>
        <p:spPr/>
        <p:txBody>
          <a:bodyPr/>
          <a:lstStyle/>
          <a:p>
            <a:r>
              <a:rPr lang="en-US" dirty="0" smtClean="0"/>
              <a:t>Not to mention, a program like this would make it easier to generate image sizes for various screen sizes (like tablets and mobile phones)</a:t>
            </a:r>
            <a:endParaRPr lang="en-US" dirty="0"/>
          </a:p>
        </p:txBody>
      </p:sp>
    </p:spTree>
    <p:extLst>
      <p:ext uri="{BB962C8B-B14F-4D97-AF65-F5344CB8AC3E}">
        <p14:creationId xmlns:p14="http://schemas.microsoft.com/office/powerpoint/2010/main" val="3210799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AWS Lambda?</a:t>
            </a:r>
            <a:endParaRPr lang="en-US" dirty="0"/>
          </a:p>
        </p:txBody>
      </p:sp>
      <p:sp>
        <p:nvSpPr>
          <p:cNvPr id="3" name="Content Placeholder 2"/>
          <p:cNvSpPr>
            <a:spLocks noGrp="1"/>
          </p:cNvSpPr>
          <p:nvPr>
            <p:ph idx="1"/>
          </p:nvPr>
        </p:nvSpPr>
        <p:spPr/>
        <p:txBody>
          <a:bodyPr/>
          <a:lstStyle/>
          <a:p>
            <a:r>
              <a:rPr lang="en-US" dirty="0" smtClean="0"/>
              <a:t>AWS Lambda is a service that is offered by Amazon where it’s possible to run a coding project that works in tandem with other Amazon Cloud Services such as S3, </a:t>
            </a:r>
            <a:r>
              <a:rPr lang="en-US" dirty="0" err="1" smtClean="0"/>
              <a:t>DynamoDB</a:t>
            </a:r>
            <a:r>
              <a:rPr lang="en-US" dirty="0" smtClean="0"/>
              <a:t>, etc.  It also allows for the running of code without the need for a server</a:t>
            </a:r>
          </a:p>
          <a:p>
            <a:endParaRPr lang="en-US" dirty="0"/>
          </a:p>
        </p:txBody>
      </p:sp>
      <p:pic>
        <p:nvPicPr>
          <p:cNvPr id="4" name="Picture 3"/>
          <p:cNvPicPr>
            <a:picLocks noChangeAspect="1"/>
          </p:cNvPicPr>
          <p:nvPr/>
        </p:nvPicPr>
        <p:blipFill>
          <a:blip r:embed="rId2"/>
          <a:stretch>
            <a:fillRect/>
          </a:stretch>
        </p:blipFill>
        <p:spPr>
          <a:xfrm>
            <a:off x="677334" y="3336759"/>
            <a:ext cx="8596668" cy="2585012"/>
          </a:xfrm>
          <a:prstGeom prst="rect">
            <a:avLst/>
          </a:prstGeom>
        </p:spPr>
      </p:pic>
    </p:spTree>
    <p:extLst>
      <p:ext uri="{BB962C8B-B14F-4D97-AF65-F5344CB8AC3E}">
        <p14:creationId xmlns:p14="http://schemas.microsoft.com/office/powerpoint/2010/main" val="152554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it do?</a:t>
            </a:r>
            <a:endParaRPr lang="en-US" dirty="0"/>
          </a:p>
        </p:txBody>
      </p:sp>
      <p:sp>
        <p:nvSpPr>
          <p:cNvPr id="3" name="Content Placeholder 2"/>
          <p:cNvSpPr>
            <a:spLocks noGrp="1"/>
          </p:cNvSpPr>
          <p:nvPr>
            <p:ph idx="1"/>
          </p:nvPr>
        </p:nvSpPr>
        <p:spPr/>
        <p:txBody>
          <a:bodyPr/>
          <a:lstStyle/>
          <a:p>
            <a:r>
              <a:rPr lang="en-US" dirty="0" smtClean="0"/>
              <a:t>There’s all sorts of practical applications for Lambda</a:t>
            </a:r>
          </a:p>
          <a:p>
            <a:pPr lvl="1"/>
            <a:r>
              <a:rPr lang="en-US" dirty="0" smtClean="0"/>
              <a:t>Real-Time File Processing</a:t>
            </a:r>
          </a:p>
          <a:p>
            <a:pPr lvl="2"/>
            <a:r>
              <a:rPr lang="en-US" dirty="0" err="1" smtClean="0"/>
              <a:t>Thumbnailing</a:t>
            </a:r>
            <a:r>
              <a:rPr lang="en-US" dirty="0" smtClean="0"/>
              <a:t> images, transcoding videos, indexing files, processing logs, etc.</a:t>
            </a:r>
          </a:p>
          <a:p>
            <a:pPr lvl="1"/>
            <a:r>
              <a:rPr lang="en-US" dirty="0" smtClean="0"/>
              <a:t>Stream Processing</a:t>
            </a:r>
          </a:p>
          <a:p>
            <a:pPr lvl="2"/>
            <a:r>
              <a:rPr lang="en-US" dirty="0" smtClean="0"/>
              <a:t>Social Media Trend data, transaction order processing, metrics generation, etc.</a:t>
            </a:r>
          </a:p>
          <a:p>
            <a:pPr lvl="1"/>
            <a:r>
              <a:rPr lang="en-US" dirty="0" smtClean="0"/>
              <a:t>Data Warehousing</a:t>
            </a:r>
          </a:p>
          <a:p>
            <a:pPr lvl="1"/>
            <a:r>
              <a:rPr lang="en-US" dirty="0" smtClean="0"/>
              <a:t>Back-End Systems</a:t>
            </a:r>
          </a:p>
          <a:p>
            <a:pPr lvl="1"/>
            <a:r>
              <a:rPr lang="en-US" smtClean="0"/>
              <a:t>Web Applications</a:t>
            </a:r>
            <a:endParaRPr lang="en-US" dirty="0" smtClean="0"/>
          </a:p>
          <a:p>
            <a:pPr lvl="1"/>
            <a:r>
              <a:rPr lang="en-US" dirty="0" err="1" smtClean="0"/>
              <a:t>Serverless</a:t>
            </a:r>
            <a:r>
              <a:rPr lang="en-US" dirty="0" smtClean="0"/>
              <a:t> Applications</a:t>
            </a:r>
            <a:endParaRPr lang="en-US" dirty="0"/>
          </a:p>
        </p:txBody>
      </p:sp>
    </p:spTree>
    <p:extLst>
      <p:ext uri="{BB962C8B-B14F-4D97-AF65-F5344CB8AC3E}">
        <p14:creationId xmlns:p14="http://schemas.microsoft.com/office/powerpoint/2010/main" val="1871504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into a Lambda function?</a:t>
            </a:r>
            <a:endParaRPr lang="en-US" dirty="0"/>
          </a:p>
        </p:txBody>
      </p:sp>
      <p:sp>
        <p:nvSpPr>
          <p:cNvPr id="3" name="Content Placeholder 2"/>
          <p:cNvSpPr>
            <a:spLocks noGrp="1"/>
          </p:cNvSpPr>
          <p:nvPr>
            <p:ph idx="1"/>
          </p:nvPr>
        </p:nvSpPr>
        <p:spPr/>
        <p:txBody>
          <a:bodyPr/>
          <a:lstStyle/>
          <a:p>
            <a:r>
              <a:rPr lang="en-US" dirty="0" smtClean="0"/>
              <a:t>Lambda functions can be made in the 3 following languages</a:t>
            </a:r>
          </a:p>
          <a:p>
            <a:pPr lvl="1"/>
            <a:r>
              <a:rPr lang="en-US" dirty="0" smtClean="0"/>
              <a:t>NODE.JS(JavaScript)</a:t>
            </a:r>
          </a:p>
          <a:p>
            <a:pPr lvl="1"/>
            <a:r>
              <a:rPr lang="en-US" dirty="0" smtClean="0"/>
              <a:t>Java 8</a:t>
            </a:r>
          </a:p>
          <a:p>
            <a:pPr lvl="1"/>
            <a:r>
              <a:rPr lang="en-US" dirty="0" smtClean="0"/>
              <a:t>Python</a:t>
            </a:r>
          </a:p>
          <a:p>
            <a:r>
              <a:rPr lang="en-US" dirty="0" smtClean="0"/>
              <a:t>A </a:t>
            </a:r>
            <a:r>
              <a:rPr lang="en-US" dirty="0" err="1" smtClean="0"/>
              <a:t>Node.Js</a:t>
            </a:r>
            <a:r>
              <a:rPr lang="en-US" dirty="0" smtClean="0"/>
              <a:t> function just requires the source code and any </a:t>
            </a:r>
            <a:r>
              <a:rPr lang="en-US" dirty="0" err="1" smtClean="0"/>
              <a:t>Node.Js</a:t>
            </a:r>
            <a:r>
              <a:rPr lang="en-US" dirty="0" smtClean="0"/>
              <a:t> libraries that the function depends on all wrapped up in a zip file</a:t>
            </a:r>
            <a:endParaRPr lang="en-US" dirty="0"/>
          </a:p>
          <a:p>
            <a:r>
              <a:rPr lang="en-US" dirty="0" smtClean="0"/>
              <a:t>A Java function is similar, but requires a bit more time and effort to actually build as you need to build a JAR file or a ZIP file through Maven</a:t>
            </a:r>
          </a:p>
          <a:p>
            <a:r>
              <a:rPr lang="en-US" dirty="0" smtClean="0"/>
              <a:t>Python is relatively simple, since Lambda already includes AWS SDK for Python you only need to include your source code</a:t>
            </a:r>
          </a:p>
        </p:txBody>
      </p:sp>
    </p:spTree>
    <p:extLst>
      <p:ext uri="{BB962C8B-B14F-4D97-AF65-F5344CB8AC3E}">
        <p14:creationId xmlns:p14="http://schemas.microsoft.com/office/powerpoint/2010/main" val="2786612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Any One Language Necessarily Better Than The Others?</a:t>
            </a:r>
            <a:endParaRPr lang="en-US" dirty="0"/>
          </a:p>
        </p:txBody>
      </p:sp>
      <p:sp>
        <p:nvSpPr>
          <p:cNvPr id="3" name="Content Placeholder 2"/>
          <p:cNvSpPr>
            <a:spLocks noGrp="1"/>
          </p:cNvSpPr>
          <p:nvPr>
            <p:ph idx="1"/>
          </p:nvPr>
        </p:nvSpPr>
        <p:spPr/>
        <p:txBody>
          <a:bodyPr/>
          <a:lstStyle/>
          <a:p>
            <a:r>
              <a:rPr lang="en-US" dirty="0" smtClean="0"/>
              <a:t>This comes down entirely to personal preference and what you can handle.  </a:t>
            </a:r>
          </a:p>
          <a:p>
            <a:pPr lvl="1"/>
            <a:r>
              <a:rPr lang="en-US" dirty="0" smtClean="0"/>
              <a:t>Java Lambda functions can be rather large and unwieldy compared to Node.js and Python in my opinion.  Not to mention Node.JS and Python functions can be edited while logged into the AWS management console allowing for quick code changes on the fly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232" y="3593432"/>
            <a:ext cx="5264621" cy="2921668"/>
          </a:xfrm>
          <a:prstGeom prst="rect">
            <a:avLst/>
          </a:prstGeom>
          <a:ln w="41275">
            <a:solidFill>
              <a:schemeClr val="tx1"/>
            </a:solidFill>
          </a:ln>
        </p:spPr>
      </p:pic>
    </p:spTree>
    <p:extLst>
      <p:ext uri="{BB962C8B-B14F-4D97-AF65-F5344CB8AC3E}">
        <p14:creationId xmlns:p14="http://schemas.microsoft.com/office/powerpoint/2010/main" val="403505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idx="1"/>
          </p:nvPr>
        </p:nvSpPr>
        <p:spPr/>
        <p:txBody>
          <a:bodyPr/>
          <a:lstStyle/>
          <a:p>
            <a:r>
              <a:rPr lang="en-US" dirty="0" smtClean="0"/>
              <a:t>For this project, I was asked to create a Lambda function which converted images in a S3 bucket into thumbnail-sized images.</a:t>
            </a:r>
          </a:p>
          <a:p>
            <a:r>
              <a:rPr lang="en-US" dirty="0" smtClean="0"/>
              <a:t>To accomplish this, I created a Node.JS JavaScript function which creates a new image that is a resized version of any JPG or PNG that is added to the bucket.  The bucket is hosted on my account, which a user with admin privileges is given access to.</a:t>
            </a:r>
          </a:p>
          <a:p>
            <a:r>
              <a:rPr lang="en-US" dirty="0" smtClean="0"/>
              <a:t>The S3 bucket that contains the images to be transferred has an event handler attached to it, which runs the Lambda function whenever an object is added to the account</a:t>
            </a:r>
          </a:p>
          <a:p>
            <a:endParaRPr lang="en-US" dirty="0" smtClean="0"/>
          </a:p>
        </p:txBody>
      </p:sp>
    </p:spTree>
    <p:extLst>
      <p:ext uri="{BB962C8B-B14F-4D97-AF65-F5344CB8AC3E}">
        <p14:creationId xmlns:p14="http://schemas.microsoft.com/office/powerpoint/2010/main" val="3241159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Pt. 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935" y="1270000"/>
            <a:ext cx="5723466" cy="5707066"/>
          </a:xfrm>
          <a:prstGeom prst="rect">
            <a:avLst/>
          </a:prstGeom>
        </p:spPr>
      </p:pic>
    </p:spTree>
    <p:extLst>
      <p:ext uri="{BB962C8B-B14F-4D97-AF65-F5344CB8AC3E}">
        <p14:creationId xmlns:p14="http://schemas.microsoft.com/office/powerpoint/2010/main" val="100321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image sizes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4210050" cy="30575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693" y="4292600"/>
            <a:ext cx="952500" cy="695325"/>
          </a:xfrm>
          <a:prstGeom prst="rect">
            <a:avLst/>
          </a:prstGeom>
        </p:spPr>
      </p:pic>
      <p:sp>
        <p:nvSpPr>
          <p:cNvPr id="5" name="TextBox 4"/>
          <p:cNvSpPr txBox="1"/>
          <p:nvPr/>
        </p:nvSpPr>
        <p:spPr>
          <a:xfrm>
            <a:off x="677334" y="5134708"/>
            <a:ext cx="4298334" cy="369332"/>
          </a:xfrm>
          <a:prstGeom prst="rect">
            <a:avLst/>
          </a:prstGeom>
          <a:noFill/>
        </p:spPr>
        <p:txBody>
          <a:bodyPr wrap="square" rtlCol="0">
            <a:spAutoFit/>
          </a:bodyPr>
          <a:lstStyle/>
          <a:p>
            <a:r>
              <a:rPr lang="en-US" dirty="0" smtClean="0"/>
              <a:t>Original Image</a:t>
            </a:r>
            <a:endParaRPr lang="en-US" dirty="0"/>
          </a:p>
        </p:txBody>
      </p:sp>
      <p:sp>
        <p:nvSpPr>
          <p:cNvPr id="6" name="TextBox 5"/>
          <p:cNvSpPr txBox="1"/>
          <p:nvPr/>
        </p:nvSpPr>
        <p:spPr>
          <a:xfrm>
            <a:off x="5175693" y="5134708"/>
            <a:ext cx="4298334" cy="369332"/>
          </a:xfrm>
          <a:prstGeom prst="rect">
            <a:avLst/>
          </a:prstGeom>
          <a:noFill/>
        </p:spPr>
        <p:txBody>
          <a:bodyPr wrap="square" rtlCol="0">
            <a:spAutoFit/>
          </a:bodyPr>
          <a:lstStyle/>
          <a:p>
            <a:r>
              <a:rPr lang="en-US" dirty="0" smtClean="0"/>
              <a:t>Resized Image</a:t>
            </a:r>
            <a:endParaRPr lang="en-US" dirty="0"/>
          </a:p>
        </p:txBody>
      </p:sp>
    </p:spTree>
    <p:extLst>
      <p:ext uri="{BB962C8B-B14F-4D97-AF65-F5344CB8AC3E}">
        <p14:creationId xmlns:p14="http://schemas.microsoft.com/office/powerpoint/2010/main" val="734061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Project</a:t>
            </a:r>
            <a:endParaRPr lang="en-US" dirty="0"/>
          </a:p>
        </p:txBody>
      </p:sp>
      <p:sp>
        <p:nvSpPr>
          <p:cNvPr id="3" name="Content Placeholder 2"/>
          <p:cNvSpPr>
            <a:spLocks noGrp="1"/>
          </p:cNvSpPr>
          <p:nvPr>
            <p:ph idx="1"/>
          </p:nvPr>
        </p:nvSpPr>
        <p:spPr/>
        <p:txBody>
          <a:bodyPr/>
          <a:lstStyle/>
          <a:p>
            <a:r>
              <a:rPr lang="en-US" dirty="0" smtClean="0"/>
              <a:t>For some reason at the start, the Lambda function couldn’t access the S3 bucket whenever the </a:t>
            </a:r>
            <a:r>
              <a:rPr lang="en-US" dirty="0" err="1" smtClean="0"/>
              <a:t>ObjectCreated</a:t>
            </a:r>
            <a:r>
              <a:rPr lang="en-US" dirty="0" smtClean="0"/>
              <a:t> event fired.</a:t>
            </a:r>
          </a:p>
          <a:p>
            <a:r>
              <a:rPr lang="en-US" dirty="0" smtClean="0"/>
              <a:t>To fix this, I added the AmazonS3FullAccess policy to the execution role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630" y="3141419"/>
            <a:ext cx="5306413" cy="3716581"/>
          </a:xfrm>
          <a:prstGeom prst="rect">
            <a:avLst/>
          </a:prstGeom>
        </p:spPr>
      </p:pic>
    </p:spTree>
    <p:extLst>
      <p:ext uri="{BB962C8B-B14F-4D97-AF65-F5344CB8AC3E}">
        <p14:creationId xmlns:p14="http://schemas.microsoft.com/office/powerpoint/2010/main" val="3914705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500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AWS Lambda Services</vt:lpstr>
      <vt:lpstr>What is AWS Lambda?</vt:lpstr>
      <vt:lpstr>What can it do?</vt:lpstr>
      <vt:lpstr>What goes into a Lambda function?</vt:lpstr>
      <vt:lpstr>Is Any One Language Necessarily Better Than The Others?</vt:lpstr>
      <vt:lpstr>The Project</vt:lpstr>
      <vt:lpstr>The Project Pt. 2</vt:lpstr>
      <vt:lpstr>Comparing the image sizes</vt:lpstr>
      <vt:lpstr>Problems with the Project</vt:lpstr>
      <vt:lpstr>Applications of the Project</vt:lpstr>
      <vt:lpstr>Applications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Lambda Services</dc:title>
  <dc:creator>Max Winston</dc:creator>
  <cp:lastModifiedBy>Max Winston</cp:lastModifiedBy>
  <cp:revision>9</cp:revision>
  <dcterms:created xsi:type="dcterms:W3CDTF">2017-12-06T01:34:39Z</dcterms:created>
  <dcterms:modified xsi:type="dcterms:W3CDTF">2017-12-06T03:15:40Z</dcterms:modified>
</cp:coreProperties>
</file>