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0" r:id="rId5"/>
    <p:sldId id="261" r:id="rId6"/>
    <p:sldId id="281" r:id="rId7"/>
    <p:sldId id="263" r:id="rId8"/>
    <p:sldId id="282" r:id="rId9"/>
    <p:sldId id="264" r:id="rId10"/>
    <p:sldId id="283" r:id="rId11"/>
    <p:sldId id="265" r:id="rId12"/>
    <p:sldId id="284" r:id="rId13"/>
    <p:sldId id="266" r:id="rId14"/>
    <p:sldId id="267" r:id="rId15"/>
    <p:sldId id="268" r:id="rId16"/>
    <p:sldId id="285" r:id="rId17"/>
    <p:sldId id="269" r:id="rId18"/>
    <p:sldId id="286" r:id="rId19"/>
    <p:sldId id="270" r:id="rId20"/>
    <p:sldId id="271" r:id="rId21"/>
    <p:sldId id="272" r:id="rId22"/>
    <p:sldId id="273" r:id="rId23"/>
    <p:sldId id="274" r:id="rId24"/>
    <p:sldId id="275" r:id="rId25"/>
    <p:sldId id="276" r:id="rId2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DD4C7-F594-4C30-BB03-7E086881EE24}" v="40" dt="2025-02-05T15:21:45.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60494" autoAdjust="0"/>
  </p:normalViewPr>
  <p:slideViewPr>
    <p:cSldViewPr snapToGrid="0">
      <p:cViewPr varScale="1">
        <p:scale>
          <a:sx n="97" d="100"/>
          <a:sy n="97" d="100"/>
        </p:scale>
        <p:origin x="2684" y="72"/>
      </p:cViewPr>
      <p:guideLst/>
    </p:cSldViewPr>
  </p:slideViewPr>
  <p:notesTextViewPr>
    <p:cViewPr>
      <p:scale>
        <a:sx n="3" d="2"/>
        <a:sy n="3" d="2"/>
      </p:scale>
      <p:origin x="0" y="-47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 van Duin" userId="605588a15f647721" providerId="LiveId" clId="{D53DD4C7-F594-4C30-BB03-7E086881EE24}"/>
    <pc:docChg chg="undo redo custSel addSld delSld modSld sldOrd">
      <pc:chgData name="Maxim van Duin" userId="605588a15f647721" providerId="LiveId" clId="{D53DD4C7-F594-4C30-BB03-7E086881EE24}" dt="2025-02-07T09:24:34.239" v="4093" actId="20577"/>
      <pc:docMkLst>
        <pc:docMk/>
      </pc:docMkLst>
      <pc:sldChg chg="addSp delSp modSp mod modMedia setBg addAnim delAnim setClrOvrMap">
        <pc:chgData name="Maxim van Duin" userId="605588a15f647721" providerId="LiveId" clId="{D53DD4C7-F594-4C30-BB03-7E086881EE24}" dt="2025-02-05T14:24:15.076" v="73" actId="26606"/>
        <pc:sldMkLst>
          <pc:docMk/>
          <pc:sldMk cId="2850462500" sldId="256"/>
        </pc:sldMkLst>
        <pc:spChg chg="mod">
          <ac:chgData name="Maxim van Duin" userId="605588a15f647721" providerId="LiveId" clId="{D53DD4C7-F594-4C30-BB03-7E086881EE24}" dt="2025-02-05T14:24:15.076" v="73" actId="26606"/>
          <ac:spMkLst>
            <pc:docMk/>
            <pc:sldMk cId="2850462500" sldId="256"/>
            <ac:spMk id="2" creationId="{E6A690D7-17E3-E919-647B-F1547B98A7B4}"/>
          </ac:spMkLst>
        </pc:spChg>
        <pc:spChg chg="mod">
          <ac:chgData name="Maxim van Duin" userId="605588a15f647721" providerId="LiveId" clId="{D53DD4C7-F594-4C30-BB03-7E086881EE24}" dt="2025-02-05T14:24:15.076" v="73" actId="26606"/>
          <ac:spMkLst>
            <pc:docMk/>
            <pc:sldMk cId="2850462500" sldId="256"/>
            <ac:spMk id="3" creationId="{927A259D-C2D0-609F-DFEE-0231F6E01C6D}"/>
          </ac:spMkLst>
        </pc:spChg>
        <pc:spChg chg="add">
          <ac:chgData name="Maxim van Duin" userId="605588a15f647721" providerId="LiveId" clId="{D53DD4C7-F594-4C30-BB03-7E086881EE24}" dt="2025-02-05T14:24:15.076" v="73" actId="26606"/>
          <ac:spMkLst>
            <pc:docMk/>
            <pc:sldMk cId="2850462500" sldId="256"/>
            <ac:spMk id="8" creationId="{6F5A5072-7B47-4D32-B52A-4EBBF590B8A5}"/>
          </ac:spMkLst>
        </pc:spChg>
        <pc:spChg chg="add">
          <ac:chgData name="Maxim van Duin" userId="605588a15f647721" providerId="LiveId" clId="{D53DD4C7-F594-4C30-BB03-7E086881EE24}" dt="2025-02-05T14:24:15.076" v="73" actId="26606"/>
          <ac:spMkLst>
            <pc:docMk/>
            <pc:sldMk cId="2850462500" sldId="256"/>
            <ac:spMk id="10" creationId="{9715DAF0-AE1B-46C9-8A6B-DB2AA05AB91D}"/>
          </ac:spMkLst>
        </pc:spChg>
        <pc:spChg chg="add">
          <ac:chgData name="Maxim van Duin" userId="605588a15f647721" providerId="LiveId" clId="{D53DD4C7-F594-4C30-BB03-7E086881EE24}" dt="2025-02-05T14:24:15.076" v="73" actId="26606"/>
          <ac:spMkLst>
            <pc:docMk/>
            <pc:sldMk cId="2850462500" sldId="256"/>
            <ac:spMk id="14" creationId="{AFF4A713-7B75-4B21-90D7-5AB19547C728}"/>
          </ac:spMkLst>
        </pc:spChg>
        <pc:spChg chg="add">
          <ac:chgData name="Maxim van Duin" userId="605588a15f647721" providerId="LiveId" clId="{D53DD4C7-F594-4C30-BB03-7E086881EE24}" dt="2025-02-05T14:24:15.076" v="73" actId="26606"/>
          <ac:spMkLst>
            <pc:docMk/>
            <pc:sldMk cId="2850462500" sldId="256"/>
            <ac:spMk id="15" creationId="{6016219D-510E-4184-9090-6D5578A87BD1}"/>
          </ac:spMkLst>
        </pc:spChg>
        <pc:spChg chg="add">
          <ac:chgData name="Maxim van Duin" userId="605588a15f647721" providerId="LiveId" clId="{D53DD4C7-F594-4C30-BB03-7E086881EE24}" dt="2025-02-05T14:24:15.076" v="73" actId="26606"/>
          <ac:spMkLst>
            <pc:docMk/>
            <pc:sldMk cId="2850462500" sldId="256"/>
            <ac:spMk id="16" creationId="{DC631C0B-6DA6-4E57-8231-CE32B3434A7E}"/>
          </ac:spMkLst>
        </pc:spChg>
        <pc:spChg chg="add">
          <ac:chgData name="Maxim van Duin" userId="605588a15f647721" providerId="LiveId" clId="{D53DD4C7-F594-4C30-BB03-7E086881EE24}" dt="2025-02-05T14:24:15.076" v="73" actId="26606"/>
          <ac:spMkLst>
            <pc:docMk/>
            <pc:sldMk cId="2850462500" sldId="256"/>
            <ac:spMk id="18" creationId="{C29501E6-A978-4A61-9689-9085AF97A53A}"/>
          </ac:spMkLst>
        </pc:spChg>
      </pc:sldChg>
      <pc:sldChg chg="addSp delSp modSp mod setBg">
        <pc:chgData name="Maxim van Duin" userId="605588a15f647721" providerId="LiveId" clId="{D53DD4C7-F594-4C30-BB03-7E086881EE24}" dt="2025-02-05T15:10:03.006" v="590" actId="255"/>
        <pc:sldMkLst>
          <pc:docMk/>
          <pc:sldMk cId="141096678" sldId="257"/>
        </pc:sldMkLst>
        <pc:spChg chg="mod">
          <ac:chgData name="Maxim van Duin" userId="605588a15f647721" providerId="LiveId" clId="{D53DD4C7-F594-4C30-BB03-7E086881EE24}" dt="2025-02-05T15:10:03.006" v="590" actId="255"/>
          <ac:spMkLst>
            <pc:docMk/>
            <pc:sldMk cId="141096678" sldId="257"/>
            <ac:spMk id="2" creationId="{085D81B2-A7D3-5573-5220-1544496F418D}"/>
          </ac:spMkLst>
        </pc:spChg>
        <pc:spChg chg="add">
          <ac:chgData name="Maxim van Duin" userId="605588a15f647721" providerId="LiveId" clId="{D53DD4C7-F594-4C30-BB03-7E086881EE24}" dt="2025-02-05T14:24:28.964" v="74" actId="26606"/>
          <ac:spMkLst>
            <pc:docMk/>
            <pc:sldMk cId="141096678" sldId="257"/>
            <ac:spMk id="9" creationId="{BACC6370-2D7E-4714-9D71-7542949D7D5D}"/>
          </ac:spMkLst>
        </pc:spChg>
        <pc:spChg chg="add">
          <ac:chgData name="Maxim van Duin" userId="605588a15f647721" providerId="LiveId" clId="{D53DD4C7-F594-4C30-BB03-7E086881EE24}" dt="2025-02-05T14:24:28.964" v="74" actId="26606"/>
          <ac:spMkLst>
            <pc:docMk/>
            <pc:sldMk cId="141096678" sldId="257"/>
            <ac:spMk id="11" creationId="{F68B3F68-107C-434F-AA38-110D5EA91B85}"/>
          </ac:spMkLst>
        </pc:spChg>
        <pc:spChg chg="add">
          <ac:chgData name="Maxim van Duin" userId="605588a15f647721" providerId="LiveId" clId="{D53DD4C7-F594-4C30-BB03-7E086881EE24}" dt="2025-02-05T14:24:28.964" v="74" actId="26606"/>
          <ac:spMkLst>
            <pc:docMk/>
            <pc:sldMk cId="141096678" sldId="257"/>
            <ac:spMk id="13" creationId="{AAD0DBB9-1A4B-4391-81D4-CB19F9AB918A}"/>
          </ac:spMkLst>
        </pc:spChg>
        <pc:spChg chg="add">
          <ac:chgData name="Maxim van Duin" userId="605588a15f647721" providerId="LiveId" clId="{D53DD4C7-F594-4C30-BB03-7E086881EE24}" dt="2025-02-05T14:24:28.964" v="74" actId="26606"/>
          <ac:spMkLst>
            <pc:docMk/>
            <pc:sldMk cId="141096678" sldId="257"/>
            <ac:spMk id="15" creationId="{063BBA22-50EA-4C4D-BE05-F1CE4E63AA56}"/>
          </ac:spMkLst>
        </pc:spChg>
        <pc:graphicFrameChg chg="add mod">
          <ac:chgData name="Maxim van Duin" userId="605588a15f647721" providerId="LiveId" clId="{D53DD4C7-F594-4C30-BB03-7E086881EE24}" dt="2025-02-05T14:24:49.613" v="88" actId="20577"/>
          <ac:graphicFrameMkLst>
            <pc:docMk/>
            <pc:sldMk cId="141096678" sldId="257"/>
            <ac:graphicFrameMk id="5" creationId="{9032A0B5-A0D4-FE64-A4A9-5B0689B86306}"/>
          </ac:graphicFrameMkLst>
        </pc:graphicFrameChg>
      </pc:sldChg>
      <pc:sldChg chg="addSp modSp mod setBg modNotesTx">
        <pc:chgData name="Maxim van Duin" userId="605588a15f647721" providerId="LiveId" clId="{D53DD4C7-F594-4C30-BB03-7E086881EE24}" dt="2025-02-07T09:00:12.111" v="2859" actId="20577"/>
        <pc:sldMkLst>
          <pc:docMk/>
          <pc:sldMk cId="1207007509" sldId="258"/>
        </pc:sldMkLst>
        <pc:spChg chg="mod">
          <ac:chgData name="Maxim van Duin" userId="605588a15f647721" providerId="LiveId" clId="{D53DD4C7-F594-4C30-BB03-7E086881EE24}" dt="2025-02-05T15:10:19.273" v="592" actId="1076"/>
          <ac:spMkLst>
            <pc:docMk/>
            <pc:sldMk cId="1207007509" sldId="258"/>
            <ac:spMk id="2" creationId="{6164E90B-6A92-9E91-C7B5-F0FF5147E9A9}"/>
          </ac:spMkLst>
        </pc:spChg>
        <pc:spChg chg="mod">
          <ac:chgData name="Maxim van Duin" userId="605588a15f647721" providerId="LiveId" clId="{D53DD4C7-F594-4C30-BB03-7E086881EE24}" dt="2025-02-05T19:52:27.982" v="756" actId="20577"/>
          <ac:spMkLst>
            <pc:docMk/>
            <pc:sldMk cId="1207007509" sldId="258"/>
            <ac:spMk id="3" creationId="{84B6A810-A4C8-9276-5877-F8A9B23FBFA5}"/>
          </ac:spMkLst>
        </pc:spChg>
        <pc:spChg chg="add">
          <ac:chgData name="Maxim van Duin" userId="605588a15f647721" providerId="LiveId" clId="{D53DD4C7-F594-4C30-BB03-7E086881EE24}" dt="2025-02-05T14:25:24.960" v="89" actId="26606"/>
          <ac:spMkLst>
            <pc:docMk/>
            <pc:sldMk cId="1207007509" sldId="258"/>
            <ac:spMk id="8" creationId="{1B15ED52-F352-441B-82BF-E0EA34836D08}"/>
          </ac:spMkLst>
        </pc:spChg>
        <pc:spChg chg="add">
          <ac:chgData name="Maxim van Duin" userId="605588a15f647721" providerId="LiveId" clId="{D53DD4C7-F594-4C30-BB03-7E086881EE24}" dt="2025-02-05T14:25:24.960" v="89" actId="26606"/>
          <ac:spMkLst>
            <pc:docMk/>
            <pc:sldMk cId="1207007509" sldId="258"/>
            <ac:spMk id="10" creationId="{3B2E3793-BFE6-45A2-9B7B-E18844431C99}"/>
          </ac:spMkLst>
        </pc:spChg>
        <pc:spChg chg="add">
          <ac:chgData name="Maxim van Duin" userId="605588a15f647721" providerId="LiveId" clId="{D53DD4C7-F594-4C30-BB03-7E086881EE24}" dt="2025-02-05T14:25:24.960" v="89" actId="26606"/>
          <ac:spMkLst>
            <pc:docMk/>
            <pc:sldMk cId="1207007509" sldId="258"/>
            <ac:spMk id="12" creationId="{BC4C4868-CB8F-4AF9-9CDB-8108F2C19B67}"/>
          </ac:spMkLst>
        </pc:spChg>
        <pc:spChg chg="add">
          <ac:chgData name="Maxim van Duin" userId="605588a15f647721" providerId="LiveId" clId="{D53DD4C7-F594-4C30-BB03-7E086881EE24}" dt="2025-02-05T14:25:24.960" v="89" actId="26606"/>
          <ac:spMkLst>
            <pc:docMk/>
            <pc:sldMk cId="1207007509" sldId="258"/>
            <ac:spMk id="14" creationId="{375E0459-6403-40CD-989D-56A4407CA12E}"/>
          </ac:spMkLst>
        </pc:spChg>
        <pc:spChg chg="add">
          <ac:chgData name="Maxim van Duin" userId="605588a15f647721" providerId="LiveId" clId="{D53DD4C7-F594-4C30-BB03-7E086881EE24}" dt="2025-02-05T14:25:24.960" v="89" actId="26606"/>
          <ac:spMkLst>
            <pc:docMk/>
            <pc:sldMk cId="1207007509" sldId="258"/>
            <ac:spMk id="16" creationId="{53E5B1A8-3AC9-4BD1-9BBC-78CA94F2D1BA}"/>
          </ac:spMkLst>
        </pc:spChg>
      </pc:sldChg>
      <pc:sldChg chg="addSp delSp modSp mod setBg">
        <pc:chgData name="Maxim van Duin" userId="605588a15f647721" providerId="LiveId" clId="{D53DD4C7-F594-4C30-BB03-7E086881EE24}" dt="2025-02-05T15:10:35.167" v="595" actId="255"/>
        <pc:sldMkLst>
          <pc:docMk/>
          <pc:sldMk cId="1049964577" sldId="260"/>
        </pc:sldMkLst>
        <pc:spChg chg="mod">
          <ac:chgData name="Maxim van Duin" userId="605588a15f647721" providerId="LiveId" clId="{D53DD4C7-F594-4C30-BB03-7E086881EE24}" dt="2025-02-05T15:10:35.167" v="595" actId="255"/>
          <ac:spMkLst>
            <pc:docMk/>
            <pc:sldMk cId="1049964577" sldId="260"/>
            <ac:spMk id="2" creationId="{061E7596-4D95-786E-0507-06C975C4910F}"/>
          </ac:spMkLst>
        </pc:spChg>
        <pc:spChg chg="add">
          <ac:chgData name="Maxim van Duin" userId="605588a15f647721" providerId="LiveId" clId="{D53DD4C7-F594-4C30-BB03-7E086881EE24}" dt="2025-02-05T14:27:17.650" v="97" actId="26606"/>
          <ac:spMkLst>
            <pc:docMk/>
            <pc:sldMk cId="1049964577" sldId="260"/>
            <ac:spMk id="24" creationId="{BACC6370-2D7E-4714-9D71-7542949D7D5D}"/>
          </ac:spMkLst>
        </pc:spChg>
        <pc:spChg chg="add">
          <ac:chgData name="Maxim van Duin" userId="605588a15f647721" providerId="LiveId" clId="{D53DD4C7-F594-4C30-BB03-7E086881EE24}" dt="2025-02-05T14:27:17.650" v="97" actId="26606"/>
          <ac:spMkLst>
            <pc:docMk/>
            <pc:sldMk cId="1049964577" sldId="260"/>
            <ac:spMk id="26" creationId="{F68B3F68-107C-434F-AA38-110D5EA91B85}"/>
          </ac:spMkLst>
        </pc:spChg>
        <pc:spChg chg="add">
          <ac:chgData name="Maxim van Duin" userId="605588a15f647721" providerId="LiveId" clId="{D53DD4C7-F594-4C30-BB03-7E086881EE24}" dt="2025-02-05T14:27:17.650" v="97" actId="26606"/>
          <ac:spMkLst>
            <pc:docMk/>
            <pc:sldMk cId="1049964577" sldId="260"/>
            <ac:spMk id="28" creationId="{AAD0DBB9-1A4B-4391-81D4-CB19F9AB918A}"/>
          </ac:spMkLst>
        </pc:spChg>
        <pc:spChg chg="add">
          <ac:chgData name="Maxim van Duin" userId="605588a15f647721" providerId="LiveId" clId="{D53DD4C7-F594-4C30-BB03-7E086881EE24}" dt="2025-02-05T14:27:17.650" v="97" actId="26606"/>
          <ac:spMkLst>
            <pc:docMk/>
            <pc:sldMk cId="1049964577" sldId="260"/>
            <ac:spMk id="30" creationId="{063BBA22-50EA-4C4D-BE05-F1CE4E63AA56}"/>
          </ac:spMkLst>
        </pc:spChg>
        <pc:graphicFrameChg chg="add">
          <ac:chgData name="Maxim van Duin" userId="605588a15f647721" providerId="LiveId" clId="{D53DD4C7-F594-4C30-BB03-7E086881EE24}" dt="2025-02-05T14:27:17.650" v="97" actId="26606"/>
          <ac:graphicFrameMkLst>
            <pc:docMk/>
            <pc:sldMk cId="1049964577" sldId="260"/>
            <ac:graphicFrameMk id="20" creationId="{7EDE585F-CC09-6C01-4669-08F9E7B17A59}"/>
          </ac:graphicFrameMkLst>
        </pc:graphicFrameChg>
      </pc:sldChg>
      <pc:sldChg chg="addSp delSp modSp mod setBg modNotesTx">
        <pc:chgData name="Maxim van Duin" userId="605588a15f647721" providerId="LiveId" clId="{D53DD4C7-F594-4C30-BB03-7E086881EE24}" dt="2025-02-05T16:07:10.607" v="751" actId="20577"/>
        <pc:sldMkLst>
          <pc:docMk/>
          <pc:sldMk cId="3844489510" sldId="261"/>
        </pc:sldMkLst>
        <pc:spChg chg="mod">
          <ac:chgData name="Maxim van Duin" userId="605588a15f647721" providerId="LiveId" clId="{D53DD4C7-F594-4C30-BB03-7E086881EE24}" dt="2025-02-05T14:27:14.449" v="96" actId="26606"/>
          <ac:spMkLst>
            <pc:docMk/>
            <pc:sldMk cId="3844489510" sldId="261"/>
            <ac:spMk id="2" creationId="{0ED1C305-2EE9-1529-ACFA-31331C892110}"/>
          </ac:spMkLst>
        </pc:spChg>
        <pc:spChg chg="add">
          <ac:chgData name="Maxim van Duin" userId="605588a15f647721" providerId="LiveId" clId="{D53DD4C7-F594-4C30-BB03-7E086881EE24}" dt="2025-02-05T14:27:14.449" v="96" actId="26606"/>
          <ac:spMkLst>
            <pc:docMk/>
            <pc:sldMk cId="3844489510" sldId="261"/>
            <ac:spMk id="9" creationId="{BACC6370-2D7E-4714-9D71-7542949D7D5D}"/>
          </ac:spMkLst>
        </pc:spChg>
        <pc:spChg chg="add">
          <ac:chgData name="Maxim van Duin" userId="605588a15f647721" providerId="LiveId" clId="{D53DD4C7-F594-4C30-BB03-7E086881EE24}" dt="2025-02-05T14:27:14.449" v="96" actId="26606"/>
          <ac:spMkLst>
            <pc:docMk/>
            <pc:sldMk cId="3844489510" sldId="261"/>
            <ac:spMk id="11" creationId="{F68B3F68-107C-434F-AA38-110D5EA91B85}"/>
          </ac:spMkLst>
        </pc:spChg>
        <pc:spChg chg="add">
          <ac:chgData name="Maxim van Duin" userId="605588a15f647721" providerId="LiveId" clId="{D53DD4C7-F594-4C30-BB03-7E086881EE24}" dt="2025-02-05T14:27:14.449" v="96" actId="26606"/>
          <ac:spMkLst>
            <pc:docMk/>
            <pc:sldMk cId="3844489510" sldId="261"/>
            <ac:spMk id="13" creationId="{AAD0DBB9-1A4B-4391-81D4-CB19F9AB918A}"/>
          </ac:spMkLst>
        </pc:spChg>
        <pc:spChg chg="add">
          <ac:chgData name="Maxim van Duin" userId="605588a15f647721" providerId="LiveId" clId="{D53DD4C7-F594-4C30-BB03-7E086881EE24}" dt="2025-02-05T14:27:14.449" v="96" actId="26606"/>
          <ac:spMkLst>
            <pc:docMk/>
            <pc:sldMk cId="3844489510" sldId="261"/>
            <ac:spMk id="15" creationId="{063BBA22-50EA-4C4D-BE05-F1CE4E63AA56}"/>
          </ac:spMkLst>
        </pc:spChg>
        <pc:graphicFrameChg chg="add">
          <ac:chgData name="Maxim van Duin" userId="605588a15f647721" providerId="LiveId" clId="{D53DD4C7-F594-4C30-BB03-7E086881EE24}" dt="2025-02-05T14:27:14.449" v="96" actId="26606"/>
          <ac:graphicFrameMkLst>
            <pc:docMk/>
            <pc:sldMk cId="3844489510" sldId="261"/>
            <ac:graphicFrameMk id="5" creationId="{C31D9E3D-AF0E-10F0-F9FA-D856C9459CA3}"/>
          </ac:graphicFrameMkLst>
        </pc:graphicFrameChg>
      </pc:sldChg>
      <pc:sldChg chg="modSp del mod">
        <pc:chgData name="Maxim van Duin" userId="605588a15f647721" providerId="LiveId" clId="{D53DD4C7-F594-4C30-BB03-7E086881EE24}" dt="2025-02-05T14:52:25.324" v="188" actId="47"/>
        <pc:sldMkLst>
          <pc:docMk/>
          <pc:sldMk cId="1546145965" sldId="262"/>
        </pc:sldMkLst>
      </pc:sldChg>
      <pc:sldChg chg="addSp delSp modSp mod setBg">
        <pc:chgData name="Maxim van Duin" userId="605588a15f647721" providerId="LiveId" clId="{D53DD4C7-F594-4C30-BB03-7E086881EE24}" dt="2025-02-05T15:20:26.528" v="658" actId="20577"/>
        <pc:sldMkLst>
          <pc:docMk/>
          <pc:sldMk cId="3788599298" sldId="263"/>
        </pc:sldMkLst>
        <pc:spChg chg="add mod">
          <ac:chgData name="Maxim van Duin" userId="605588a15f647721" providerId="LiveId" clId="{D53DD4C7-F594-4C30-BB03-7E086881EE24}" dt="2025-02-05T15:20:14.618" v="631" actId="1076"/>
          <ac:spMkLst>
            <pc:docMk/>
            <pc:sldMk cId="3788599298" sldId="263"/>
            <ac:spMk id="2" creationId="{363191D9-D82E-7DCB-E010-65705847F310}"/>
          </ac:spMkLst>
        </pc:spChg>
        <pc:spChg chg="mod ord">
          <ac:chgData name="Maxim van Duin" userId="605588a15f647721" providerId="LiveId" clId="{D53DD4C7-F594-4C30-BB03-7E086881EE24}" dt="2025-02-05T14:54:49.801" v="207" actId="790"/>
          <ac:spMkLst>
            <pc:docMk/>
            <pc:sldMk cId="3788599298" sldId="263"/>
            <ac:spMk id="3" creationId="{639D2980-71D2-2330-C59D-ABC66B5C096F}"/>
          </ac:spMkLst>
        </pc:spChg>
        <pc:spChg chg="mod">
          <ac:chgData name="Maxim van Duin" userId="605588a15f647721" providerId="LiveId" clId="{D53DD4C7-F594-4C30-BB03-7E086881EE24}" dt="2025-02-05T15:20:26.528" v="658" actId="20577"/>
          <ac:spMkLst>
            <pc:docMk/>
            <pc:sldMk cId="3788599298" sldId="263"/>
            <ac:spMk id="6" creationId="{0BB4C824-233E-7062-2185-7724D5B09954}"/>
          </ac:spMkLst>
        </pc:spChg>
        <pc:spChg chg="add">
          <ac:chgData name="Maxim van Duin" userId="605588a15f647721" providerId="LiveId" clId="{D53DD4C7-F594-4C30-BB03-7E086881EE24}" dt="2025-02-05T14:54:36.177" v="205" actId="26606"/>
          <ac:spMkLst>
            <pc:docMk/>
            <pc:sldMk cId="3788599298" sldId="263"/>
            <ac:spMk id="11" creationId="{1B15ED52-F352-441B-82BF-E0EA34836D08}"/>
          </ac:spMkLst>
        </pc:spChg>
        <pc:spChg chg="add">
          <ac:chgData name="Maxim van Duin" userId="605588a15f647721" providerId="LiveId" clId="{D53DD4C7-F594-4C30-BB03-7E086881EE24}" dt="2025-02-05T14:54:36.177" v="205" actId="26606"/>
          <ac:spMkLst>
            <pc:docMk/>
            <pc:sldMk cId="3788599298" sldId="263"/>
            <ac:spMk id="13" creationId="{3B2E3793-BFE6-45A2-9B7B-E18844431C99}"/>
          </ac:spMkLst>
        </pc:spChg>
        <pc:spChg chg="add">
          <ac:chgData name="Maxim van Duin" userId="605588a15f647721" providerId="LiveId" clId="{D53DD4C7-F594-4C30-BB03-7E086881EE24}" dt="2025-02-05T14:54:36.177" v="205" actId="26606"/>
          <ac:spMkLst>
            <pc:docMk/>
            <pc:sldMk cId="3788599298" sldId="263"/>
            <ac:spMk id="15" creationId="{BC4C4868-CB8F-4AF9-9CDB-8108F2C19B67}"/>
          </ac:spMkLst>
        </pc:spChg>
        <pc:spChg chg="add">
          <ac:chgData name="Maxim van Duin" userId="605588a15f647721" providerId="LiveId" clId="{D53DD4C7-F594-4C30-BB03-7E086881EE24}" dt="2025-02-05T14:54:36.177" v="205" actId="26606"/>
          <ac:spMkLst>
            <pc:docMk/>
            <pc:sldMk cId="3788599298" sldId="263"/>
            <ac:spMk id="17" creationId="{375E0459-6403-40CD-989D-56A4407CA12E}"/>
          </ac:spMkLst>
        </pc:spChg>
        <pc:spChg chg="add">
          <ac:chgData name="Maxim van Duin" userId="605588a15f647721" providerId="LiveId" clId="{D53DD4C7-F594-4C30-BB03-7E086881EE24}" dt="2025-02-05T14:54:36.177" v="205" actId="26606"/>
          <ac:spMkLst>
            <pc:docMk/>
            <pc:sldMk cId="3788599298" sldId="263"/>
            <ac:spMk id="19" creationId="{53E5B1A8-3AC9-4BD1-9BBC-78CA94F2D1BA}"/>
          </ac:spMkLst>
        </pc:spChg>
      </pc:sldChg>
      <pc:sldChg chg="addSp delSp modSp mod setBg">
        <pc:chgData name="Maxim van Duin" userId="605588a15f647721" providerId="LiveId" clId="{D53DD4C7-F594-4C30-BB03-7E086881EE24}" dt="2025-02-05T15:21:27.234" v="678" actId="6549"/>
        <pc:sldMkLst>
          <pc:docMk/>
          <pc:sldMk cId="3822721773" sldId="264"/>
        </pc:sldMkLst>
        <pc:spChg chg="mod">
          <ac:chgData name="Maxim van Duin" userId="605588a15f647721" providerId="LiveId" clId="{D53DD4C7-F594-4C30-BB03-7E086881EE24}" dt="2025-02-05T15:21:27.234" v="678" actId="6549"/>
          <ac:spMkLst>
            <pc:docMk/>
            <pc:sldMk cId="3822721773" sldId="264"/>
            <ac:spMk id="2" creationId="{DABAAB43-7D50-9242-0A4F-B3A629A81F95}"/>
          </ac:spMkLst>
        </pc:spChg>
        <pc:spChg chg="mod">
          <ac:chgData name="Maxim van Duin" userId="605588a15f647721" providerId="LiveId" clId="{D53DD4C7-F594-4C30-BB03-7E086881EE24}" dt="2025-02-05T14:55:04.120" v="208" actId="26606"/>
          <ac:spMkLst>
            <pc:docMk/>
            <pc:sldMk cId="3822721773" sldId="264"/>
            <ac:spMk id="3" creationId="{B733DEF3-300C-0694-0D43-501FB3982E59}"/>
          </ac:spMkLst>
        </pc:spChg>
        <pc:spChg chg="add mod">
          <ac:chgData name="Maxim van Duin" userId="605588a15f647721" providerId="LiveId" clId="{D53DD4C7-F594-4C30-BB03-7E086881EE24}" dt="2025-02-05T15:21:18.874" v="667" actId="1076"/>
          <ac:spMkLst>
            <pc:docMk/>
            <pc:sldMk cId="3822721773" sldId="264"/>
            <ac:spMk id="5" creationId="{1AE310AC-B43A-D3A3-BB36-8C32F84DDF19}"/>
          </ac:spMkLst>
        </pc:spChg>
        <pc:spChg chg="add">
          <ac:chgData name="Maxim van Duin" userId="605588a15f647721" providerId="LiveId" clId="{D53DD4C7-F594-4C30-BB03-7E086881EE24}" dt="2025-02-05T14:55:04.120" v="208" actId="26606"/>
          <ac:spMkLst>
            <pc:docMk/>
            <pc:sldMk cId="3822721773" sldId="264"/>
            <ac:spMk id="9" creationId="{DEE2AD96-B495-4E06-9291-B71706F728CB}"/>
          </ac:spMkLst>
        </pc:spChg>
        <pc:spChg chg="add">
          <ac:chgData name="Maxim van Duin" userId="605588a15f647721" providerId="LiveId" clId="{D53DD4C7-F594-4C30-BB03-7E086881EE24}" dt="2025-02-05T14:55:04.120" v="208" actId="26606"/>
          <ac:spMkLst>
            <pc:docMk/>
            <pc:sldMk cId="3822721773" sldId="264"/>
            <ac:spMk id="11" creationId="{53CF6D67-C5A8-4ADD-9E8E-1E38CA1D3166}"/>
          </ac:spMkLst>
        </pc:spChg>
        <pc:spChg chg="add">
          <ac:chgData name="Maxim van Duin" userId="605588a15f647721" providerId="LiveId" clId="{D53DD4C7-F594-4C30-BB03-7E086881EE24}" dt="2025-02-05T14:55:04.120" v="208" actId="26606"/>
          <ac:spMkLst>
            <pc:docMk/>
            <pc:sldMk cId="3822721773" sldId="264"/>
            <ac:spMk id="13" creationId="{86909FA0-B515-4681-B7A8-FA281D133B94}"/>
          </ac:spMkLst>
        </pc:spChg>
        <pc:spChg chg="add">
          <ac:chgData name="Maxim van Duin" userId="605588a15f647721" providerId="LiveId" clId="{D53DD4C7-F594-4C30-BB03-7E086881EE24}" dt="2025-02-05T14:55:04.120" v="208" actId="26606"/>
          <ac:spMkLst>
            <pc:docMk/>
            <pc:sldMk cId="3822721773" sldId="264"/>
            <ac:spMk id="15" creationId="{21C9FE86-FCC3-4A31-AA1C-C882262B7FE7}"/>
          </ac:spMkLst>
        </pc:spChg>
        <pc:spChg chg="add">
          <ac:chgData name="Maxim van Duin" userId="605588a15f647721" providerId="LiveId" clId="{D53DD4C7-F594-4C30-BB03-7E086881EE24}" dt="2025-02-05T14:55:04.120" v="208" actId="26606"/>
          <ac:spMkLst>
            <pc:docMk/>
            <pc:sldMk cId="3822721773" sldId="264"/>
            <ac:spMk id="17" creationId="{7D96243B-ECED-4B71-8E06-AE9A285EAD20}"/>
          </ac:spMkLst>
        </pc:spChg>
        <pc:spChg chg="add">
          <ac:chgData name="Maxim van Duin" userId="605588a15f647721" providerId="LiveId" clId="{D53DD4C7-F594-4C30-BB03-7E086881EE24}" dt="2025-02-05T14:55:04.120" v="208" actId="26606"/>
          <ac:spMkLst>
            <pc:docMk/>
            <pc:sldMk cId="3822721773" sldId="264"/>
            <ac:spMk id="19" creationId="{A09989E4-EFDC-4A90-A633-E0525FB4139E}"/>
          </ac:spMkLst>
        </pc:spChg>
      </pc:sldChg>
      <pc:sldChg chg="addSp delSp modSp mod setBg">
        <pc:chgData name="Maxim van Duin" userId="605588a15f647721" providerId="LiveId" clId="{D53DD4C7-F594-4C30-BB03-7E086881EE24}" dt="2025-02-05T15:22:21.542" v="721" actId="20577"/>
        <pc:sldMkLst>
          <pc:docMk/>
          <pc:sldMk cId="3062073316" sldId="265"/>
        </pc:sldMkLst>
        <pc:spChg chg="mod">
          <ac:chgData name="Maxim van Duin" userId="605588a15f647721" providerId="LiveId" clId="{D53DD4C7-F594-4C30-BB03-7E086881EE24}" dt="2025-02-05T15:22:21.542" v="721" actId="20577"/>
          <ac:spMkLst>
            <pc:docMk/>
            <pc:sldMk cId="3062073316" sldId="265"/>
            <ac:spMk id="2" creationId="{30C015AA-95C8-FE2C-B91A-2C84B137F519}"/>
          </ac:spMkLst>
        </pc:spChg>
        <pc:spChg chg="mod">
          <ac:chgData name="Maxim van Duin" userId="605588a15f647721" providerId="LiveId" clId="{D53DD4C7-F594-4C30-BB03-7E086881EE24}" dt="2025-02-05T14:55:49.413" v="212" actId="255"/>
          <ac:spMkLst>
            <pc:docMk/>
            <pc:sldMk cId="3062073316" sldId="265"/>
            <ac:spMk id="3" creationId="{D4631D04-9BAF-396E-8292-37A7A25A4F52}"/>
          </ac:spMkLst>
        </pc:spChg>
        <pc:spChg chg="add mod">
          <ac:chgData name="Maxim van Duin" userId="605588a15f647721" providerId="LiveId" clId="{D53DD4C7-F594-4C30-BB03-7E086881EE24}" dt="2025-02-05T15:22:13.330" v="686" actId="14100"/>
          <ac:spMkLst>
            <pc:docMk/>
            <pc:sldMk cId="3062073316" sldId="265"/>
            <ac:spMk id="5" creationId="{2CF7347B-B5B8-9654-DFF8-0B0B69442371}"/>
          </ac:spMkLst>
        </pc:spChg>
        <pc:spChg chg="add">
          <ac:chgData name="Maxim van Duin" userId="605588a15f647721" providerId="LiveId" clId="{D53DD4C7-F594-4C30-BB03-7E086881EE24}" dt="2025-02-05T14:55:25.970" v="209" actId="26606"/>
          <ac:spMkLst>
            <pc:docMk/>
            <pc:sldMk cId="3062073316" sldId="265"/>
            <ac:spMk id="9" creationId="{979E27D9-03C7-44E2-9FF8-15D0C8506AF7}"/>
          </ac:spMkLst>
        </pc:spChg>
        <pc:spChg chg="add">
          <ac:chgData name="Maxim van Duin" userId="605588a15f647721" providerId="LiveId" clId="{D53DD4C7-F594-4C30-BB03-7E086881EE24}" dt="2025-02-05T14:55:25.970" v="209" actId="26606"/>
          <ac:spMkLst>
            <pc:docMk/>
            <pc:sldMk cId="3062073316" sldId="265"/>
            <ac:spMk id="11" creationId="{EEBF1590-3B36-48EE-A89D-3B6F3CB256AB}"/>
          </ac:spMkLst>
        </pc:spChg>
        <pc:spChg chg="add">
          <ac:chgData name="Maxim van Duin" userId="605588a15f647721" providerId="LiveId" clId="{D53DD4C7-F594-4C30-BB03-7E086881EE24}" dt="2025-02-05T14:55:25.970" v="209" actId="26606"/>
          <ac:spMkLst>
            <pc:docMk/>
            <pc:sldMk cId="3062073316" sldId="265"/>
            <ac:spMk id="13" creationId="{AC8F6C8C-AB5A-4548-942D-E3FD40ACBC49}"/>
          </ac:spMkLst>
        </pc:spChg>
      </pc:sldChg>
      <pc:sldChg chg="addSp modSp mod setBg">
        <pc:chgData name="Maxim van Duin" userId="605588a15f647721" providerId="LiveId" clId="{D53DD4C7-F594-4C30-BB03-7E086881EE24}" dt="2025-02-05T15:11:51.677" v="605" actId="255"/>
        <pc:sldMkLst>
          <pc:docMk/>
          <pc:sldMk cId="3952383029" sldId="266"/>
        </pc:sldMkLst>
        <pc:spChg chg="mod">
          <ac:chgData name="Maxim van Duin" userId="605588a15f647721" providerId="LiveId" clId="{D53DD4C7-F594-4C30-BB03-7E086881EE24}" dt="2025-02-05T15:11:51.677" v="605" actId="255"/>
          <ac:spMkLst>
            <pc:docMk/>
            <pc:sldMk cId="3952383029" sldId="266"/>
            <ac:spMk id="2" creationId="{3EB845A0-B4D0-5DAC-76F8-6E970DC58512}"/>
          </ac:spMkLst>
        </pc:spChg>
        <pc:spChg chg="mod">
          <ac:chgData name="Maxim van Duin" userId="605588a15f647721" providerId="LiveId" clId="{D53DD4C7-F594-4C30-BB03-7E086881EE24}" dt="2025-02-05T14:55:41.277" v="211" actId="255"/>
          <ac:spMkLst>
            <pc:docMk/>
            <pc:sldMk cId="3952383029" sldId="266"/>
            <ac:spMk id="3" creationId="{BE3FEB4E-6446-7AF2-7695-2B739441CF84}"/>
          </ac:spMkLst>
        </pc:spChg>
        <pc:spChg chg="add">
          <ac:chgData name="Maxim van Duin" userId="605588a15f647721" providerId="LiveId" clId="{D53DD4C7-F594-4C30-BB03-7E086881EE24}" dt="2025-02-05T14:55:36.667" v="210" actId="26606"/>
          <ac:spMkLst>
            <pc:docMk/>
            <pc:sldMk cId="3952383029" sldId="266"/>
            <ac:spMk id="8" creationId="{1B15ED52-F352-441B-82BF-E0EA34836D08}"/>
          </ac:spMkLst>
        </pc:spChg>
        <pc:spChg chg="add">
          <ac:chgData name="Maxim van Duin" userId="605588a15f647721" providerId="LiveId" clId="{D53DD4C7-F594-4C30-BB03-7E086881EE24}" dt="2025-02-05T14:55:36.667" v="210" actId="26606"/>
          <ac:spMkLst>
            <pc:docMk/>
            <pc:sldMk cId="3952383029" sldId="266"/>
            <ac:spMk id="10" creationId="{3B2E3793-BFE6-45A2-9B7B-E18844431C99}"/>
          </ac:spMkLst>
        </pc:spChg>
        <pc:spChg chg="add">
          <ac:chgData name="Maxim van Duin" userId="605588a15f647721" providerId="LiveId" clId="{D53DD4C7-F594-4C30-BB03-7E086881EE24}" dt="2025-02-05T14:55:36.667" v="210" actId="26606"/>
          <ac:spMkLst>
            <pc:docMk/>
            <pc:sldMk cId="3952383029" sldId="266"/>
            <ac:spMk id="12" creationId="{BC4C4868-CB8F-4AF9-9CDB-8108F2C19B67}"/>
          </ac:spMkLst>
        </pc:spChg>
        <pc:spChg chg="add">
          <ac:chgData name="Maxim van Duin" userId="605588a15f647721" providerId="LiveId" clId="{D53DD4C7-F594-4C30-BB03-7E086881EE24}" dt="2025-02-05T14:55:36.667" v="210" actId="26606"/>
          <ac:spMkLst>
            <pc:docMk/>
            <pc:sldMk cId="3952383029" sldId="266"/>
            <ac:spMk id="14" creationId="{375E0459-6403-40CD-989D-56A4407CA12E}"/>
          </ac:spMkLst>
        </pc:spChg>
        <pc:spChg chg="add">
          <ac:chgData name="Maxim van Duin" userId="605588a15f647721" providerId="LiveId" clId="{D53DD4C7-F594-4C30-BB03-7E086881EE24}" dt="2025-02-05T14:55:36.667" v="210" actId="26606"/>
          <ac:spMkLst>
            <pc:docMk/>
            <pc:sldMk cId="3952383029" sldId="266"/>
            <ac:spMk id="16" creationId="{53E5B1A8-3AC9-4BD1-9BBC-78CA94F2D1BA}"/>
          </ac:spMkLst>
        </pc:spChg>
      </pc:sldChg>
      <pc:sldChg chg="addSp modSp mod setBg">
        <pc:chgData name="Maxim van Duin" userId="605588a15f647721" providerId="LiveId" clId="{D53DD4C7-F594-4C30-BB03-7E086881EE24}" dt="2025-02-05T15:00:44.630" v="391" actId="1076"/>
        <pc:sldMkLst>
          <pc:docMk/>
          <pc:sldMk cId="4069437705" sldId="267"/>
        </pc:sldMkLst>
        <pc:spChg chg="mod">
          <ac:chgData name="Maxim van Duin" userId="605588a15f647721" providerId="LiveId" clId="{D53DD4C7-F594-4C30-BB03-7E086881EE24}" dt="2025-02-05T14:57:08.587" v="224" actId="255"/>
          <ac:spMkLst>
            <pc:docMk/>
            <pc:sldMk cId="4069437705" sldId="267"/>
            <ac:spMk id="2" creationId="{9DB70440-B33B-8E60-7338-624CC20A41B4}"/>
          </ac:spMkLst>
        </pc:spChg>
        <pc:spChg chg="mod">
          <ac:chgData name="Maxim van Duin" userId="605588a15f647721" providerId="LiveId" clId="{D53DD4C7-F594-4C30-BB03-7E086881EE24}" dt="2025-02-05T15:00:23.516" v="387" actId="20577"/>
          <ac:spMkLst>
            <pc:docMk/>
            <pc:sldMk cId="4069437705" sldId="267"/>
            <ac:spMk id="3" creationId="{BB38230A-2193-871C-0784-5BCF40FE24BB}"/>
          </ac:spMkLst>
        </pc:spChg>
        <pc:spChg chg="add mod">
          <ac:chgData name="Maxim van Duin" userId="605588a15f647721" providerId="LiveId" clId="{D53DD4C7-F594-4C30-BB03-7E086881EE24}" dt="2025-02-05T15:00:44.630" v="391" actId="1076"/>
          <ac:spMkLst>
            <pc:docMk/>
            <pc:sldMk cId="4069437705" sldId="267"/>
            <ac:spMk id="4" creationId="{E9E8D295-A097-12BA-EEF7-701695737EEE}"/>
          </ac:spMkLst>
        </pc:spChg>
        <pc:spChg chg="add mod">
          <ac:chgData name="Maxim van Duin" userId="605588a15f647721" providerId="LiveId" clId="{D53DD4C7-F594-4C30-BB03-7E086881EE24}" dt="2025-02-05T15:00:34.502" v="389" actId="1076"/>
          <ac:spMkLst>
            <pc:docMk/>
            <pc:sldMk cId="4069437705" sldId="267"/>
            <ac:spMk id="5" creationId="{F9AD5D10-ECA7-768B-9BAC-72AE4CA76E81}"/>
          </ac:spMkLst>
        </pc:spChg>
        <pc:spChg chg="add">
          <ac:chgData name="Maxim van Duin" userId="605588a15f647721" providerId="LiveId" clId="{D53DD4C7-F594-4C30-BB03-7E086881EE24}" dt="2025-02-05T14:56:06.568" v="213" actId="26606"/>
          <ac:spMkLst>
            <pc:docMk/>
            <pc:sldMk cId="4069437705" sldId="267"/>
            <ac:spMk id="8" creationId="{1B15ED52-F352-441B-82BF-E0EA34836D08}"/>
          </ac:spMkLst>
        </pc:spChg>
        <pc:spChg chg="add">
          <ac:chgData name="Maxim van Duin" userId="605588a15f647721" providerId="LiveId" clId="{D53DD4C7-F594-4C30-BB03-7E086881EE24}" dt="2025-02-05T14:56:06.568" v="213" actId="26606"/>
          <ac:spMkLst>
            <pc:docMk/>
            <pc:sldMk cId="4069437705" sldId="267"/>
            <ac:spMk id="10" creationId="{3B2E3793-BFE6-45A2-9B7B-E18844431C99}"/>
          </ac:spMkLst>
        </pc:spChg>
        <pc:spChg chg="add">
          <ac:chgData name="Maxim van Duin" userId="605588a15f647721" providerId="LiveId" clId="{D53DD4C7-F594-4C30-BB03-7E086881EE24}" dt="2025-02-05T14:56:06.568" v="213" actId="26606"/>
          <ac:spMkLst>
            <pc:docMk/>
            <pc:sldMk cId="4069437705" sldId="267"/>
            <ac:spMk id="12" creationId="{BC4C4868-CB8F-4AF9-9CDB-8108F2C19B67}"/>
          </ac:spMkLst>
        </pc:spChg>
        <pc:spChg chg="add">
          <ac:chgData name="Maxim van Duin" userId="605588a15f647721" providerId="LiveId" clId="{D53DD4C7-F594-4C30-BB03-7E086881EE24}" dt="2025-02-05T14:56:06.568" v="213" actId="26606"/>
          <ac:spMkLst>
            <pc:docMk/>
            <pc:sldMk cId="4069437705" sldId="267"/>
            <ac:spMk id="14" creationId="{375E0459-6403-40CD-989D-56A4407CA12E}"/>
          </ac:spMkLst>
        </pc:spChg>
        <pc:spChg chg="add">
          <ac:chgData name="Maxim van Duin" userId="605588a15f647721" providerId="LiveId" clId="{D53DD4C7-F594-4C30-BB03-7E086881EE24}" dt="2025-02-05T14:56:06.568" v="213" actId="26606"/>
          <ac:spMkLst>
            <pc:docMk/>
            <pc:sldMk cId="4069437705" sldId="267"/>
            <ac:spMk id="16" creationId="{53E5B1A8-3AC9-4BD1-9BBC-78CA94F2D1BA}"/>
          </ac:spMkLst>
        </pc:spChg>
      </pc:sldChg>
      <pc:sldChg chg="addSp modSp mod modTransition setBg modNotesTx">
        <pc:chgData name="Maxim van Duin" userId="605588a15f647721" providerId="LiveId" clId="{D53DD4C7-F594-4C30-BB03-7E086881EE24}" dt="2025-02-07T09:23:25.659" v="4090" actId="20577"/>
        <pc:sldMkLst>
          <pc:docMk/>
          <pc:sldMk cId="856873666" sldId="268"/>
        </pc:sldMkLst>
        <pc:spChg chg="mod">
          <ac:chgData name="Maxim van Duin" userId="605588a15f647721" providerId="LiveId" clId="{D53DD4C7-F594-4C30-BB03-7E086881EE24}" dt="2025-02-05T15:02:16.384" v="429" actId="20577"/>
          <ac:spMkLst>
            <pc:docMk/>
            <pc:sldMk cId="856873666" sldId="268"/>
            <ac:spMk id="2" creationId="{16D32D33-37A3-F99E-0EFE-D600B9E0BB9F}"/>
          </ac:spMkLst>
        </pc:spChg>
        <pc:spChg chg="mod">
          <ac:chgData name="Maxim van Duin" userId="605588a15f647721" providerId="LiveId" clId="{D53DD4C7-F594-4C30-BB03-7E086881EE24}" dt="2025-02-05T14:57:44.818" v="229" actId="255"/>
          <ac:spMkLst>
            <pc:docMk/>
            <pc:sldMk cId="856873666" sldId="268"/>
            <ac:spMk id="3" creationId="{26991795-A551-89C5-E413-DDACE74DC4A5}"/>
          </ac:spMkLst>
        </pc:spChg>
        <pc:spChg chg="add mod">
          <ac:chgData name="Maxim van Duin" userId="605588a15f647721" providerId="LiveId" clId="{D53DD4C7-F594-4C30-BB03-7E086881EE24}" dt="2025-02-05T15:02:12.030" v="405" actId="1076"/>
          <ac:spMkLst>
            <pc:docMk/>
            <pc:sldMk cId="856873666" sldId="268"/>
            <ac:spMk id="4" creationId="{ED8FC968-983E-470E-5D8D-9091A4CB86DD}"/>
          </ac:spMkLst>
        </pc:spChg>
        <pc:spChg chg="add">
          <ac:chgData name="Maxim van Duin" userId="605588a15f647721" providerId="LiveId" clId="{D53DD4C7-F594-4C30-BB03-7E086881EE24}" dt="2025-02-05T14:57:27.176" v="225" actId="26606"/>
          <ac:spMkLst>
            <pc:docMk/>
            <pc:sldMk cId="856873666" sldId="268"/>
            <ac:spMk id="8" creationId="{1B15ED52-F352-441B-82BF-E0EA34836D08}"/>
          </ac:spMkLst>
        </pc:spChg>
        <pc:spChg chg="add">
          <ac:chgData name="Maxim van Duin" userId="605588a15f647721" providerId="LiveId" clId="{D53DD4C7-F594-4C30-BB03-7E086881EE24}" dt="2025-02-05T14:57:27.176" v="225" actId="26606"/>
          <ac:spMkLst>
            <pc:docMk/>
            <pc:sldMk cId="856873666" sldId="268"/>
            <ac:spMk id="10" creationId="{3B2E3793-BFE6-45A2-9B7B-E18844431C99}"/>
          </ac:spMkLst>
        </pc:spChg>
        <pc:spChg chg="add">
          <ac:chgData name="Maxim van Duin" userId="605588a15f647721" providerId="LiveId" clId="{D53DD4C7-F594-4C30-BB03-7E086881EE24}" dt="2025-02-05T14:57:27.176" v="225" actId="26606"/>
          <ac:spMkLst>
            <pc:docMk/>
            <pc:sldMk cId="856873666" sldId="268"/>
            <ac:spMk id="12" creationId="{BC4C4868-CB8F-4AF9-9CDB-8108F2C19B67}"/>
          </ac:spMkLst>
        </pc:spChg>
        <pc:spChg chg="add">
          <ac:chgData name="Maxim van Duin" userId="605588a15f647721" providerId="LiveId" clId="{D53DD4C7-F594-4C30-BB03-7E086881EE24}" dt="2025-02-05T14:57:27.176" v="225" actId="26606"/>
          <ac:spMkLst>
            <pc:docMk/>
            <pc:sldMk cId="856873666" sldId="268"/>
            <ac:spMk id="14" creationId="{375E0459-6403-40CD-989D-56A4407CA12E}"/>
          </ac:spMkLst>
        </pc:spChg>
        <pc:spChg chg="add">
          <ac:chgData name="Maxim van Duin" userId="605588a15f647721" providerId="LiveId" clId="{D53DD4C7-F594-4C30-BB03-7E086881EE24}" dt="2025-02-05T14:57:27.176" v="225" actId="26606"/>
          <ac:spMkLst>
            <pc:docMk/>
            <pc:sldMk cId="856873666" sldId="268"/>
            <ac:spMk id="16" creationId="{53E5B1A8-3AC9-4BD1-9BBC-78CA94F2D1BA}"/>
          </ac:spMkLst>
        </pc:spChg>
      </pc:sldChg>
      <pc:sldChg chg="addSp delSp modSp mod modTransition setBg modNotesTx">
        <pc:chgData name="Maxim van Duin" userId="605588a15f647721" providerId="LiveId" clId="{D53DD4C7-F594-4C30-BB03-7E086881EE24}" dt="2025-02-07T09:24:34.239" v="4093" actId="20577"/>
        <pc:sldMkLst>
          <pc:docMk/>
          <pc:sldMk cId="1576821081" sldId="269"/>
        </pc:sldMkLst>
        <pc:spChg chg="mod">
          <ac:chgData name="Maxim van Duin" userId="605588a15f647721" providerId="LiveId" clId="{D53DD4C7-F594-4C30-BB03-7E086881EE24}" dt="2025-02-05T15:04:02.910" v="551" actId="20577"/>
          <ac:spMkLst>
            <pc:docMk/>
            <pc:sldMk cId="1576821081" sldId="269"/>
            <ac:spMk id="2" creationId="{5E136A44-19B3-83F5-F31B-50277BD10256}"/>
          </ac:spMkLst>
        </pc:spChg>
        <pc:spChg chg="mod">
          <ac:chgData name="Maxim van Duin" userId="605588a15f647721" providerId="LiveId" clId="{D53DD4C7-F594-4C30-BB03-7E086881EE24}" dt="2025-02-05T16:01:17.485" v="749" actId="20577"/>
          <ac:spMkLst>
            <pc:docMk/>
            <pc:sldMk cId="1576821081" sldId="269"/>
            <ac:spMk id="3" creationId="{25D648CD-5EED-8B45-120E-A6AF67C61DC2}"/>
          </ac:spMkLst>
        </pc:spChg>
        <pc:spChg chg="add mod">
          <ac:chgData name="Maxim van Duin" userId="605588a15f647721" providerId="LiveId" clId="{D53DD4C7-F594-4C30-BB03-7E086881EE24}" dt="2025-02-05T15:03:52.755" v="443" actId="1076"/>
          <ac:spMkLst>
            <pc:docMk/>
            <pc:sldMk cId="1576821081" sldId="269"/>
            <ac:spMk id="4" creationId="{45B1694E-B5CA-550B-4EF7-DF3F73E92780}"/>
          </ac:spMkLst>
        </pc:spChg>
        <pc:spChg chg="add">
          <ac:chgData name="Maxim van Duin" userId="605588a15f647721" providerId="LiveId" clId="{D53DD4C7-F594-4C30-BB03-7E086881EE24}" dt="2025-02-05T14:57:39.212" v="228" actId="26606"/>
          <ac:spMkLst>
            <pc:docMk/>
            <pc:sldMk cId="1576821081" sldId="269"/>
            <ac:spMk id="5" creationId="{1B15ED52-F352-441B-82BF-E0EA34836D08}"/>
          </ac:spMkLst>
        </pc:spChg>
        <pc:spChg chg="add">
          <ac:chgData name="Maxim van Duin" userId="605588a15f647721" providerId="LiveId" clId="{D53DD4C7-F594-4C30-BB03-7E086881EE24}" dt="2025-02-05T14:57:39.212" v="228" actId="26606"/>
          <ac:spMkLst>
            <pc:docMk/>
            <pc:sldMk cId="1576821081" sldId="269"/>
            <ac:spMk id="6" creationId="{3B2E3793-BFE6-45A2-9B7B-E18844431C99}"/>
          </ac:spMkLst>
        </pc:spChg>
        <pc:spChg chg="add">
          <ac:chgData name="Maxim van Duin" userId="605588a15f647721" providerId="LiveId" clId="{D53DD4C7-F594-4C30-BB03-7E086881EE24}" dt="2025-02-05T14:57:39.212" v="228" actId="26606"/>
          <ac:spMkLst>
            <pc:docMk/>
            <pc:sldMk cId="1576821081" sldId="269"/>
            <ac:spMk id="7" creationId="{BC4C4868-CB8F-4AF9-9CDB-8108F2C19B67}"/>
          </ac:spMkLst>
        </pc:spChg>
        <pc:spChg chg="add">
          <ac:chgData name="Maxim van Duin" userId="605588a15f647721" providerId="LiveId" clId="{D53DD4C7-F594-4C30-BB03-7E086881EE24}" dt="2025-02-05T14:57:39.212" v="228" actId="26606"/>
          <ac:spMkLst>
            <pc:docMk/>
            <pc:sldMk cId="1576821081" sldId="269"/>
            <ac:spMk id="14" creationId="{375E0459-6403-40CD-989D-56A4407CA12E}"/>
          </ac:spMkLst>
        </pc:spChg>
        <pc:spChg chg="add">
          <ac:chgData name="Maxim van Duin" userId="605588a15f647721" providerId="LiveId" clId="{D53DD4C7-F594-4C30-BB03-7E086881EE24}" dt="2025-02-05T14:57:39.212" v="228" actId="26606"/>
          <ac:spMkLst>
            <pc:docMk/>
            <pc:sldMk cId="1576821081" sldId="269"/>
            <ac:spMk id="16" creationId="{53E5B1A8-3AC9-4BD1-9BBC-78CA94F2D1BA}"/>
          </ac:spMkLst>
        </pc:spChg>
      </pc:sldChg>
      <pc:sldChg chg="addSp delSp modSp mod setBg modNotesTx">
        <pc:chgData name="Maxim van Duin" userId="605588a15f647721" providerId="LiveId" clId="{D53DD4C7-F594-4C30-BB03-7E086881EE24}" dt="2025-02-05T15:29:17.226" v="735" actId="20577"/>
        <pc:sldMkLst>
          <pc:docMk/>
          <pc:sldMk cId="3100437946" sldId="270"/>
        </pc:sldMkLst>
        <pc:spChg chg="mod">
          <ac:chgData name="Maxim van Duin" userId="605588a15f647721" providerId="LiveId" clId="{D53DD4C7-F594-4C30-BB03-7E086881EE24}" dt="2025-02-05T15:04:51.820" v="559" actId="255"/>
          <ac:spMkLst>
            <pc:docMk/>
            <pc:sldMk cId="3100437946" sldId="270"/>
            <ac:spMk id="2" creationId="{D59BC86E-EC51-95F6-C80C-8D37BD90BD4B}"/>
          </ac:spMkLst>
        </pc:spChg>
        <pc:spChg chg="add">
          <ac:chgData name="Maxim van Duin" userId="605588a15f647721" providerId="LiveId" clId="{D53DD4C7-F594-4C30-BB03-7E086881EE24}" dt="2025-02-05T15:04:44.034" v="558" actId="26606"/>
          <ac:spMkLst>
            <pc:docMk/>
            <pc:sldMk cId="3100437946" sldId="270"/>
            <ac:spMk id="8" creationId="{1B15ED52-F352-441B-82BF-E0EA34836D08}"/>
          </ac:spMkLst>
        </pc:spChg>
        <pc:spChg chg="add">
          <ac:chgData name="Maxim van Duin" userId="605588a15f647721" providerId="LiveId" clId="{D53DD4C7-F594-4C30-BB03-7E086881EE24}" dt="2025-02-05T15:04:44.034" v="558" actId="26606"/>
          <ac:spMkLst>
            <pc:docMk/>
            <pc:sldMk cId="3100437946" sldId="270"/>
            <ac:spMk id="10" creationId="{3B2E3793-BFE6-45A2-9B7B-E18844431C99}"/>
          </ac:spMkLst>
        </pc:spChg>
        <pc:spChg chg="add">
          <ac:chgData name="Maxim van Duin" userId="605588a15f647721" providerId="LiveId" clId="{D53DD4C7-F594-4C30-BB03-7E086881EE24}" dt="2025-02-05T15:04:44.034" v="558" actId="26606"/>
          <ac:spMkLst>
            <pc:docMk/>
            <pc:sldMk cId="3100437946" sldId="270"/>
            <ac:spMk id="12" creationId="{BC4C4868-CB8F-4AF9-9CDB-8108F2C19B67}"/>
          </ac:spMkLst>
        </pc:spChg>
        <pc:spChg chg="add">
          <ac:chgData name="Maxim van Duin" userId="605588a15f647721" providerId="LiveId" clId="{D53DD4C7-F594-4C30-BB03-7E086881EE24}" dt="2025-02-05T15:04:44.034" v="558" actId="26606"/>
          <ac:spMkLst>
            <pc:docMk/>
            <pc:sldMk cId="3100437946" sldId="270"/>
            <ac:spMk id="14" creationId="{375E0459-6403-40CD-989D-56A4407CA12E}"/>
          </ac:spMkLst>
        </pc:spChg>
        <pc:spChg chg="add">
          <ac:chgData name="Maxim van Duin" userId="605588a15f647721" providerId="LiveId" clId="{D53DD4C7-F594-4C30-BB03-7E086881EE24}" dt="2025-02-05T15:04:44.034" v="558" actId="26606"/>
          <ac:spMkLst>
            <pc:docMk/>
            <pc:sldMk cId="3100437946" sldId="270"/>
            <ac:spMk id="16" creationId="{53E5B1A8-3AC9-4BD1-9BBC-78CA94F2D1BA}"/>
          </ac:spMkLst>
        </pc:spChg>
        <pc:spChg chg="add mod">
          <ac:chgData name="Maxim van Duin" userId="605588a15f647721" providerId="LiveId" clId="{D53DD4C7-F594-4C30-BB03-7E086881EE24}" dt="2025-02-05T15:29:17.226" v="735" actId="20577"/>
          <ac:spMkLst>
            <pc:docMk/>
            <pc:sldMk cId="3100437946" sldId="270"/>
            <ac:spMk id="17" creationId="{8C733D18-D793-4101-4043-A85A49F6087D}"/>
          </ac:spMkLst>
        </pc:spChg>
      </pc:sldChg>
      <pc:sldChg chg="addSp modSp mod setBg">
        <pc:chgData name="Maxim van Duin" userId="605588a15f647721" providerId="LiveId" clId="{D53DD4C7-F594-4C30-BB03-7E086881EE24}" dt="2025-02-05T15:05:20.035" v="563" actId="255"/>
        <pc:sldMkLst>
          <pc:docMk/>
          <pc:sldMk cId="2280596848" sldId="271"/>
        </pc:sldMkLst>
        <pc:spChg chg="mod">
          <ac:chgData name="Maxim van Duin" userId="605588a15f647721" providerId="LiveId" clId="{D53DD4C7-F594-4C30-BB03-7E086881EE24}" dt="2025-02-05T15:05:14.844" v="562" actId="255"/>
          <ac:spMkLst>
            <pc:docMk/>
            <pc:sldMk cId="2280596848" sldId="271"/>
            <ac:spMk id="2" creationId="{6432D4B1-9E19-C110-E475-C6348B396F6F}"/>
          </ac:spMkLst>
        </pc:spChg>
        <pc:spChg chg="mod">
          <ac:chgData name="Maxim van Duin" userId="605588a15f647721" providerId="LiveId" clId="{D53DD4C7-F594-4C30-BB03-7E086881EE24}" dt="2025-02-05T15:05:20.035" v="563" actId="255"/>
          <ac:spMkLst>
            <pc:docMk/>
            <pc:sldMk cId="2280596848" sldId="271"/>
            <ac:spMk id="3" creationId="{A14159C4-1E4B-16BD-7C6C-B06BDC43649A}"/>
          </ac:spMkLst>
        </pc:spChg>
        <pc:spChg chg="add">
          <ac:chgData name="Maxim van Duin" userId="605588a15f647721" providerId="LiveId" clId="{D53DD4C7-F594-4C30-BB03-7E086881EE24}" dt="2025-02-05T15:05:09.200" v="561" actId="26606"/>
          <ac:spMkLst>
            <pc:docMk/>
            <pc:sldMk cId="2280596848" sldId="271"/>
            <ac:spMk id="8" creationId="{1B15ED52-F352-441B-82BF-E0EA34836D08}"/>
          </ac:spMkLst>
        </pc:spChg>
        <pc:spChg chg="add">
          <ac:chgData name="Maxim van Duin" userId="605588a15f647721" providerId="LiveId" clId="{D53DD4C7-F594-4C30-BB03-7E086881EE24}" dt="2025-02-05T15:05:09.200" v="561" actId="26606"/>
          <ac:spMkLst>
            <pc:docMk/>
            <pc:sldMk cId="2280596848" sldId="271"/>
            <ac:spMk id="10" creationId="{3B2E3793-BFE6-45A2-9B7B-E18844431C99}"/>
          </ac:spMkLst>
        </pc:spChg>
        <pc:spChg chg="add">
          <ac:chgData name="Maxim van Duin" userId="605588a15f647721" providerId="LiveId" clId="{D53DD4C7-F594-4C30-BB03-7E086881EE24}" dt="2025-02-05T15:05:09.200" v="561" actId="26606"/>
          <ac:spMkLst>
            <pc:docMk/>
            <pc:sldMk cId="2280596848" sldId="271"/>
            <ac:spMk id="12" creationId="{BC4C4868-CB8F-4AF9-9CDB-8108F2C19B67}"/>
          </ac:spMkLst>
        </pc:spChg>
        <pc:spChg chg="add">
          <ac:chgData name="Maxim van Duin" userId="605588a15f647721" providerId="LiveId" clId="{D53DD4C7-F594-4C30-BB03-7E086881EE24}" dt="2025-02-05T15:05:09.200" v="561" actId="26606"/>
          <ac:spMkLst>
            <pc:docMk/>
            <pc:sldMk cId="2280596848" sldId="271"/>
            <ac:spMk id="14" creationId="{375E0459-6403-40CD-989D-56A4407CA12E}"/>
          </ac:spMkLst>
        </pc:spChg>
        <pc:spChg chg="add">
          <ac:chgData name="Maxim van Duin" userId="605588a15f647721" providerId="LiveId" clId="{D53DD4C7-F594-4C30-BB03-7E086881EE24}" dt="2025-02-05T15:05:09.200" v="561" actId="26606"/>
          <ac:spMkLst>
            <pc:docMk/>
            <pc:sldMk cId="2280596848" sldId="271"/>
            <ac:spMk id="16" creationId="{53E5B1A8-3AC9-4BD1-9BBC-78CA94F2D1BA}"/>
          </ac:spMkLst>
        </pc:spChg>
      </pc:sldChg>
      <pc:sldChg chg="addSp delSp modSp mod setBg">
        <pc:chgData name="Maxim van Duin" userId="605588a15f647721" providerId="LiveId" clId="{D53DD4C7-F594-4C30-BB03-7E086881EE24}" dt="2025-02-05T15:07:44.269" v="577" actId="255"/>
        <pc:sldMkLst>
          <pc:docMk/>
          <pc:sldMk cId="1190651601" sldId="272"/>
        </pc:sldMkLst>
        <pc:spChg chg="mod">
          <ac:chgData name="Maxim van Duin" userId="605588a15f647721" providerId="LiveId" clId="{D53DD4C7-F594-4C30-BB03-7E086881EE24}" dt="2025-02-05T15:07:44.269" v="577" actId="255"/>
          <ac:spMkLst>
            <pc:docMk/>
            <pc:sldMk cId="1190651601" sldId="272"/>
            <ac:spMk id="2" creationId="{7E3B6E88-12FB-B81C-8B7A-DCCA56366B97}"/>
          </ac:spMkLst>
        </pc:spChg>
        <pc:spChg chg="add">
          <ac:chgData name="Maxim van Duin" userId="605588a15f647721" providerId="LiveId" clId="{D53DD4C7-F594-4C30-BB03-7E086881EE24}" dt="2025-02-05T15:07:05.166" v="576" actId="26606"/>
          <ac:spMkLst>
            <pc:docMk/>
            <pc:sldMk cId="1190651601" sldId="272"/>
            <ac:spMk id="39" creationId="{BACC6370-2D7E-4714-9D71-7542949D7D5D}"/>
          </ac:spMkLst>
        </pc:spChg>
        <pc:spChg chg="add">
          <ac:chgData name="Maxim van Duin" userId="605588a15f647721" providerId="LiveId" clId="{D53DD4C7-F594-4C30-BB03-7E086881EE24}" dt="2025-02-05T15:07:05.166" v="576" actId="26606"/>
          <ac:spMkLst>
            <pc:docMk/>
            <pc:sldMk cId="1190651601" sldId="272"/>
            <ac:spMk id="41" creationId="{F68B3F68-107C-434F-AA38-110D5EA91B85}"/>
          </ac:spMkLst>
        </pc:spChg>
        <pc:spChg chg="add">
          <ac:chgData name="Maxim van Duin" userId="605588a15f647721" providerId="LiveId" clId="{D53DD4C7-F594-4C30-BB03-7E086881EE24}" dt="2025-02-05T15:07:05.166" v="576" actId="26606"/>
          <ac:spMkLst>
            <pc:docMk/>
            <pc:sldMk cId="1190651601" sldId="272"/>
            <ac:spMk id="43" creationId="{AAD0DBB9-1A4B-4391-81D4-CB19F9AB918A}"/>
          </ac:spMkLst>
        </pc:spChg>
        <pc:spChg chg="add">
          <ac:chgData name="Maxim van Duin" userId="605588a15f647721" providerId="LiveId" clId="{D53DD4C7-F594-4C30-BB03-7E086881EE24}" dt="2025-02-05T15:07:05.166" v="576" actId="26606"/>
          <ac:spMkLst>
            <pc:docMk/>
            <pc:sldMk cId="1190651601" sldId="272"/>
            <ac:spMk id="45" creationId="{063BBA22-50EA-4C4D-BE05-F1CE4E63AA56}"/>
          </ac:spMkLst>
        </pc:spChg>
        <pc:graphicFrameChg chg="add mod modGraphic">
          <ac:chgData name="Maxim van Duin" userId="605588a15f647721" providerId="LiveId" clId="{D53DD4C7-F594-4C30-BB03-7E086881EE24}" dt="2025-02-05T15:07:05.166" v="576" actId="26606"/>
          <ac:graphicFrameMkLst>
            <pc:docMk/>
            <pc:sldMk cId="1190651601" sldId="272"/>
            <ac:graphicFrameMk id="23" creationId="{BFFE9AEC-9786-74A0-25A0-8F261BC9F4F2}"/>
          </ac:graphicFrameMkLst>
        </pc:graphicFrameChg>
      </pc:sldChg>
      <pc:sldChg chg="addSp modSp mod setBg">
        <pc:chgData name="Maxim van Duin" userId="605588a15f647721" providerId="LiveId" clId="{D53DD4C7-F594-4C30-BB03-7E086881EE24}" dt="2025-02-05T15:08:22.474" v="580" actId="255"/>
        <pc:sldMkLst>
          <pc:docMk/>
          <pc:sldMk cId="2852034324" sldId="273"/>
        </pc:sldMkLst>
        <pc:spChg chg="mod">
          <ac:chgData name="Maxim van Duin" userId="605588a15f647721" providerId="LiveId" clId="{D53DD4C7-F594-4C30-BB03-7E086881EE24}" dt="2025-02-05T15:08:19.350" v="579" actId="255"/>
          <ac:spMkLst>
            <pc:docMk/>
            <pc:sldMk cId="2852034324" sldId="273"/>
            <ac:spMk id="2" creationId="{BF0D634B-A3EF-97E0-82B5-AFC1EC69BCCC}"/>
          </ac:spMkLst>
        </pc:spChg>
        <pc:spChg chg="mod">
          <ac:chgData name="Maxim van Duin" userId="605588a15f647721" providerId="LiveId" clId="{D53DD4C7-F594-4C30-BB03-7E086881EE24}" dt="2025-02-05T15:08:22.474" v="580" actId="255"/>
          <ac:spMkLst>
            <pc:docMk/>
            <pc:sldMk cId="2852034324" sldId="273"/>
            <ac:spMk id="3" creationId="{F04E086E-91F9-29BD-8FED-32FD67246A2A}"/>
          </ac:spMkLst>
        </pc:spChg>
        <pc:spChg chg="add">
          <ac:chgData name="Maxim van Duin" userId="605588a15f647721" providerId="LiveId" clId="{D53DD4C7-F594-4C30-BB03-7E086881EE24}" dt="2025-02-05T15:08:14.999" v="578" actId="26606"/>
          <ac:spMkLst>
            <pc:docMk/>
            <pc:sldMk cId="2852034324" sldId="273"/>
            <ac:spMk id="8" creationId="{1B15ED52-F352-441B-82BF-E0EA34836D08}"/>
          </ac:spMkLst>
        </pc:spChg>
        <pc:spChg chg="add">
          <ac:chgData name="Maxim van Duin" userId="605588a15f647721" providerId="LiveId" clId="{D53DD4C7-F594-4C30-BB03-7E086881EE24}" dt="2025-02-05T15:08:14.999" v="578" actId="26606"/>
          <ac:spMkLst>
            <pc:docMk/>
            <pc:sldMk cId="2852034324" sldId="273"/>
            <ac:spMk id="10" creationId="{3B2E3793-BFE6-45A2-9B7B-E18844431C99}"/>
          </ac:spMkLst>
        </pc:spChg>
        <pc:spChg chg="add">
          <ac:chgData name="Maxim van Duin" userId="605588a15f647721" providerId="LiveId" clId="{D53DD4C7-F594-4C30-BB03-7E086881EE24}" dt="2025-02-05T15:08:14.999" v="578" actId="26606"/>
          <ac:spMkLst>
            <pc:docMk/>
            <pc:sldMk cId="2852034324" sldId="273"/>
            <ac:spMk id="12" creationId="{BC4C4868-CB8F-4AF9-9CDB-8108F2C19B67}"/>
          </ac:spMkLst>
        </pc:spChg>
        <pc:spChg chg="add">
          <ac:chgData name="Maxim van Duin" userId="605588a15f647721" providerId="LiveId" clId="{D53DD4C7-F594-4C30-BB03-7E086881EE24}" dt="2025-02-05T15:08:14.999" v="578" actId="26606"/>
          <ac:spMkLst>
            <pc:docMk/>
            <pc:sldMk cId="2852034324" sldId="273"/>
            <ac:spMk id="14" creationId="{375E0459-6403-40CD-989D-56A4407CA12E}"/>
          </ac:spMkLst>
        </pc:spChg>
        <pc:spChg chg="add">
          <ac:chgData name="Maxim van Duin" userId="605588a15f647721" providerId="LiveId" clId="{D53DD4C7-F594-4C30-BB03-7E086881EE24}" dt="2025-02-05T15:08:14.999" v="578" actId="26606"/>
          <ac:spMkLst>
            <pc:docMk/>
            <pc:sldMk cId="2852034324" sldId="273"/>
            <ac:spMk id="16" creationId="{53E5B1A8-3AC9-4BD1-9BBC-78CA94F2D1BA}"/>
          </ac:spMkLst>
        </pc:spChg>
      </pc:sldChg>
      <pc:sldChg chg="addSp modSp mod setBg">
        <pc:chgData name="Maxim van Duin" userId="605588a15f647721" providerId="LiveId" clId="{D53DD4C7-F594-4C30-BB03-7E086881EE24}" dt="2025-02-05T15:08:54.180" v="583" actId="255"/>
        <pc:sldMkLst>
          <pc:docMk/>
          <pc:sldMk cId="1883290807" sldId="274"/>
        </pc:sldMkLst>
        <pc:spChg chg="mod">
          <ac:chgData name="Maxim van Duin" userId="605588a15f647721" providerId="LiveId" clId="{D53DD4C7-F594-4C30-BB03-7E086881EE24}" dt="2025-02-05T15:08:50.723" v="582" actId="255"/>
          <ac:spMkLst>
            <pc:docMk/>
            <pc:sldMk cId="1883290807" sldId="274"/>
            <ac:spMk id="2" creationId="{482E3A0E-71F6-32D4-1DA8-516ED5331C7B}"/>
          </ac:spMkLst>
        </pc:spChg>
        <pc:spChg chg="mod">
          <ac:chgData name="Maxim van Duin" userId="605588a15f647721" providerId="LiveId" clId="{D53DD4C7-F594-4C30-BB03-7E086881EE24}" dt="2025-02-05T15:08:54.180" v="583" actId="255"/>
          <ac:spMkLst>
            <pc:docMk/>
            <pc:sldMk cId="1883290807" sldId="274"/>
            <ac:spMk id="3" creationId="{D25E6751-D633-2661-D320-ED5235EF0FB0}"/>
          </ac:spMkLst>
        </pc:spChg>
        <pc:spChg chg="add">
          <ac:chgData name="Maxim van Duin" userId="605588a15f647721" providerId="LiveId" clId="{D53DD4C7-F594-4C30-BB03-7E086881EE24}" dt="2025-02-05T15:08:44.344" v="581" actId="26606"/>
          <ac:spMkLst>
            <pc:docMk/>
            <pc:sldMk cId="1883290807" sldId="274"/>
            <ac:spMk id="8" creationId="{1B15ED52-F352-441B-82BF-E0EA34836D08}"/>
          </ac:spMkLst>
        </pc:spChg>
        <pc:spChg chg="add">
          <ac:chgData name="Maxim van Duin" userId="605588a15f647721" providerId="LiveId" clId="{D53DD4C7-F594-4C30-BB03-7E086881EE24}" dt="2025-02-05T15:08:44.344" v="581" actId="26606"/>
          <ac:spMkLst>
            <pc:docMk/>
            <pc:sldMk cId="1883290807" sldId="274"/>
            <ac:spMk id="10" creationId="{3B2E3793-BFE6-45A2-9B7B-E18844431C99}"/>
          </ac:spMkLst>
        </pc:spChg>
        <pc:spChg chg="add">
          <ac:chgData name="Maxim van Duin" userId="605588a15f647721" providerId="LiveId" clId="{D53DD4C7-F594-4C30-BB03-7E086881EE24}" dt="2025-02-05T15:08:44.344" v="581" actId="26606"/>
          <ac:spMkLst>
            <pc:docMk/>
            <pc:sldMk cId="1883290807" sldId="274"/>
            <ac:spMk id="12" creationId="{BC4C4868-CB8F-4AF9-9CDB-8108F2C19B67}"/>
          </ac:spMkLst>
        </pc:spChg>
        <pc:spChg chg="add">
          <ac:chgData name="Maxim van Duin" userId="605588a15f647721" providerId="LiveId" clId="{D53DD4C7-F594-4C30-BB03-7E086881EE24}" dt="2025-02-05T15:08:44.344" v="581" actId="26606"/>
          <ac:spMkLst>
            <pc:docMk/>
            <pc:sldMk cId="1883290807" sldId="274"/>
            <ac:spMk id="14" creationId="{375E0459-6403-40CD-989D-56A4407CA12E}"/>
          </ac:spMkLst>
        </pc:spChg>
        <pc:spChg chg="add">
          <ac:chgData name="Maxim van Duin" userId="605588a15f647721" providerId="LiveId" clId="{D53DD4C7-F594-4C30-BB03-7E086881EE24}" dt="2025-02-05T15:08:44.344" v="581" actId="26606"/>
          <ac:spMkLst>
            <pc:docMk/>
            <pc:sldMk cId="1883290807" sldId="274"/>
            <ac:spMk id="16" creationId="{53E5B1A8-3AC9-4BD1-9BBC-78CA94F2D1BA}"/>
          </ac:spMkLst>
        </pc:spChg>
      </pc:sldChg>
      <pc:sldChg chg="addSp modSp mod setBg">
        <pc:chgData name="Maxim van Duin" userId="605588a15f647721" providerId="LiveId" clId="{D53DD4C7-F594-4C30-BB03-7E086881EE24}" dt="2025-02-05T15:12:26.835" v="606" actId="255"/>
        <pc:sldMkLst>
          <pc:docMk/>
          <pc:sldMk cId="501939789" sldId="275"/>
        </pc:sldMkLst>
        <pc:spChg chg="mod">
          <ac:chgData name="Maxim van Duin" userId="605588a15f647721" providerId="LiveId" clId="{D53DD4C7-F594-4C30-BB03-7E086881EE24}" dt="2025-02-05T15:09:20.078" v="585" actId="255"/>
          <ac:spMkLst>
            <pc:docMk/>
            <pc:sldMk cId="501939789" sldId="275"/>
            <ac:spMk id="2" creationId="{45441F82-C077-7972-F6AE-F3B3FD9CD4A2}"/>
          </ac:spMkLst>
        </pc:spChg>
        <pc:spChg chg="mod">
          <ac:chgData name="Maxim van Duin" userId="605588a15f647721" providerId="LiveId" clId="{D53DD4C7-F594-4C30-BB03-7E086881EE24}" dt="2025-02-05T15:12:26.835" v="606" actId="255"/>
          <ac:spMkLst>
            <pc:docMk/>
            <pc:sldMk cId="501939789" sldId="275"/>
            <ac:spMk id="3" creationId="{A59D44C6-1877-A78B-8C31-039C3D32DF91}"/>
          </ac:spMkLst>
        </pc:spChg>
        <pc:spChg chg="add">
          <ac:chgData name="Maxim van Duin" userId="605588a15f647721" providerId="LiveId" clId="{D53DD4C7-F594-4C30-BB03-7E086881EE24}" dt="2025-02-05T15:09:13.970" v="584" actId="26606"/>
          <ac:spMkLst>
            <pc:docMk/>
            <pc:sldMk cId="501939789" sldId="275"/>
            <ac:spMk id="8" creationId="{1B15ED52-F352-441B-82BF-E0EA34836D08}"/>
          </ac:spMkLst>
        </pc:spChg>
        <pc:spChg chg="add">
          <ac:chgData name="Maxim van Duin" userId="605588a15f647721" providerId="LiveId" clId="{D53DD4C7-F594-4C30-BB03-7E086881EE24}" dt="2025-02-05T15:09:13.970" v="584" actId="26606"/>
          <ac:spMkLst>
            <pc:docMk/>
            <pc:sldMk cId="501939789" sldId="275"/>
            <ac:spMk id="10" creationId="{3B2E3793-BFE6-45A2-9B7B-E18844431C99}"/>
          </ac:spMkLst>
        </pc:spChg>
        <pc:spChg chg="add">
          <ac:chgData name="Maxim van Duin" userId="605588a15f647721" providerId="LiveId" clId="{D53DD4C7-F594-4C30-BB03-7E086881EE24}" dt="2025-02-05T15:09:13.970" v="584" actId="26606"/>
          <ac:spMkLst>
            <pc:docMk/>
            <pc:sldMk cId="501939789" sldId="275"/>
            <ac:spMk id="12" creationId="{BC4C4868-CB8F-4AF9-9CDB-8108F2C19B67}"/>
          </ac:spMkLst>
        </pc:spChg>
        <pc:spChg chg="add">
          <ac:chgData name="Maxim van Duin" userId="605588a15f647721" providerId="LiveId" clId="{D53DD4C7-F594-4C30-BB03-7E086881EE24}" dt="2025-02-05T15:09:13.970" v="584" actId="26606"/>
          <ac:spMkLst>
            <pc:docMk/>
            <pc:sldMk cId="501939789" sldId="275"/>
            <ac:spMk id="14" creationId="{375E0459-6403-40CD-989D-56A4407CA12E}"/>
          </ac:spMkLst>
        </pc:spChg>
        <pc:spChg chg="add">
          <ac:chgData name="Maxim van Duin" userId="605588a15f647721" providerId="LiveId" clId="{D53DD4C7-F594-4C30-BB03-7E086881EE24}" dt="2025-02-05T15:09:13.970" v="584" actId="26606"/>
          <ac:spMkLst>
            <pc:docMk/>
            <pc:sldMk cId="501939789" sldId="275"/>
            <ac:spMk id="16" creationId="{53E5B1A8-3AC9-4BD1-9BBC-78CA94F2D1BA}"/>
          </ac:spMkLst>
        </pc:spChg>
      </pc:sldChg>
      <pc:sldChg chg="addSp modSp mod setBg addAnim modAnim">
        <pc:chgData name="Maxim van Duin" userId="605588a15f647721" providerId="LiveId" clId="{D53DD4C7-F594-4C30-BB03-7E086881EE24}" dt="2025-02-05T15:09:50.099" v="589"/>
        <pc:sldMkLst>
          <pc:docMk/>
          <pc:sldMk cId="3802588844" sldId="276"/>
        </pc:sldMkLst>
        <pc:spChg chg="mod">
          <ac:chgData name="Maxim van Duin" userId="605588a15f647721" providerId="LiveId" clId="{D53DD4C7-F594-4C30-BB03-7E086881EE24}" dt="2025-02-05T15:09:42.422" v="587" actId="26606"/>
          <ac:spMkLst>
            <pc:docMk/>
            <pc:sldMk cId="3802588844" sldId="276"/>
            <ac:spMk id="2" creationId="{4F275239-73B8-6992-C9EF-8E7920A36E3C}"/>
          </ac:spMkLst>
        </pc:spChg>
        <pc:spChg chg="mod">
          <ac:chgData name="Maxim van Duin" userId="605588a15f647721" providerId="LiveId" clId="{D53DD4C7-F594-4C30-BB03-7E086881EE24}" dt="2025-02-05T15:09:42.422" v="587" actId="26606"/>
          <ac:spMkLst>
            <pc:docMk/>
            <pc:sldMk cId="3802588844" sldId="276"/>
            <ac:spMk id="3" creationId="{AD55ADD3-83F3-68A6-81CE-EAB5670F7C3D}"/>
          </ac:spMkLst>
        </pc:spChg>
        <pc:spChg chg="add">
          <ac:chgData name="Maxim van Duin" userId="605588a15f647721" providerId="LiveId" clId="{D53DD4C7-F594-4C30-BB03-7E086881EE24}" dt="2025-02-05T15:09:42.422" v="587" actId="26606"/>
          <ac:spMkLst>
            <pc:docMk/>
            <pc:sldMk cId="3802588844" sldId="276"/>
            <ac:spMk id="8" creationId="{6F5A5072-7B47-4D32-B52A-4EBBF590B8A5}"/>
          </ac:spMkLst>
        </pc:spChg>
        <pc:spChg chg="add">
          <ac:chgData name="Maxim van Duin" userId="605588a15f647721" providerId="LiveId" clId="{D53DD4C7-F594-4C30-BB03-7E086881EE24}" dt="2025-02-05T15:09:42.422" v="587" actId="26606"/>
          <ac:spMkLst>
            <pc:docMk/>
            <pc:sldMk cId="3802588844" sldId="276"/>
            <ac:spMk id="10" creationId="{9715DAF0-AE1B-46C9-8A6B-DB2AA05AB91D}"/>
          </ac:spMkLst>
        </pc:spChg>
        <pc:spChg chg="add">
          <ac:chgData name="Maxim van Duin" userId="605588a15f647721" providerId="LiveId" clId="{D53DD4C7-F594-4C30-BB03-7E086881EE24}" dt="2025-02-05T15:09:42.422" v="587" actId="26606"/>
          <ac:spMkLst>
            <pc:docMk/>
            <pc:sldMk cId="3802588844" sldId="276"/>
            <ac:spMk id="12" creationId="{6016219D-510E-4184-9090-6D5578A87BD1}"/>
          </ac:spMkLst>
        </pc:spChg>
        <pc:spChg chg="add">
          <ac:chgData name="Maxim van Duin" userId="605588a15f647721" providerId="LiveId" clId="{D53DD4C7-F594-4C30-BB03-7E086881EE24}" dt="2025-02-05T15:09:42.422" v="587" actId="26606"/>
          <ac:spMkLst>
            <pc:docMk/>
            <pc:sldMk cId="3802588844" sldId="276"/>
            <ac:spMk id="14" creationId="{AFF4A713-7B75-4B21-90D7-5AB19547C728}"/>
          </ac:spMkLst>
        </pc:spChg>
        <pc:spChg chg="add">
          <ac:chgData name="Maxim van Duin" userId="605588a15f647721" providerId="LiveId" clId="{D53DD4C7-F594-4C30-BB03-7E086881EE24}" dt="2025-02-05T15:09:42.422" v="587" actId="26606"/>
          <ac:spMkLst>
            <pc:docMk/>
            <pc:sldMk cId="3802588844" sldId="276"/>
            <ac:spMk id="16" creationId="{DC631C0B-6DA6-4E57-8231-CE32B3434A7E}"/>
          </ac:spMkLst>
        </pc:spChg>
        <pc:spChg chg="add">
          <ac:chgData name="Maxim van Duin" userId="605588a15f647721" providerId="LiveId" clId="{D53DD4C7-F594-4C30-BB03-7E086881EE24}" dt="2025-02-05T15:09:42.422" v="587" actId="26606"/>
          <ac:spMkLst>
            <pc:docMk/>
            <pc:sldMk cId="3802588844" sldId="276"/>
            <ac:spMk id="18" creationId="{C29501E6-A978-4A61-9689-9085AF97A53A}"/>
          </ac:spMkLst>
        </pc:spChg>
      </pc:sldChg>
      <pc:sldChg chg="del">
        <pc:chgData name="Maxim van Duin" userId="605588a15f647721" providerId="LiveId" clId="{D53DD4C7-F594-4C30-BB03-7E086881EE24}" dt="2025-02-05T14:52:39.712" v="195" actId="47"/>
        <pc:sldMkLst>
          <pc:docMk/>
          <pc:sldMk cId="1980666467" sldId="277"/>
        </pc:sldMkLst>
      </pc:sldChg>
      <pc:sldChg chg="del">
        <pc:chgData name="Maxim van Duin" userId="605588a15f647721" providerId="LiveId" clId="{D53DD4C7-F594-4C30-BB03-7E086881EE24}" dt="2025-02-05T14:53:34.811" v="200" actId="47"/>
        <pc:sldMkLst>
          <pc:docMk/>
          <pc:sldMk cId="4139766243" sldId="278"/>
        </pc:sldMkLst>
      </pc:sldChg>
      <pc:sldChg chg="del">
        <pc:chgData name="Maxim van Duin" userId="605588a15f647721" providerId="LiveId" clId="{D53DD4C7-F594-4C30-BB03-7E086881EE24}" dt="2025-02-05T14:53:41.856" v="204" actId="47"/>
        <pc:sldMkLst>
          <pc:docMk/>
          <pc:sldMk cId="1875552164" sldId="279"/>
        </pc:sldMkLst>
      </pc:sldChg>
      <pc:sldChg chg="modSp new del mod">
        <pc:chgData name="Maxim van Duin" userId="605588a15f647721" providerId="LiveId" clId="{D53DD4C7-F594-4C30-BB03-7E086881EE24}" dt="2025-02-05T14:52:21.342" v="187" actId="47"/>
        <pc:sldMkLst>
          <pc:docMk/>
          <pc:sldMk cId="1476109127" sldId="280"/>
        </pc:sldMkLst>
      </pc:sldChg>
      <pc:sldChg chg="addSp delSp modSp add mod ord modNotesTx">
        <pc:chgData name="Maxim van Duin" userId="605588a15f647721" providerId="LiveId" clId="{D53DD4C7-F594-4C30-BB03-7E086881EE24}" dt="2025-02-05T15:17:11.161" v="623" actId="20577"/>
        <pc:sldMkLst>
          <pc:docMk/>
          <pc:sldMk cId="1803409799" sldId="281"/>
        </pc:sldMkLst>
        <pc:spChg chg="mod">
          <ac:chgData name="Maxim van Duin" userId="605588a15f647721" providerId="LiveId" clId="{D53DD4C7-F594-4C30-BB03-7E086881EE24}" dt="2025-02-05T15:10:45.228" v="596" actId="255"/>
          <ac:spMkLst>
            <pc:docMk/>
            <pc:sldMk cId="1803409799" sldId="281"/>
            <ac:spMk id="2" creationId="{0731AD2C-84EA-5E42-335B-B9B6F44C2041}"/>
          </ac:spMkLst>
        </pc:spChg>
        <pc:spChg chg="add mod">
          <ac:chgData name="Maxim van Duin" userId="605588a15f647721" providerId="LiveId" clId="{D53DD4C7-F594-4C30-BB03-7E086881EE24}" dt="2025-02-05T14:52:11.052" v="186" actId="20577"/>
          <ac:spMkLst>
            <pc:docMk/>
            <pc:sldMk cId="1803409799" sldId="281"/>
            <ac:spMk id="4" creationId="{7F3E1C37-046D-75B3-A507-67E96743915C}"/>
          </ac:spMkLst>
        </pc:spChg>
        <pc:spChg chg="add mod">
          <ac:chgData name="Maxim van Duin" userId="605588a15f647721" providerId="LiveId" clId="{D53DD4C7-F594-4C30-BB03-7E086881EE24}" dt="2025-02-05T14:51:46.329" v="175"/>
          <ac:spMkLst>
            <pc:docMk/>
            <pc:sldMk cId="1803409799" sldId="281"/>
            <ac:spMk id="5" creationId="{3E2694ED-BC06-83FB-B55F-01C56922A6A2}"/>
          </ac:spMkLst>
        </pc:spChg>
        <pc:spChg chg="add mod">
          <ac:chgData name="Maxim van Duin" userId="605588a15f647721" providerId="LiveId" clId="{D53DD4C7-F594-4C30-BB03-7E086881EE24}" dt="2025-02-05T14:51:52.170" v="176"/>
          <ac:spMkLst>
            <pc:docMk/>
            <pc:sldMk cId="1803409799" sldId="281"/>
            <ac:spMk id="6" creationId="{56765229-4E64-9582-1781-96CE8318DBA0}"/>
          </ac:spMkLst>
        </pc:spChg>
        <pc:spChg chg="add mod">
          <ac:chgData name="Maxim van Duin" userId="605588a15f647721" providerId="LiveId" clId="{D53DD4C7-F594-4C30-BB03-7E086881EE24}" dt="2025-02-05T14:51:58.941" v="177"/>
          <ac:spMkLst>
            <pc:docMk/>
            <pc:sldMk cId="1803409799" sldId="281"/>
            <ac:spMk id="7" creationId="{091DFE0A-05D8-CD93-2460-14FE9D6354F8}"/>
          </ac:spMkLst>
        </pc:spChg>
      </pc:sldChg>
      <pc:sldChg chg="addSp delSp add del setBg delDesignElem">
        <pc:chgData name="Maxim van Duin" userId="605588a15f647721" providerId="LiveId" clId="{D53DD4C7-F594-4C30-BB03-7E086881EE24}" dt="2025-02-05T14:46:46.851" v="109"/>
        <pc:sldMkLst>
          <pc:docMk/>
          <pc:sldMk cId="3166481364" sldId="281"/>
        </pc:sldMkLst>
      </pc:sldChg>
      <pc:sldChg chg="addSp delSp add del setBg delDesignElem">
        <pc:chgData name="Maxim van Duin" userId="605588a15f647721" providerId="LiveId" clId="{D53DD4C7-F594-4C30-BB03-7E086881EE24}" dt="2025-02-05T14:52:31.999" v="191"/>
        <pc:sldMkLst>
          <pc:docMk/>
          <pc:sldMk cId="2345219059" sldId="282"/>
        </pc:sldMkLst>
      </pc:sldChg>
      <pc:sldChg chg="addSp delSp add del setBg delDesignElem">
        <pc:chgData name="Maxim van Duin" userId="605588a15f647721" providerId="LiveId" clId="{D53DD4C7-F594-4C30-BB03-7E086881EE24}" dt="2025-02-05T14:47:14.835" v="116"/>
        <pc:sldMkLst>
          <pc:docMk/>
          <pc:sldMk cId="2954081214" sldId="282"/>
        </pc:sldMkLst>
      </pc:sldChg>
      <pc:sldChg chg="modSp add mod ord modTransition modNotesTx">
        <pc:chgData name="Maxim van Duin" userId="605588a15f647721" providerId="LiveId" clId="{D53DD4C7-F594-4C30-BB03-7E086881EE24}" dt="2025-02-05T16:07:26.026" v="752" actId="20577"/>
        <pc:sldMkLst>
          <pc:docMk/>
          <pc:sldMk cId="3594229327" sldId="282"/>
        </pc:sldMkLst>
        <pc:spChg chg="mod">
          <ac:chgData name="Maxim van Duin" userId="605588a15f647721" providerId="LiveId" clId="{D53DD4C7-F594-4C30-BB03-7E086881EE24}" dt="2025-02-05T15:11:00.899" v="598" actId="255"/>
          <ac:spMkLst>
            <pc:docMk/>
            <pc:sldMk cId="3594229327" sldId="282"/>
            <ac:spMk id="2" creationId="{1008BA5D-6758-C0E0-B9D2-9B80F9F6876D}"/>
          </ac:spMkLst>
        </pc:spChg>
      </pc:sldChg>
      <pc:sldChg chg="modSp add mod ord modNotesTx">
        <pc:chgData name="Maxim van Duin" userId="605588a15f647721" providerId="LiveId" clId="{D53DD4C7-F594-4C30-BB03-7E086881EE24}" dt="2025-02-05T16:07:39.322" v="753" actId="20577"/>
        <pc:sldMkLst>
          <pc:docMk/>
          <pc:sldMk cId="2130517431" sldId="283"/>
        </pc:sldMkLst>
        <pc:spChg chg="mod">
          <ac:chgData name="Maxim van Duin" userId="605588a15f647721" providerId="LiveId" clId="{D53DD4C7-F594-4C30-BB03-7E086881EE24}" dt="2025-02-05T15:11:13.556" v="600" actId="255"/>
          <ac:spMkLst>
            <pc:docMk/>
            <pc:sldMk cId="2130517431" sldId="283"/>
            <ac:spMk id="2" creationId="{8558C80A-9991-94DE-AB7F-1B0C55D3DF85}"/>
          </ac:spMkLst>
        </pc:spChg>
      </pc:sldChg>
      <pc:sldChg chg="modSp add mod ord modNotesTx">
        <pc:chgData name="Maxim van Duin" userId="605588a15f647721" providerId="LiveId" clId="{D53DD4C7-F594-4C30-BB03-7E086881EE24}" dt="2025-02-05T16:07:51.441" v="754" actId="20577"/>
        <pc:sldMkLst>
          <pc:docMk/>
          <pc:sldMk cId="3437376326" sldId="284"/>
        </pc:sldMkLst>
        <pc:spChg chg="mod">
          <ac:chgData name="Maxim van Duin" userId="605588a15f647721" providerId="LiveId" clId="{D53DD4C7-F594-4C30-BB03-7E086881EE24}" dt="2025-02-05T15:11:38.888" v="604" actId="255"/>
          <ac:spMkLst>
            <pc:docMk/>
            <pc:sldMk cId="3437376326" sldId="284"/>
            <ac:spMk id="2" creationId="{61DFD3ED-FCC1-4791-7EC4-8F92E1D21182}"/>
          </ac:spMkLst>
        </pc:spChg>
      </pc:sldChg>
      <pc:sldChg chg="add ord modTransition">
        <pc:chgData name="Maxim van Duin" userId="605588a15f647721" providerId="LiveId" clId="{D53DD4C7-F594-4C30-BB03-7E086881EE24}" dt="2025-02-05T15:02:34.349" v="433"/>
        <pc:sldMkLst>
          <pc:docMk/>
          <pc:sldMk cId="4163535026" sldId="285"/>
        </pc:sldMkLst>
      </pc:sldChg>
      <pc:sldChg chg="add ord">
        <pc:chgData name="Maxim van Duin" userId="605588a15f647721" providerId="LiveId" clId="{D53DD4C7-F594-4C30-BB03-7E086881EE24}" dt="2025-02-05T15:04:21.440" v="555"/>
        <pc:sldMkLst>
          <pc:docMk/>
          <pc:sldMk cId="1472773386" sldId="286"/>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050A3C-CBA1-471D-A419-52A0F2BAAB6B}"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FACFC4BA-E1F9-447E-887A-A3BB0934247F}">
      <dgm:prSet/>
      <dgm:spPr/>
      <dgm:t>
        <a:bodyPr/>
        <a:lstStyle/>
        <a:p>
          <a:pPr>
            <a:defRPr cap="all"/>
          </a:pPr>
          <a:r>
            <a:rPr lang="nl-NL" dirty="0"/>
            <a:t>Kansen bij gebruik AI</a:t>
          </a:r>
          <a:endParaRPr lang="en-US" dirty="0"/>
        </a:p>
      </dgm:t>
    </dgm:pt>
    <dgm:pt modelId="{8133C08B-EE6A-4482-BC73-FCAB7C926426}" type="parTrans" cxnId="{10053AFA-5BAF-45E7-86E0-3D02B0B0DCF2}">
      <dgm:prSet/>
      <dgm:spPr/>
      <dgm:t>
        <a:bodyPr/>
        <a:lstStyle/>
        <a:p>
          <a:endParaRPr lang="en-US"/>
        </a:p>
      </dgm:t>
    </dgm:pt>
    <dgm:pt modelId="{EFBC1771-733F-4FF7-966F-B945801A3D3A}" type="sibTrans" cxnId="{10053AFA-5BAF-45E7-86E0-3D02B0B0DCF2}">
      <dgm:prSet/>
      <dgm:spPr/>
      <dgm:t>
        <a:bodyPr/>
        <a:lstStyle/>
        <a:p>
          <a:endParaRPr lang="en-US"/>
        </a:p>
      </dgm:t>
    </dgm:pt>
    <dgm:pt modelId="{F8643E8D-D68C-4C9A-91C9-EF600EFD2910}">
      <dgm:prSet/>
      <dgm:spPr/>
      <dgm:t>
        <a:bodyPr/>
        <a:lstStyle/>
        <a:p>
          <a:pPr>
            <a:defRPr cap="all"/>
          </a:pPr>
          <a:r>
            <a:rPr lang="nl-NL" dirty="0"/>
            <a:t>Risico’s van gebruik AI</a:t>
          </a:r>
          <a:endParaRPr lang="en-US" dirty="0"/>
        </a:p>
      </dgm:t>
    </dgm:pt>
    <dgm:pt modelId="{65D494C7-AE4A-4985-A85B-BD4400BCA608}" type="parTrans" cxnId="{2FFD364A-A7DD-4485-9B6D-BCE50EBE0AD4}">
      <dgm:prSet/>
      <dgm:spPr/>
      <dgm:t>
        <a:bodyPr/>
        <a:lstStyle/>
        <a:p>
          <a:endParaRPr lang="en-US"/>
        </a:p>
      </dgm:t>
    </dgm:pt>
    <dgm:pt modelId="{F616C450-4D64-4D13-9220-32E26C4C5430}" type="sibTrans" cxnId="{2FFD364A-A7DD-4485-9B6D-BCE50EBE0AD4}">
      <dgm:prSet/>
      <dgm:spPr/>
      <dgm:t>
        <a:bodyPr/>
        <a:lstStyle/>
        <a:p>
          <a:endParaRPr lang="en-US"/>
        </a:p>
      </dgm:t>
    </dgm:pt>
    <dgm:pt modelId="{A3B24BCA-E65B-49FC-BD22-A65A3944E054}">
      <dgm:prSet/>
      <dgm:spPr/>
      <dgm:t>
        <a:bodyPr/>
        <a:lstStyle/>
        <a:p>
          <a:pPr>
            <a:defRPr cap="all"/>
          </a:pPr>
          <a:r>
            <a:rPr lang="nl-NL" dirty="0"/>
            <a:t>Impact van gebruik AI</a:t>
          </a:r>
          <a:endParaRPr lang="en-US" dirty="0"/>
        </a:p>
      </dgm:t>
    </dgm:pt>
    <dgm:pt modelId="{59BF69AC-FD39-4A61-894A-239CE2B8874B}" type="parTrans" cxnId="{EBDA7C7C-0598-469D-9E50-DC775FB0C8E6}">
      <dgm:prSet/>
      <dgm:spPr/>
      <dgm:t>
        <a:bodyPr/>
        <a:lstStyle/>
        <a:p>
          <a:endParaRPr lang="en-US"/>
        </a:p>
      </dgm:t>
    </dgm:pt>
    <dgm:pt modelId="{5B8BAD69-1FF7-49F1-B24D-2C75102D9692}" type="sibTrans" cxnId="{EBDA7C7C-0598-469D-9E50-DC775FB0C8E6}">
      <dgm:prSet/>
      <dgm:spPr/>
      <dgm:t>
        <a:bodyPr/>
        <a:lstStyle/>
        <a:p>
          <a:endParaRPr lang="en-US"/>
        </a:p>
      </dgm:t>
    </dgm:pt>
    <dgm:pt modelId="{95C48170-7EA6-460B-98F0-073D4772D84A}">
      <dgm:prSet/>
      <dgm:spPr/>
      <dgm:t>
        <a:bodyPr/>
        <a:lstStyle/>
        <a:p>
          <a:pPr>
            <a:defRPr cap="all"/>
          </a:pPr>
          <a:r>
            <a:rPr lang="nl-NL"/>
            <a:t>Aanbevelingen  </a:t>
          </a:r>
          <a:endParaRPr lang="en-US"/>
        </a:p>
      </dgm:t>
    </dgm:pt>
    <dgm:pt modelId="{2F9538E3-4887-43FC-8EDF-7355FA5C3161}" type="parTrans" cxnId="{F6592FF3-2AC4-4865-B164-FB7EE882A7E1}">
      <dgm:prSet/>
      <dgm:spPr/>
      <dgm:t>
        <a:bodyPr/>
        <a:lstStyle/>
        <a:p>
          <a:endParaRPr lang="en-US"/>
        </a:p>
      </dgm:t>
    </dgm:pt>
    <dgm:pt modelId="{5BF8662C-793A-4700-B711-2D8E4A35A1B7}" type="sibTrans" cxnId="{F6592FF3-2AC4-4865-B164-FB7EE882A7E1}">
      <dgm:prSet/>
      <dgm:spPr/>
      <dgm:t>
        <a:bodyPr/>
        <a:lstStyle/>
        <a:p>
          <a:endParaRPr lang="en-US"/>
        </a:p>
      </dgm:t>
    </dgm:pt>
    <dgm:pt modelId="{7DD10988-B7B6-4452-B436-E920D6728B30}" type="pres">
      <dgm:prSet presAssocID="{1D050A3C-CBA1-471D-A419-52A0F2BAAB6B}" presName="root" presStyleCnt="0">
        <dgm:presLayoutVars>
          <dgm:dir/>
          <dgm:resizeHandles val="exact"/>
        </dgm:presLayoutVars>
      </dgm:prSet>
      <dgm:spPr/>
    </dgm:pt>
    <dgm:pt modelId="{DD5106CE-5AB9-4AC1-9D48-34A16803715E}" type="pres">
      <dgm:prSet presAssocID="{FACFC4BA-E1F9-447E-887A-A3BB0934247F}" presName="compNode" presStyleCnt="0"/>
      <dgm:spPr/>
    </dgm:pt>
    <dgm:pt modelId="{B2023BFF-8BA6-45A2-9FC5-6B34B80846DB}" type="pres">
      <dgm:prSet presAssocID="{FACFC4BA-E1F9-447E-887A-A3BB0934247F}" presName="iconBgRect" presStyleLbl="bgShp" presStyleIdx="0" presStyleCnt="4"/>
      <dgm:spPr/>
    </dgm:pt>
    <dgm:pt modelId="{A9DE5273-D627-403C-8828-58ADC5ECBFB5}" type="pres">
      <dgm:prSet presAssocID="{FACFC4BA-E1F9-447E-887A-A3BB093424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10AE06F3-FC3D-4EBC-AB65-111186AFE90F}" type="pres">
      <dgm:prSet presAssocID="{FACFC4BA-E1F9-447E-887A-A3BB0934247F}" presName="spaceRect" presStyleCnt="0"/>
      <dgm:spPr/>
    </dgm:pt>
    <dgm:pt modelId="{87DBB86B-E6C7-46E0-8F82-4DF9D3DA3E42}" type="pres">
      <dgm:prSet presAssocID="{FACFC4BA-E1F9-447E-887A-A3BB0934247F}" presName="textRect" presStyleLbl="revTx" presStyleIdx="0" presStyleCnt="4">
        <dgm:presLayoutVars>
          <dgm:chMax val="1"/>
          <dgm:chPref val="1"/>
        </dgm:presLayoutVars>
      </dgm:prSet>
      <dgm:spPr/>
    </dgm:pt>
    <dgm:pt modelId="{C44ECF0A-E843-4B29-8C56-F51D16AB51EB}" type="pres">
      <dgm:prSet presAssocID="{EFBC1771-733F-4FF7-966F-B945801A3D3A}" presName="sibTrans" presStyleCnt="0"/>
      <dgm:spPr/>
    </dgm:pt>
    <dgm:pt modelId="{5BB6C302-D838-4BE9-8826-67590480BFB1}" type="pres">
      <dgm:prSet presAssocID="{F8643E8D-D68C-4C9A-91C9-EF600EFD2910}" presName="compNode" presStyleCnt="0"/>
      <dgm:spPr/>
    </dgm:pt>
    <dgm:pt modelId="{1CBB8871-BDE4-4E14-9108-06A9E40872B7}" type="pres">
      <dgm:prSet presAssocID="{F8643E8D-D68C-4C9A-91C9-EF600EFD2910}" presName="iconBgRect" presStyleLbl="bgShp" presStyleIdx="1" presStyleCnt="4"/>
      <dgm:spPr/>
    </dgm:pt>
    <dgm:pt modelId="{AC533B4F-7DF8-40CF-B7E6-24AB4C4DE89A}" type="pres">
      <dgm:prSet presAssocID="{F8643E8D-D68C-4C9A-91C9-EF600EFD291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arschuwing"/>
        </a:ext>
      </dgm:extLst>
    </dgm:pt>
    <dgm:pt modelId="{5E3C7315-9B69-4488-B285-36284206BBB1}" type="pres">
      <dgm:prSet presAssocID="{F8643E8D-D68C-4C9A-91C9-EF600EFD2910}" presName="spaceRect" presStyleCnt="0"/>
      <dgm:spPr/>
    </dgm:pt>
    <dgm:pt modelId="{53177009-71E8-4FF5-8C0D-8132852DABD7}" type="pres">
      <dgm:prSet presAssocID="{F8643E8D-D68C-4C9A-91C9-EF600EFD2910}" presName="textRect" presStyleLbl="revTx" presStyleIdx="1" presStyleCnt="4">
        <dgm:presLayoutVars>
          <dgm:chMax val="1"/>
          <dgm:chPref val="1"/>
        </dgm:presLayoutVars>
      </dgm:prSet>
      <dgm:spPr/>
    </dgm:pt>
    <dgm:pt modelId="{63E651F1-962F-4715-A793-51896FE2ABD3}" type="pres">
      <dgm:prSet presAssocID="{F616C450-4D64-4D13-9220-32E26C4C5430}" presName="sibTrans" presStyleCnt="0"/>
      <dgm:spPr/>
    </dgm:pt>
    <dgm:pt modelId="{78F517AE-B19D-4197-8CDA-B15D548BCA3B}" type="pres">
      <dgm:prSet presAssocID="{A3B24BCA-E65B-49FC-BD22-A65A3944E054}" presName="compNode" presStyleCnt="0"/>
      <dgm:spPr/>
    </dgm:pt>
    <dgm:pt modelId="{7F89BEDE-7A02-4894-91E3-620A42FD187F}" type="pres">
      <dgm:prSet presAssocID="{A3B24BCA-E65B-49FC-BD22-A65A3944E054}" presName="iconBgRect" presStyleLbl="bgShp" presStyleIdx="2" presStyleCnt="4"/>
      <dgm:spPr/>
    </dgm:pt>
    <dgm:pt modelId="{58593F97-0B73-4675-9ADF-DD99BDDD3A5E}" type="pres">
      <dgm:prSet presAssocID="{A3B24BCA-E65B-49FC-BD22-A65A3944E0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E6D73A28-809B-4F8D-8EE1-AAC74D186240}" type="pres">
      <dgm:prSet presAssocID="{A3B24BCA-E65B-49FC-BD22-A65A3944E054}" presName="spaceRect" presStyleCnt="0"/>
      <dgm:spPr/>
    </dgm:pt>
    <dgm:pt modelId="{30C01360-3070-429D-8805-3318121CA1C6}" type="pres">
      <dgm:prSet presAssocID="{A3B24BCA-E65B-49FC-BD22-A65A3944E054}" presName="textRect" presStyleLbl="revTx" presStyleIdx="2" presStyleCnt="4">
        <dgm:presLayoutVars>
          <dgm:chMax val="1"/>
          <dgm:chPref val="1"/>
        </dgm:presLayoutVars>
      </dgm:prSet>
      <dgm:spPr/>
    </dgm:pt>
    <dgm:pt modelId="{47911238-6131-44BE-A00C-64123C1E18E9}" type="pres">
      <dgm:prSet presAssocID="{5B8BAD69-1FF7-49F1-B24D-2C75102D9692}" presName="sibTrans" presStyleCnt="0"/>
      <dgm:spPr/>
    </dgm:pt>
    <dgm:pt modelId="{106E650C-E6A5-42F1-A0D6-70AB82799607}" type="pres">
      <dgm:prSet presAssocID="{95C48170-7EA6-460B-98F0-073D4772D84A}" presName="compNode" presStyleCnt="0"/>
      <dgm:spPr/>
    </dgm:pt>
    <dgm:pt modelId="{9A1A875F-A00A-48FB-B12A-C91ED0E36C79}" type="pres">
      <dgm:prSet presAssocID="{95C48170-7EA6-460B-98F0-073D4772D84A}" presName="iconBgRect" presStyleLbl="bgShp" presStyleIdx="3" presStyleCnt="4"/>
      <dgm:spPr/>
    </dgm:pt>
    <dgm:pt modelId="{29B7E937-41E6-4B7C-B348-1C97A4AB7F86}" type="pres">
      <dgm:prSet presAssocID="{95C48170-7EA6-460B-98F0-073D4772D8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loeilamp"/>
        </a:ext>
      </dgm:extLst>
    </dgm:pt>
    <dgm:pt modelId="{96C7E610-799B-49EF-97BC-08DF42557777}" type="pres">
      <dgm:prSet presAssocID="{95C48170-7EA6-460B-98F0-073D4772D84A}" presName="spaceRect" presStyleCnt="0"/>
      <dgm:spPr/>
    </dgm:pt>
    <dgm:pt modelId="{A4F0D098-3950-43F6-B80F-572F762CC22D}" type="pres">
      <dgm:prSet presAssocID="{95C48170-7EA6-460B-98F0-073D4772D84A}" presName="textRect" presStyleLbl="revTx" presStyleIdx="3" presStyleCnt="4">
        <dgm:presLayoutVars>
          <dgm:chMax val="1"/>
          <dgm:chPref val="1"/>
        </dgm:presLayoutVars>
      </dgm:prSet>
      <dgm:spPr/>
    </dgm:pt>
  </dgm:ptLst>
  <dgm:cxnLst>
    <dgm:cxn modelId="{491C9C0D-3735-495B-B77D-D65F7262D394}" type="presOf" srcId="{FACFC4BA-E1F9-447E-887A-A3BB0934247F}" destId="{87DBB86B-E6C7-46E0-8F82-4DF9D3DA3E42}" srcOrd="0" destOrd="0" presId="urn:microsoft.com/office/officeart/2018/5/layout/IconCircleLabelList"/>
    <dgm:cxn modelId="{6A7E2C31-C28D-4FED-9F29-C3CA0E1E9AF4}" type="presOf" srcId="{A3B24BCA-E65B-49FC-BD22-A65A3944E054}" destId="{30C01360-3070-429D-8805-3318121CA1C6}" srcOrd="0" destOrd="0" presId="urn:microsoft.com/office/officeart/2018/5/layout/IconCircleLabelList"/>
    <dgm:cxn modelId="{2FFD364A-A7DD-4485-9B6D-BCE50EBE0AD4}" srcId="{1D050A3C-CBA1-471D-A419-52A0F2BAAB6B}" destId="{F8643E8D-D68C-4C9A-91C9-EF600EFD2910}" srcOrd="1" destOrd="0" parTransId="{65D494C7-AE4A-4985-A85B-BD4400BCA608}" sibTransId="{F616C450-4D64-4D13-9220-32E26C4C5430}"/>
    <dgm:cxn modelId="{EBDA7C7C-0598-469D-9E50-DC775FB0C8E6}" srcId="{1D050A3C-CBA1-471D-A419-52A0F2BAAB6B}" destId="{A3B24BCA-E65B-49FC-BD22-A65A3944E054}" srcOrd="2" destOrd="0" parTransId="{59BF69AC-FD39-4A61-894A-239CE2B8874B}" sibTransId="{5B8BAD69-1FF7-49F1-B24D-2C75102D9692}"/>
    <dgm:cxn modelId="{BBDD1784-4C34-46E0-A735-4043303838D4}" type="presOf" srcId="{F8643E8D-D68C-4C9A-91C9-EF600EFD2910}" destId="{53177009-71E8-4FF5-8C0D-8132852DABD7}" srcOrd="0" destOrd="0" presId="urn:microsoft.com/office/officeart/2018/5/layout/IconCircleLabelList"/>
    <dgm:cxn modelId="{5E01F0A9-7393-41D7-BA61-C8A53EDC9597}" type="presOf" srcId="{95C48170-7EA6-460B-98F0-073D4772D84A}" destId="{A4F0D098-3950-43F6-B80F-572F762CC22D}" srcOrd="0" destOrd="0" presId="urn:microsoft.com/office/officeart/2018/5/layout/IconCircleLabelList"/>
    <dgm:cxn modelId="{7B872BB3-0960-4631-983F-3BEF2E77190F}" type="presOf" srcId="{1D050A3C-CBA1-471D-A419-52A0F2BAAB6B}" destId="{7DD10988-B7B6-4452-B436-E920D6728B30}" srcOrd="0" destOrd="0" presId="urn:microsoft.com/office/officeart/2018/5/layout/IconCircleLabelList"/>
    <dgm:cxn modelId="{F6592FF3-2AC4-4865-B164-FB7EE882A7E1}" srcId="{1D050A3C-CBA1-471D-A419-52A0F2BAAB6B}" destId="{95C48170-7EA6-460B-98F0-073D4772D84A}" srcOrd="3" destOrd="0" parTransId="{2F9538E3-4887-43FC-8EDF-7355FA5C3161}" sibTransId="{5BF8662C-793A-4700-B711-2D8E4A35A1B7}"/>
    <dgm:cxn modelId="{10053AFA-5BAF-45E7-86E0-3D02B0B0DCF2}" srcId="{1D050A3C-CBA1-471D-A419-52A0F2BAAB6B}" destId="{FACFC4BA-E1F9-447E-887A-A3BB0934247F}" srcOrd="0" destOrd="0" parTransId="{8133C08B-EE6A-4482-BC73-FCAB7C926426}" sibTransId="{EFBC1771-733F-4FF7-966F-B945801A3D3A}"/>
    <dgm:cxn modelId="{0DB0F892-8337-4370-9FBC-4CBB29FE8528}" type="presParOf" srcId="{7DD10988-B7B6-4452-B436-E920D6728B30}" destId="{DD5106CE-5AB9-4AC1-9D48-34A16803715E}" srcOrd="0" destOrd="0" presId="urn:microsoft.com/office/officeart/2018/5/layout/IconCircleLabelList"/>
    <dgm:cxn modelId="{A16B2811-1BEC-4327-AAAB-3974EF3D2D87}" type="presParOf" srcId="{DD5106CE-5AB9-4AC1-9D48-34A16803715E}" destId="{B2023BFF-8BA6-45A2-9FC5-6B34B80846DB}" srcOrd="0" destOrd="0" presId="urn:microsoft.com/office/officeart/2018/5/layout/IconCircleLabelList"/>
    <dgm:cxn modelId="{36734B41-C20A-4BF8-B52E-D546CC091D33}" type="presParOf" srcId="{DD5106CE-5AB9-4AC1-9D48-34A16803715E}" destId="{A9DE5273-D627-403C-8828-58ADC5ECBFB5}" srcOrd="1" destOrd="0" presId="urn:microsoft.com/office/officeart/2018/5/layout/IconCircleLabelList"/>
    <dgm:cxn modelId="{C2487808-12B7-43A4-9CEA-BB3D56CBA8BD}" type="presParOf" srcId="{DD5106CE-5AB9-4AC1-9D48-34A16803715E}" destId="{10AE06F3-FC3D-4EBC-AB65-111186AFE90F}" srcOrd="2" destOrd="0" presId="urn:microsoft.com/office/officeart/2018/5/layout/IconCircleLabelList"/>
    <dgm:cxn modelId="{537F07A3-D531-4E1C-BC37-211E4A431647}" type="presParOf" srcId="{DD5106CE-5AB9-4AC1-9D48-34A16803715E}" destId="{87DBB86B-E6C7-46E0-8F82-4DF9D3DA3E42}" srcOrd="3" destOrd="0" presId="urn:microsoft.com/office/officeart/2018/5/layout/IconCircleLabelList"/>
    <dgm:cxn modelId="{D67DB3AB-EC10-4FC8-8021-DC72F0995BC7}" type="presParOf" srcId="{7DD10988-B7B6-4452-B436-E920D6728B30}" destId="{C44ECF0A-E843-4B29-8C56-F51D16AB51EB}" srcOrd="1" destOrd="0" presId="urn:microsoft.com/office/officeart/2018/5/layout/IconCircleLabelList"/>
    <dgm:cxn modelId="{9370DD28-9350-4900-8B05-9BF6A25999CF}" type="presParOf" srcId="{7DD10988-B7B6-4452-B436-E920D6728B30}" destId="{5BB6C302-D838-4BE9-8826-67590480BFB1}" srcOrd="2" destOrd="0" presId="urn:microsoft.com/office/officeart/2018/5/layout/IconCircleLabelList"/>
    <dgm:cxn modelId="{7AC2EA7C-66AF-4923-AA6E-B4EDA6E3D857}" type="presParOf" srcId="{5BB6C302-D838-4BE9-8826-67590480BFB1}" destId="{1CBB8871-BDE4-4E14-9108-06A9E40872B7}" srcOrd="0" destOrd="0" presId="urn:microsoft.com/office/officeart/2018/5/layout/IconCircleLabelList"/>
    <dgm:cxn modelId="{4B60E0BC-6E30-4D76-8AC8-813EA1CF58CD}" type="presParOf" srcId="{5BB6C302-D838-4BE9-8826-67590480BFB1}" destId="{AC533B4F-7DF8-40CF-B7E6-24AB4C4DE89A}" srcOrd="1" destOrd="0" presId="urn:microsoft.com/office/officeart/2018/5/layout/IconCircleLabelList"/>
    <dgm:cxn modelId="{17D33342-AB7A-4D30-ACE1-6480174583FC}" type="presParOf" srcId="{5BB6C302-D838-4BE9-8826-67590480BFB1}" destId="{5E3C7315-9B69-4488-B285-36284206BBB1}" srcOrd="2" destOrd="0" presId="urn:microsoft.com/office/officeart/2018/5/layout/IconCircleLabelList"/>
    <dgm:cxn modelId="{EA47BB4D-AF56-4CDB-8585-595623C996FD}" type="presParOf" srcId="{5BB6C302-D838-4BE9-8826-67590480BFB1}" destId="{53177009-71E8-4FF5-8C0D-8132852DABD7}" srcOrd="3" destOrd="0" presId="urn:microsoft.com/office/officeart/2018/5/layout/IconCircleLabelList"/>
    <dgm:cxn modelId="{26DB7F77-14C3-4CF1-8740-42535311C90F}" type="presParOf" srcId="{7DD10988-B7B6-4452-B436-E920D6728B30}" destId="{63E651F1-962F-4715-A793-51896FE2ABD3}" srcOrd="3" destOrd="0" presId="urn:microsoft.com/office/officeart/2018/5/layout/IconCircleLabelList"/>
    <dgm:cxn modelId="{D834D229-E149-4622-8C73-8DF5B4CD4F8B}" type="presParOf" srcId="{7DD10988-B7B6-4452-B436-E920D6728B30}" destId="{78F517AE-B19D-4197-8CDA-B15D548BCA3B}" srcOrd="4" destOrd="0" presId="urn:microsoft.com/office/officeart/2018/5/layout/IconCircleLabelList"/>
    <dgm:cxn modelId="{B75DC97E-8F37-4BF5-9EB2-DEE5A7778A30}" type="presParOf" srcId="{78F517AE-B19D-4197-8CDA-B15D548BCA3B}" destId="{7F89BEDE-7A02-4894-91E3-620A42FD187F}" srcOrd="0" destOrd="0" presId="urn:microsoft.com/office/officeart/2018/5/layout/IconCircleLabelList"/>
    <dgm:cxn modelId="{BD9F41D3-7B1A-4867-8326-1E2A875CC4C1}" type="presParOf" srcId="{78F517AE-B19D-4197-8CDA-B15D548BCA3B}" destId="{58593F97-0B73-4675-9ADF-DD99BDDD3A5E}" srcOrd="1" destOrd="0" presId="urn:microsoft.com/office/officeart/2018/5/layout/IconCircleLabelList"/>
    <dgm:cxn modelId="{45231104-B62F-46F8-ABAF-8308A57AF505}" type="presParOf" srcId="{78F517AE-B19D-4197-8CDA-B15D548BCA3B}" destId="{E6D73A28-809B-4F8D-8EE1-AAC74D186240}" srcOrd="2" destOrd="0" presId="urn:microsoft.com/office/officeart/2018/5/layout/IconCircleLabelList"/>
    <dgm:cxn modelId="{66DBB407-1F2C-4049-AEEC-60F25C28D1CF}" type="presParOf" srcId="{78F517AE-B19D-4197-8CDA-B15D548BCA3B}" destId="{30C01360-3070-429D-8805-3318121CA1C6}" srcOrd="3" destOrd="0" presId="urn:microsoft.com/office/officeart/2018/5/layout/IconCircleLabelList"/>
    <dgm:cxn modelId="{F46B5CA2-7C05-4E27-8DE1-73B86DC9F6F5}" type="presParOf" srcId="{7DD10988-B7B6-4452-B436-E920D6728B30}" destId="{47911238-6131-44BE-A00C-64123C1E18E9}" srcOrd="5" destOrd="0" presId="urn:microsoft.com/office/officeart/2018/5/layout/IconCircleLabelList"/>
    <dgm:cxn modelId="{CDC0914F-7FB6-4095-A851-2F10C2B46A72}" type="presParOf" srcId="{7DD10988-B7B6-4452-B436-E920D6728B30}" destId="{106E650C-E6A5-42F1-A0D6-70AB82799607}" srcOrd="6" destOrd="0" presId="urn:microsoft.com/office/officeart/2018/5/layout/IconCircleLabelList"/>
    <dgm:cxn modelId="{52BD5C29-012C-4E41-8AC8-068DD835620C}" type="presParOf" srcId="{106E650C-E6A5-42F1-A0D6-70AB82799607}" destId="{9A1A875F-A00A-48FB-B12A-C91ED0E36C79}" srcOrd="0" destOrd="0" presId="urn:microsoft.com/office/officeart/2018/5/layout/IconCircleLabelList"/>
    <dgm:cxn modelId="{CDBD230F-DF2B-4053-B223-B71DFCA5A77A}" type="presParOf" srcId="{106E650C-E6A5-42F1-A0D6-70AB82799607}" destId="{29B7E937-41E6-4B7C-B348-1C97A4AB7F86}" srcOrd="1" destOrd="0" presId="urn:microsoft.com/office/officeart/2018/5/layout/IconCircleLabelList"/>
    <dgm:cxn modelId="{6748B2BF-3B94-470F-BCFE-1D1B4EE45EEF}" type="presParOf" srcId="{106E650C-E6A5-42F1-A0D6-70AB82799607}" destId="{96C7E610-799B-49EF-97BC-08DF42557777}" srcOrd="2" destOrd="0" presId="urn:microsoft.com/office/officeart/2018/5/layout/IconCircleLabelList"/>
    <dgm:cxn modelId="{8DDE9BDE-6AF6-4D1F-873A-7E44B97D380C}" type="presParOf" srcId="{106E650C-E6A5-42F1-A0D6-70AB82799607}" destId="{A4F0D098-3950-43F6-B80F-572F762CC22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7204E-58F4-4E4A-B229-12ACB03318B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BDCACF9-9B84-4CF6-B2D4-B373B9FF5A9C}">
      <dgm:prSet/>
      <dgm:spPr/>
      <dgm:t>
        <a:bodyPr/>
        <a:lstStyle/>
        <a:p>
          <a:r>
            <a:rPr lang="nl-NL"/>
            <a:t>Ontwikkeling van betrouwbare en valide indicatoren om voortgang te meten. </a:t>
          </a:r>
          <a:endParaRPr lang="en-US"/>
        </a:p>
      </dgm:t>
    </dgm:pt>
    <dgm:pt modelId="{66BF145E-0F36-4D58-92FB-EC0553CA68F2}" type="parTrans" cxnId="{EB855D42-38E2-48E2-8092-B173231A363D}">
      <dgm:prSet/>
      <dgm:spPr/>
      <dgm:t>
        <a:bodyPr/>
        <a:lstStyle/>
        <a:p>
          <a:endParaRPr lang="en-US"/>
        </a:p>
      </dgm:t>
    </dgm:pt>
    <dgm:pt modelId="{6854F193-F5F6-4067-9790-5FFBB48B4477}" type="sibTrans" cxnId="{EB855D42-38E2-48E2-8092-B173231A363D}">
      <dgm:prSet/>
      <dgm:spPr/>
      <dgm:t>
        <a:bodyPr/>
        <a:lstStyle/>
        <a:p>
          <a:endParaRPr lang="en-US"/>
        </a:p>
      </dgm:t>
    </dgm:pt>
    <dgm:pt modelId="{F926C60C-7BAC-4E4D-8F82-C2801631619B}">
      <dgm:prSet/>
      <dgm:spPr/>
      <dgm:t>
        <a:bodyPr/>
        <a:lstStyle/>
        <a:p>
          <a:r>
            <a:rPr lang="nl-NL"/>
            <a:t>Beter begrip nodig van de meest effectieve lesmethode.</a:t>
          </a:r>
          <a:endParaRPr lang="en-US"/>
        </a:p>
      </dgm:t>
    </dgm:pt>
    <dgm:pt modelId="{ED4260A8-9BD8-4BA3-A847-8AE91DC751CD}" type="parTrans" cxnId="{F564DAFE-B4B0-4D29-AD75-91E8CD9403BC}">
      <dgm:prSet/>
      <dgm:spPr/>
      <dgm:t>
        <a:bodyPr/>
        <a:lstStyle/>
        <a:p>
          <a:endParaRPr lang="en-US"/>
        </a:p>
      </dgm:t>
    </dgm:pt>
    <dgm:pt modelId="{106EB73B-3E40-4849-9EB0-4671144F48BF}" type="sibTrans" cxnId="{F564DAFE-B4B0-4D29-AD75-91E8CD9403BC}">
      <dgm:prSet/>
      <dgm:spPr/>
      <dgm:t>
        <a:bodyPr/>
        <a:lstStyle/>
        <a:p>
          <a:endParaRPr lang="en-US"/>
        </a:p>
      </dgm:t>
    </dgm:pt>
    <dgm:pt modelId="{FD2BC400-8C7E-4081-8E5F-96A1C6369597}" type="pres">
      <dgm:prSet presAssocID="{8997204E-58F4-4E4A-B229-12ACB03318B7}" presName="hierChild1" presStyleCnt="0">
        <dgm:presLayoutVars>
          <dgm:chPref val="1"/>
          <dgm:dir/>
          <dgm:animOne val="branch"/>
          <dgm:animLvl val="lvl"/>
          <dgm:resizeHandles/>
        </dgm:presLayoutVars>
      </dgm:prSet>
      <dgm:spPr/>
    </dgm:pt>
    <dgm:pt modelId="{029DFFE7-07A1-4DCE-8F97-B0AACCE2A88B}" type="pres">
      <dgm:prSet presAssocID="{BBDCACF9-9B84-4CF6-B2D4-B373B9FF5A9C}" presName="hierRoot1" presStyleCnt="0"/>
      <dgm:spPr/>
    </dgm:pt>
    <dgm:pt modelId="{317D1D17-1163-438A-8D52-FEFD2F948A9C}" type="pres">
      <dgm:prSet presAssocID="{BBDCACF9-9B84-4CF6-B2D4-B373B9FF5A9C}" presName="composite" presStyleCnt="0"/>
      <dgm:spPr/>
    </dgm:pt>
    <dgm:pt modelId="{B152B4CC-A306-4586-8360-C4D0DDB75DDD}" type="pres">
      <dgm:prSet presAssocID="{BBDCACF9-9B84-4CF6-B2D4-B373B9FF5A9C}" presName="background" presStyleLbl="node0" presStyleIdx="0" presStyleCnt="2"/>
      <dgm:spPr/>
    </dgm:pt>
    <dgm:pt modelId="{233C9659-6B0B-4793-B64E-316259D64D06}" type="pres">
      <dgm:prSet presAssocID="{BBDCACF9-9B84-4CF6-B2D4-B373B9FF5A9C}" presName="text" presStyleLbl="fgAcc0" presStyleIdx="0" presStyleCnt="2">
        <dgm:presLayoutVars>
          <dgm:chPref val="3"/>
        </dgm:presLayoutVars>
      </dgm:prSet>
      <dgm:spPr/>
    </dgm:pt>
    <dgm:pt modelId="{B214DDB0-1278-4C59-A6DA-CBD34E3D31B7}" type="pres">
      <dgm:prSet presAssocID="{BBDCACF9-9B84-4CF6-B2D4-B373B9FF5A9C}" presName="hierChild2" presStyleCnt="0"/>
      <dgm:spPr/>
    </dgm:pt>
    <dgm:pt modelId="{35411C20-540F-4ADD-9444-4375621EE5A1}" type="pres">
      <dgm:prSet presAssocID="{F926C60C-7BAC-4E4D-8F82-C2801631619B}" presName="hierRoot1" presStyleCnt="0"/>
      <dgm:spPr/>
    </dgm:pt>
    <dgm:pt modelId="{D955248C-4E7C-48B8-B26E-6029C6F5336F}" type="pres">
      <dgm:prSet presAssocID="{F926C60C-7BAC-4E4D-8F82-C2801631619B}" presName="composite" presStyleCnt="0"/>
      <dgm:spPr/>
    </dgm:pt>
    <dgm:pt modelId="{6A7B6D0F-A009-4D80-8754-BB33DE61FF50}" type="pres">
      <dgm:prSet presAssocID="{F926C60C-7BAC-4E4D-8F82-C2801631619B}" presName="background" presStyleLbl="node0" presStyleIdx="1" presStyleCnt="2"/>
      <dgm:spPr/>
    </dgm:pt>
    <dgm:pt modelId="{A7268A33-2AEB-4523-BAA9-ADBD63099E68}" type="pres">
      <dgm:prSet presAssocID="{F926C60C-7BAC-4E4D-8F82-C2801631619B}" presName="text" presStyleLbl="fgAcc0" presStyleIdx="1" presStyleCnt="2">
        <dgm:presLayoutVars>
          <dgm:chPref val="3"/>
        </dgm:presLayoutVars>
      </dgm:prSet>
      <dgm:spPr/>
    </dgm:pt>
    <dgm:pt modelId="{9B0CF79C-0A63-40CE-AE62-B2C200B838A5}" type="pres">
      <dgm:prSet presAssocID="{F926C60C-7BAC-4E4D-8F82-C2801631619B}" presName="hierChild2" presStyleCnt="0"/>
      <dgm:spPr/>
    </dgm:pt>
  </dgm:ptLst>
  <dgm:cxnLst>
    <dgm:cxn modelId="{EB855D42-38E2-48E2-8092-B173231A363D}" srcId="{8997204E-58F4-4E4A-B229-12ACB03318B7}" destId="{BBDCACF9-9B84-4CF6-B2D4-B373B9FF5A9C}" srcOrd="0" destOrd="0" parTransId="{66BF145E-0F36-4D58-92FB-EC0553CA68F2}" sibTransId="{6854F193-F5F6-4067-9790-5FFBB48B4477}"/>
    <dgm:cxn modelId="{1373D5DD-5608-4F9D-9E9A-D1BBFAADBA66}" type="presOf" srcId="{8997204E-58F4-4E4A-B229-12ACB03318B7}" destId="{FD2BC400-8C7E-4081-8E5F-96A1C6369597}" srcOrd="0" destOrd="0" presId="urn:microsoft.com/office/officeart/2005/8/layout/hierarchy1"/>
    <dgm:cxn modelId="{D70959EE-AE9D-47E8-B22C-BF59969D5B79}" type="presOf" srcId="{BBDCACF9-9B84-4CF6-B2D4-B373B9FF5A9C}" destId="{233C9659-6B0B-4793-B64E-316259D64D06}" srcOrd="0" destOrd="0" presId="urn:microsoft.com/office/officeart/2005/8/layout/hierarchy1"/>
    <dgm:cxn modelId="{F8CBB6F1-4759-44A9-860D-5BE2A1D4F1E5}" type="presOf" srcId="{F926C60C-7BAC-4E4D-8F82-C2801631619B}" destId="{A7268A33-2AEB-4523-BAA9-ADBD63099E68}" srcOrd="0" destOrd="0" presId="urn:microsoft.com/office/officeart/2005/8/layout/hierarchy1"/>
    <dgm:cxn modelId="{F564DAFE-B4B0-4D29-AD75-91E8CD9403BC}" srcId="{8997204E-58F4-4E4A-B229-12ACB03318B7}" destId="{F926C60C-7BAC-4E4D-8F82-C2801631619B}" srcOrd="1" destOrd="0" parTransId="{ED4260A8-9BD8-4BA3-A847-8AE91DC751CD}" sibTransId="{106EB73B-3E40-4849-9EB0-4671144F48BF}"/>
    <dgm:cxn modelId="{7C8C3C4D-FE8E-45DA-A32A-15EE6626E622}" type="presParOf" srcId="{FD2BC400-8C7E-4081-8E5F-96A1C6369597}" destId="{029DFFE7-07A1-4DCE-8F97-B0AACCE2A88B}" srcOrd="0" destOrd="0" presId="urn:microsoft.com/office/officeart/2005/8/layout/hierarchy1"/>
    <dgm:cxn modelId="{F5E78523-98E4-4293-85BA-C5C06D614753}" type="presParOf" srcId="{029DFFE7-07A1-4DCE-8F97-B0AACCE2A88B}" destId="{317D1D17-1163-438A-8D52-FEFD2F948A9C}" srcOrd="0" destOrd="0" presId="urn:microsoft.com/office/officeart/2005/8/layout/hierarchy1"/>
    <dgm:cxn modelId="{ABC5E1E3-898C-4792-B571-65179D1FF3F2}" type="presParOf" srcId="{317D1D17-1163-438A-8D52-FEFD2F948A9C}" destId="{B152B4CC-A306-4586-8360-C4D0DDB75DDD}" srcOrd="0" destOrd="0" presId="urn:microsoft.com/office/officeart/2005/8/layout/hierarchy1"/>
    <dgm:cxn modelId="{FD86AD4A-B3E2-44A7-B5D7-D4DA073D7AE9}" type="presParOf" srcId="{317D1D17-1163-438A-8D52-FEFD2F948A9C}" destId="{233C9659-6B0B-4793-B64E-316259D64D06}" srcOrd="1" destOrd="0" presId="urn:microsoft.com/office/officeart/2005/8/layout/hierarchy1"/>
    <dgm:cxn modelId="{6487BD14-6E8C-43D1-BAF7-273FA2961BC8}" type="presParOf" srcId="{029DFFE7-07A1-4DCE-8F97-B0AACCE2A88B}" destId="{B214DDB0-1278-4C59-A6DA-CBD34E3D31B7}" srcOrd="1" destOrd="0" presId="urn:microsoft.com/office/officeart/2005/8/layout/hierarchy1"/>
    <dgm:cxn modelId="{CC88D327-E76C-484A-AA92-A6C173D79608}" type="presParOf" srcId="{FD2BC400-8C7E-4081-8E5F-96A1C6369597}" destId="{35411C20-540F-4ADD-9444-4375621EE5A1}" srcOrd="1" destOrd="0" presId="urn:microsoft.com/office/officeart/2005/8/layout/hierarchy1"/>
    <dgm:cxn modelId="{C9BCAF35-2536-4E5A-AAA1-DB429717DAA9}" type="presParOf" srcId="{35411C20-540F-4ADD-9444-4375621EE5A1}" destId="{D955248C-4E7C-48B8-B26E-6029C6F5336F}" srcOrd="0" destOrd="0" presId="urn:microsoft.com/office/officeart/2005/8/layout/hierarchy1"/>
    <dgm:cxn modelId="{F40D16C0-48B7-42E4-B003-0675D8BE3AEA}" type="presParOf" srcId="{D955248C-4E7C-48B8-B26E-6029C6F5336F}" destId="{6A7B6D0F-A009-4D80-8754-BB33DE61FF50}" srcOrd="0" destOrd="0" presId="urn:microsoft.com/office/officeart/2005/8/layout/hierarchy1"/>
    <dgm:cxn modelId="{D2A104F9-8826-431F-9517-EBB05D8BEB0C}" type="presParOf" srcId="{D955248C-4E7C-48B8-B26E-6029C6F5336F}" destId="{A7268A33-2AEB-4523-BAA9-ADBD63099E68}" srcOrd="1" destOrd="0" presId="urn:microsoft.com/office/officeart/2005/8/layout/hierarchy1"/>
    <dgm:cxn modelId="{95E2029E-A2E8-46EE-B369-7066F92137BD}" type="presParOf" srcId="{35411C20-540F-4ADD-9444-4375621EE5A1}" destId="{9B0CF79C-0A63-40CE-AE62-B2C200B838A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27D0A4-75B2-4CD5-97CB-03B9E732391E}"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1DF9AA9-2135-44B8-B18C-AE78D4653AA5}">
      <dgm:prSet/>
      <dgm:spPr/>
      <dgm:t>
        <a:bodyPr/>
        <a:lstStyle/>
        <a:p>
          <a:r>
            <a:rPr lang="nl-NL"/>
            <a:t>AIEd beschikt over tools om analyses uit te voeren over ontwikkeling.</a:t>
          </a:r>
          <a:endParaRPr lang="en-US"/>
        </a:p>
      </dgm:t>
    </dgm:pt>
    <dgm:pt modelId="{1D0547D4-2EC7-4FD1-8335-79934B1203B2}" type="parTrans" cxnId="{79737046-1D5B-4526-8C89-2C8D6E3F6167}">
      <dgm:prSet/>
      <dgm:spPr/>
      <dgm:t>
        <a:bodyPr/>
        <a:lstStyle/>
        <a:p>
          <a:endParaRPr lang="en-US"/>
        </a:p>
      </dgm:t>
    </dgm:pt>
    <dgm:pt modelId="{B18ADE4C-69F7-4518-BEA4-5A8247E7E618}" type="sibTrans" cxnId="{79737046-1D5B-4526-8C89-2C8D6E3F6167}">
      <dgm:prSet/>
      <dgm:spPr/>
      <dgm:t>
        <a:bodyPr/>
        <a:lstStyle/>
        <a:p>
          <a:endParaRPr lang="en-US"/>
        </a:p>
      </dgm:t>
    </dgm:pt>
    <dgm:pt modelId="{CDBF3AE2-16B5-4494-BAE0-4E133E2613A9}">
      <dgm:prSet/>
      <dgm:spPr/>
      <dgm:t>
        <a:bodyPr/>
        <a:lstStyle/>
        <a:p>
          <a:r>
            <a:rPr lang="nl-NL"/>
            <a:t>Door toenemend gebruik AIEd wordt het mogelijk om grootschalig data te verzamelen over welke onderwijs- en leerpraktijken het meest effectief zijn.</a:t>
          </a:r>
          <a:endParaRPr lang="en-US"/>
        </a:p>
      </dgm:t>
    </dgm:pt>
    <dgm:pt modelId="{D296D20D-E6E7-4BBA-AEDF-D45E44C90961}" type="parTrans" cxnId="{09B75B41-99CC-44C2-81A5-D20B5E58427F}">
      <dgm:prSet/>
      <dgm:spPr/>
      <dgm:t>
        <a:bodyPr/>
        <a:lstStyle/>
        <a:p>
          <a:endParaRPr lang="en-US"/>
        </a:p>
      </dgm:t>
    </dgm:pt>
    <dgm:pt modelId="{7573C2F7-EB69-4865-8A93-594205E60A4F}" type="sibTrans" cxnId="{09B75B41-99CC-44C2-81A5-D20B5E58427F}">
      <dgm:prSet/>
      <dgm:spPr/>
      <dgm:t>
        <a:bodyPr/>
        <a:lstStyle/>
        <a:p>
          <a:endParaRPr lang="en-US"/>
        </a:p>
      </dgm:t>
    </dgm:pt>
    <dgm:pt modelId="{7271F00E-1788-47B6-ABFD-3C0058721A13}" type="pres">
      <dgm:prSet presAssocID="{3A27D0A4-75B2-4CD5-97CB-03B9E732391E}" presName="hierChild1" presStyleCnt="0">
        <dgm:presLayoutVars>
          <dgm:chPref val="1"/>
          <dgm:dir/>
          <dgm:animOne val="branch"/>
          <dgm:animLvl val="lvl"/>
          <dgm:resizeHandles/>
        </dgm:presLayoutVars>
      </dgm:prSet>
      <dgm:spPr/>
    </dgm:pt>
    <dgm:pt modelId="{E03959CD-592A-4C48-B32A-5E8CF34E8910}" type="pres">
      <dgm:prSet presAssocID="{C1DF9AA9-2135-44B8-B18C-AE78D4653AA5}" presName="hierRoot1" presStyleCnt="0"/>
      <dgm:spPr/>
    </dgm:pt>
    <dgm:pt modelId="{E4047472-D030-4EF6-9148-398B3E2FEA96}" type="pres">
      <dgm:prSet presAssocID="{C1DF9AA9-2135-44B8-B18C-AE78D4653AA5}" presName="composite" presStyleCnt="0"/>
      <dgm:spPr/>
    </dgm:pt>
    <dgm:pt modelId="{801BF619-602B-499F-8B96-2E61D0EDDBFE}" type="pres">
      <dgm:prSet presAssocID="{C1DF9AA9-2135-44B8-B18C-AE78D4653AA5}" presName="background" presStyleLbl="node0" presStyleIdx="0" presStyleCnt="2"/>
      <dgm:spPr/>
    </dgm:pt>
    <dgm:pt modelId="{FAC3400E-22AC-4A96-9579-E0425E9A557D}" type="pres">
      <dgm:prSet presAssocID="{C1DF9AA9-2135-44B8-B18C-AE78D4653AA5}" presName="text" presStyleLbl="fgAcc0" presStyleIdx="0" presStyleCnt="2">
        <dgm:presLayoutVars>
          <dgm:chPref val="3"/>
        </dgm:presLayoutVars>
      </dgm:prSet>
      <dgm:spPr/>
    </dgm:pt>
    <dgm:pt modelId="{C10EA9EA-AAD8-46F2-9F28-F7B07F6C1B56}" type="pres">
      <dgm:prSet presAssocID="{C1DF9AA9-2135-44B8-B18C-AE78D4653AA5}" presName="hierChild2" presStyleCnt="0"/>
      <dgm:spPr/>
    </dgm:pt>
    <dgm:pt modelId="{C1CF4261-5656-41B3-9946-88593A54EE12}" type="pres">
      <dgm:prSet presAssocID="{CDBF3AE2-16B5-4494-BAE0-4E133E2613A9}" presName="hierRoot1" presStyleCnt="0"/>
      <dgm:spPr/>
    </dgm:pt>
    <dgm:pt modelId="{E607BBE6-E172-4EBE-9879-484A341E0A01}" type="pres">
      <dgm:prSet presAssocID="{CDBF3AE2-16B5-4494-BAE0-4E133E2613A9}" presName="composite" presStyleCnt="0"/>
      <dgm:spPr/>
    </dgm:pt>
    <dgm:pt modelId="{57417E69-89B7-40D2-916C-B6D5471CC4E4}" type="pres">
      <dgm:prSet presAssocID="{CDBF3AE2-16B5-4494-BAE0-4E133E2613A9}" presName="background" presStyleLbl="node0" presStyleIdx="1" presStyleCnt="2"/>
      <dgm:spPr/>
    </dgm:pt>
    <dgm:pt modelId="{6D124A00-D423-4F26-94D0-32CCF236ACAD}" type="pres">
      <dgm:prSet presAssocID="{CDBF3AE2-16B5-4494-BAE0-4E133E2613A9}" presName="text" presStyleLbl="fgAcc0" presStyleIdx="1" presStyleCnt="2">
        <dgm:presLayoutVars>
          <dgm:chPref val="3"/>
        </dgm:presLayoutVars>
      </dgm:prSet>
      <dgm:spPr/>
    </dgm:pt>
    <dgm:pt modelId="{AC090487-248F-423E-A143-C21636916C8C}" type="pres">
      <dgm:prSet presAssocID="{CDBF3AE2-16B5-4494-BAE0-4E133E2613A9}" presName="hierChild2" presStyleCnt="0"/>
      <dgm:spPr/>
    </dgm:pt>
  </dgm:ptLst>
  <dgm:cxnLst>
    <dgm:cxn modelId="{6FE7FE36-CCBC-4AAB-BBB1-889BA70760AB}" type="presOf" srcId="{CDBF3AE2-16B5-4494-BAE0-4E133E2613A9}" destId="{6D124A00-D423-4F26-94D0-32CCF236ACAD}" srcOrd="0" destOrd="0" presId="urn:microsoft.com/office/officeart/2005/8/layout/hierarchy1"/>
    <dgm:cxn modelId="{09B75B41-99CC-44C2-81A5-D20B5E58427F}" srcId="{3A27D0A4-75B2-4CD5-97CB-03B9E732391E}" destId="{CDBF3AE2-16B5-4494-BAE0-4E133E2613A9}" srcOrd="1" destOrd="0" parTransId="{D296D20D-E6E7-4BBA-AEDF-D45E44C90961}" sibTransId="{7573C2F7-EB69-4865-8A93-594205E60A4F}"/>
    <dgm:cxn modelId="{79737046-1D5B-4526-8C89-2C8D6E3F6167}" srcId="{3A27D0A4-75B2-4CD5-97CB-03B9E732391E}" destId="{C1DF9AA9-2135-44B8-B18C-AE78D4653AA5}" srcOrd="0" destOrd="0" parTransId="{1D0547D4-2EC7-4FD1-8335-79934B1203B2}" sibTransId="{B18ADE4C-69F7-4518-BEA4-5A8247E7E618}"/>
    <dgm:cxn modelId="{E803EF9D-80EB-46A9-9CA6-FABF1E2CA63C}" type="presOf" srcId="{3A27D0A4-75B2-4CD5-97CB-03B9E732391E}" destId="{7271F00E-1788-47B6-ABFD-3C0058721A13}" srcOrd="0" destOrd="0" presId="urn:microsoft.com/office/officeart/2005/8/layout/hierarchy1"/>
    <dgm:cxn modelId="{925FF8E8-6B8C-48A6-8F4E-478C80AB745A}" type="presOf" srcId="{C1DF9AA9-2135-44B8-B18C-AE78D4653AA5}" destId="{FAC3400E-22AC-4A96-9579-E0425E9A557D}" srcOrd="0" destOrd="0" presId="urn:microsoft.com/office/officeart/2005/8/layout/hierarchy1"/>
    <dgm:cxn modelId="{37675D45-6ED4-4EE7-A9DD-1568A14E92A4}" type="presParOf" srcId="{7271F00E-1788-47B6-ABFD-3C0058721A13}" destId="{E03959CD-592A-4C48-B32A-5E8CF34E8910}" srcOrd="0" destOrd="0" presId="urn:microsoft.com/office/officeart/2005/8/layout/hierarchy1"/>
    <dgm:cxn modelId="{7D198A22-697F-4F2A-BF02-608803B0C6DB}" type="presParOf" srcId="{E03959CD-592A-4C48-B32A-5E8CF34E8910}" destId="{E4047472-D030-4EF6-9148-398B3E2FEA96}" srcOrd="0" destOrd="0" presId="urn:microsoft.com/office/officeart/2005/8/layout/hierarchy1"/>
    <dgm:cxn modelId="{C3730DC4-E184-4243-8C94-437DD2C30423}" type="presParOf" srcId="{E4047472-D030-4EF6-9148-398B3E2FEA96}" destId="{801BF619-602B-499F-8B96-2E61D0EDDBFE}" srcOrd="0" destOrd="0" presId="urn:microsoft.com/office/officeart/2005/8/layout/hierarchy1"/>
    <dgm:cxn modelId="{3D316D38-1181-462F-BE8C-FF0FE08E7B56}" type="presParOf" srcId="{E4047472-D030-4EF6-9148-398B3E2FEA96}" destId="{FAC3400E-22AC-4A96-9579-E0425E9A557D}" srcOrd="1" destOrd="0" presId="urn:microsoft.com/office/officeart/2005/8/layout/hierarchy1"/>
    <dgm:cxn modelId="{D18E3305-CEE6-46A0-A48F-94BF75542F35}" type="presParOf" srcId="{E03959CD-592A-4C48-B32A-5E8CF34E8910}" destId="{C10EA9EA-AAD8-46F2-9F28-F7B07F6C1B56}" srcOrd="1" destOrd="0" presId="urn:microsoft.com/office/officeart/2005/8/layout/hierarchy1"/>
    <dgm:cxn modelId="{9C31DCEA-9E45-48AA-891D-5A1A7B3EACAE}" type="presParOf" srcId="{7271F00E-1788-47B6-ABFD-3C0058721A13}" destId="{C1CF4261-5656-41B3-9946-88593A54EE12}" srcOrd="1" destOrd="0" presId="urn:microsoft.com/office/officeart/2005/8/layout/hierarchy1"/>
    <dgm:cxn modelId="{1F647B7A-9D60-4953-BE15-3F7B4ABCFB5C}" type="presParOf" srcId="{C1CF4261-5656-41B3-9946-88593A54EE12}" destId="{E607BBE6-E172-4EBE-9879-484A341E0A01}" srcOrd="0" destOrd="0" presId="urn:microsoft.com/office/officeart/2005/8/layout/hierarchy1"/>
    <dgm:cxn modelId="{CD82871A-C3E0-4C9B-AD20-73D80562D20D}" type="presParOf" srcId="{E607BBE6-E172-4EBE-9879-484A341E0A01}" destId="{57417E69-89B7-40D2-916C-B6D5471CC4E4}" srcOrd="0" destOrd="0" presId="urn:microsoft.com/office/officeart/2005/8/layout/hierarchy1"/>
    <dgm:cxn modelId="{768C7DDD-4BDB-49CA-96C6-3F9F2CBB89D1}" type="presParOf" srcId="{E607BBE6-E172-4EBE-9879-484A341E0A01}" destId="{6D124A00-D423-4F26-94D0-32CCF236ACAD}" srcOrd="1" destOrd="0" presId="urn:microsoft.com/office/officeart/2005/8/layout/hierarchy1"/>
    <dgm:cxn modelId="{C2734E05-01E4-4272-963E-CBF6557C5F5F}" type="presParOf" srcId="{C1CF4261-5656-41B3-9946-88593A54EE12}" destId="{AC090487-248F-423E-A143-C21636916C8C}"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A0497A-AC88-4943-881D-C997AEEA4A64}" type="doc">
      <dgm:prSet loTypeId="urn:microsoft.com/office/officeart/2005/8/layout/chevron1" loCatId="process" qsTypeId="urn:microsoft.com/office/officeart/2005/8/quickstyle/simple1" qsCatId="simple" csTypeId="urn:microsoft.com/office/officeart/2005/8/colors/colorful2" csCatId="colorful"/>
      <dgm:spPr/>
      <dgm:t>
        <a:bodyPr/>
        <a:lstStyle/>
        <a:p>
          <a:endParaRPr lang="en-US"/>
        </a:p>
      </dgm:t>
    </dgm:pt>
    <dgm:pt modelId="{431340E3-B689-40AE-8949-110C0DCC8F9D}">
      <dgm:prSet/>
      <dgm:spPr/>
      <dgm:t>
        <a:bodyPr/>
        <a:lstStyle/>
        <a:p>
          <a:r>
            <a:rPr lang="nl-NL"/>
            <a:t>Primair onderwijs: </a:t>
          </a:r>
          <a:endParaRPr lang="en-US"/>
        </a:p>
      </dgm:t>
    </dgm:pt>
    <dgm:pt modelId="{207ABC7E-81F3-4B43-958A-7C4B15DCB776}" type="parTrans" cxnId="{7C24A567-9110-4CB3-BA22-3C7B8252754E}">
      <dgm:prSet/>
      <dgm:spPr/>
      <dgm:t>
        <a:bodyPr/>
        <a:lstStyle/>
        <a:p>
          <a:endParaRPr lang="en-US"/>
        </a:p>
      </dgm:t>
    </dgm:pt>
    <dgm:pt modelId="{7975E0BD-3478-4764-828B-39FAEB4B5B08}" type="sibTrans" cxnId="{7C24A567-9110-4CB3-BA22-3C7B8252754E}">
      <dgm:prSet/>
      <dgm:spPr/>
      <dgm:t>
        <a:bodyPr/>
        <a:lstStyle/>
        <a:p>
          <a:endParaRPr lang="en-US"/>
        </a:p>
      </dgm:t>
    </dgm:pt>
    <dgm:pt modelId="{709C52CE-0508-4BB7-BEA4-3E9CAF2E5DE8}">
      <dgm:prSet/>
      <dgm:spPr/>
      <dgm:t>
        <a:bodyPr/>
        <a:lstStyle/>
        <a:p>
          <a:pPr>
            <a:buFont typeface="Arial" panose="020B0604020202020204" pitchFamily="34" charset="0"/>
            <a:buChar char="•"/>
          </a:pPr>
          <a:r>
            <a:rPr lang="nl-NL" dirty="0"/>
            <a:t>Minder klassikaal, meer gepersonaliseerd.</a:t>
          </a:r>
          <a:endParaRPr lang="en-US" dirty="0"/>
        </a:p>
      </dgm:t>
    </dgm:pt>
    <dgm:pt modelId="{2949A3D6-791E-4863-A8F1-5D0A71DCACD0}" type="parTrans" cxnId="{B2FB5A2B-8D6F-4A7E-97A4-BEE8455CEF11}">
      <dgm:prSet/>
      <dgm:spPr/>
      <dgm:t>
        <a:bodyPr/>
        <a:lstStyle/>
        <a:p>
          <a:endParaRPr lang="en-US"/>
        </a:p>
      </dgm:t>
    </dgm:pt>
    <dgm:pt modelId="{2C81C1E8-8161-4F63-B8C7-8FC95A290CAA}" type="sibTrans" cxnId="{B2FB5A2B-8D6F-4A7E-97A4-BEE8455CEF11}">
      <dgm:prSet/>
      <dgm:spPr/>
      <dgm:t>
        <a:bodyPr/>
        <a:lstStyle/>
        <a:p>
          <a:endParaRPr lang="en-US"/>
        </a:p>
      </dgm:t>
    </dgm:pt>
    <dgm:pt modelId="{5A9C1B58-4B60-4218-8B4A-A774051B8281}">
      <dgm:prSet/>
      <dgm:spPr/>
      <dgm:t>
        <a:bodyPr/>
        <a:lstStyle/>
        <a:p>
          <a:pPr>
            <a:buFont typeface="Arial" panose="020B0604020202020204" pitchFamily="34" charset="0"/>
            <a:buChar char="•"/>
          </a:pPr>
          <a:r>
            <a:rPr lang="nl-NL" dirty="0"/>
            <a:t>Meer schermtijd, maar nog steeds veel persoonlijk contact. </a:t>
          </a:r>
          <a:endParaRPr lang="en-US" dirty="0"/>
        </a:p>
      </dgm:t>
    </dgm:pt>
    <dgm:pt modelId="{C9772CC2-5F45-4AB4-BB06-4C06D8177061}" type="parTrans" cxnId="{DB8989EC-C799-407A-A6C7-CC1B20BB85AE}">
      <dgm:prSet/>
      <dgm:spPr/>
      <dgm:t>
        <a:bodyPr/>
        <a:lstStyle/>
        <a:p>
          <a:endParaRPr lang="en-US"/>
        </a:p>
      </dgm:t>
    </dgm:pt>
    <dgm:pt modelId="{692840B2-921C-4612-A79F-BBF84D6395B5}" type="sibTrans" cxnId="{DB8989EC-C799-407A-A6C7-CC1B20BB85AE}">
      <dgm:prSet/>
      <dgm:spPr/>
      <dgm:t>
        <a:bodyPr/>
        <a:lstStyle/>
        <a:p>
          <a:endParaRPr lang="en-US"/>
        </a:p>
      </dgm:t>
    </dgm:pt>
    <dgm:pt modelId="{1EFD7982-52E1-43C5-8536-14060D5A3928}">
      <dgm:prSet/>
      <dgm:spPr/>
      <dgm:t>
        <a:bodyPr/>
        <a:lstStyle/>
        <a:p>
          <a:r>
            <a:rPr lang="nl-NL"/>
            <a:t>Voortgezet onderwijs:</a:t>
          </a:r>
          <a:endParaRPr lang="en-US"/>
        </a:p>
      </dgm:t>
    </dgm:pt>
    <dgm:pt modelId="{4E9944D2-CCC6-4613-B4CB-5520E44D2272}" type="parTrans" cxnId="{D3A0ECB2-31F3-407A-87D5-C34575AF9302}">
      <dgm:prSet/>
      <dgm:spPr/>
      <dgm:t>
        <a:bodyPr/>
        <a:lstStyle/>
        <a:p>
          <a:endParaRPr lang="en-US"/>
        </a:p>
      </dgm:t>
    </dgm:pt>
    <dgm:pt modelId="{D7D88BCE-CF9B-4CE9-91B7-E1F4FB84F9BB}" type="sibTrans" cxnId="{D3A0ECB2-31F3-407A-87D5-C34575AF9302}">
      <dgm:prSet/>
      <dgm:spPr/>
      <dgm:t>
        <a:bodyPr/>
        <a:lstStyle/>
        <a:p>
          <a:endParaRPr lang="en-US"/>
        </a:p>
      </dgm:t>
    </dgm:pt>
    <dgm:pt modelId="{F19164BD-B4C2-401F-AA09-46F88BA50829}">
      <dgm:prSet/>
      <dgm:spPr/>
      <dgm:t>
        <a:bodyPr/>
        <a:lstStyle/>
        <a:p>
          <a:r>
            <a:rPr lang="nl-NL"/>
            <a:t>Impact minder groot.</a:t>
          </a:r>
          <a:endParaRPr lang="en-US"/>
        </a:p>
      </dgm:t>
    </dgm:pt>
    <dgm:pt modelId="{B928905B-2204-4326-9601-D79DAE984625}" type="parTrans" cxnId="{07E47990-ED8B-4816-8751-43B5E46409B1}">
      <dgm:prSet/>
      <dgm:spPr/>
      <dgm:t>
        <a:bodyPr/>
        <a:lstStyle/>
        <a:p>
          <a:endParaRPr lang="en-US"/>
        </a:p>
      </dgm:t>
    </dgm:pt>
    <dgm:pt modelId="{AAAD3CD9-BCC7-43B2-BE14-9BE0DE2E7532}" type="sibTrans" cxnId="{07E47990-ED8B-4816-8751-43B5E46409B1}">
      <dgm:prSet/>
      <dgm:spPr/>
      <dgm:t>
        <a:bodyPr/>
        <a:lstStyle/>
        <a:p>
          <a:endParaRPr lang="en-US"/>
        </a:p>
      </dgm:t>
    </dgm:pt>
    <dgm:pt modelId="{9DC750CA-6E58-427B-9C88-E906066713B5}">
      <dgm:prSet/>
      <dgm:spPr/>
      <dgm:t>
        <a:bodyPr/>
        <a:lstStyle/>
        <a:p>
          <a:r>
            <a:rPr lang="nl-NL" dirty="0"/>
            <a:t>AI terug te vinden in zelfstandige werkvormen.</a:t>
          </a:r>
          <a:endParaRPr lang="en-US" dirty="0"/>
        </a:p>
      </dgm:t>
    </dgm:pt>
    <dgm:pt modelId="{D736C28A-27C9-4850-BB84-C644DC93B23A}" type="parTrans" cxnId="{BDA592E0-4059-49FA-BF36-F7B8680429BF}">
      <dgm:prSet/>
      <dgm:spPr/>
      <dgm:t>
        <a:bodyPr/>
        <a:lstStyle/>
        <a:p>
          <a:endParaRPr lang="en-US"/>
        </a:p>
      </dgm:t>
    </dgm:pt>
    <dgm:pt modelId="{83CA5311-BC70-4578-BF4A-CE22D99E799C}" type="sibTrans" cxnId="{BDA592E0-4059-49FA-BF36-F7B8680429BF}">
      <dgm:prSet/>
      <dgm:spPr/>
      <dgm:t>
        <a:bodyPr/>
        <a:lstStyle/>
        <a:p>
          <a:endParaRPr lang="en-US"/>
        </a:p>
      </dgm:t>
    </dgm:pt>
    <dgm:pt modelId="{2CB4964B-315C-4149-9A93-B6A2185D403A}">
      <dgm:prSet/>
      <dgm:spPr/>
      <dgm:t>
        <a:bodyPr/>
        <a:lstStyle/>
        <a:p>
          <a:r>
            <a:rPr lang="nl-NL"/>
            <a:t>Bètavakken.</a:t>
          </a:r>
          <a:endParaRPr lang="en-US"/>
        </a:p>
      </dgm:t>
    </dgm:pt>
    <dgm:pt modelId="{8576485C-8607-490F-B5D4-3613999B4004}" type="parTrans" cxnId="{50134B4F-452B-4FB3-9826-DAAEB16B6641}">
      <dgm:prSet/>
      <dgm:spPr/>
      <dgm:t>
        <a:bodyPr/>
        <a:lstStyle/>
        <a:p>
          <a:endParaRPr lang="en-US"/>
        </a:p>
      </dgm:t>
    </dgm:pt>
    <dgm:pt modelId="{11AE4455-102A-41E7-9650-4892BAF6BE44}" type="sibTrans" cxnId="{50134B4F-452B-4FB3-9826-DAAEB16B6641}">
      <dgm:prSet/>
      <dgm:spPr/>
      <dgm:t>
        <a:bodyPr/>
        <a:lstStyle/>
        <a:p>
          <a:endParaRPr lang="en-US"/>
        </a:p>
      </dgm:t>
    </dgm:pt>
    <dgm:pt modelId="{EBF40EFF-E8BC-41CC-AC89-B9FDBC967493}">
      <dgm:prSet/>
      <dgm:spPr/>
      <dgm:t>
        <a:bodyPr/>
        <a:lstStyle/>
        <a:p>
          <a:r>
            <a:rPr lang="nl-NL"/>
            <a:t>Hoger onderwijs:</a:t>
          </a:r>
          <a:endParaRPr lang="en-US"/>
        </a:p>
      </dgm:t>
    </dgm:pt>
    <dgm:pt modelId="{3371D8A1-BBAD-4E33-9C2F-D856CC1DA5B5}" type="parTrans" cxnId="{9FEE89B3-73A6-4A90-A954-6CD011B52F94}">
      <dgm:prSet/>
      <dgm:spPr/>
      <dgm:t>
        <a:bodyPr/>
        <a:lstStyle/>
        <a:p>
          <a:endParaRPr lang="en-US"/>
        </a:p>
      </dgm:t>
    </dgm:pt>
    <dgm:pt modelId="{D0295F11-B21B-452D-92A1-0087A7AE806B}" type="sibTrans" cxnId="{9FEE89B3-73A6-4A90-A954-6CD011B52F94}">
      <dgm:prSet/>
      <dgm:spPr/>
      <dgm:t>
        <a:bodyPr/>
        <a:lstStyle/>
        <a:p>
          <a:endParaRPr lang="en-US"/>
        </a:p>
      </dgm:t>
    </dgm:pt>
    <dgm:pt modelId="{340966F0-40D2-4C2F-8E2F-9ED04DC01940}">
      <dgm:prSet/>
      <dgm:spPr/>
      <dgm:t>
        <a:bodyPr/>
        <a:lstStyle/>
        <a:p>
          <a:r>
            <a:rPr lang="nl-NL"/>
            <a:t>Massive open online course.</a:t>
          </a:r>
          <a:endParaRPr lang="en-US"/>
        </a:p>
      </dgm:t>
    </dgm:pt>
    <dgm:pt modelId="{9B2BD8E3-F7C3-4B5E-B977-159D8DB345C9}" type="parTrans" cxnId="{2E29CF59-5F13-427D-9EAC-0A7D49E09755}">
      <dgm:prSet/>
      <dgm:spPr/>
      <dgm:t>
        <a:bodyPr/>
        <a:lstStyle/>
        <a:p>
          <a:endParaRPr lang="en-US"/>
        </a:p>
      </dgm:t>
    </dgm:pt>
    <dgm:pt modelId="{6562F7DD-FC58-4FE9-9952-758D2C4268C2}" type="sibTrans" cxnId="{2E29CF59-5F13-427D-9EAC-0A7D49E09755}">
      <dgm:prSet/>
      <dgm:spPr/>
      <dgm:t>
        <a:bodyPr/>
        <a:lstStyle/>
        <a:p>
          <a:endParaRPr lang="en-US"/>
        </a:p>
      </dgm:t>
    </dgm:pt>
    <dgm:pt modelId="{16071455-4E15-4D49-B10D-84B372E48493}">
      <dgm:prSet/>
      <dgm:spPr/>
      <dgm:t>
        <a:bodyPr/>
        <a:lstStyle/>
        <a:p>
          <a:r>
            <a:rPr lang="nl-NL"/>
            <a:t>Sneller en lagere kosten. </a:t>
          </a:r>
          <a:endParaRPr lang="en-US"/>
        </a:p>
      </dgm:t>
    </dgm:pt>
    <dgm:pt modelId="{3A9053FC-5E85-4CB2-AA8A-E800470EF051}" type="parTrans" cxnId="{27F1E542-EF2D-4926-AC36-92B335125A20}">
      <dgm:prSet/>
      <dgm:spPr/>
      <dgm:t>
        <a:bodyPr/>
        <a:lstStyle/>
        <a:p>
          <a:endParaRPr lang="en-US"/>
        </a:p>
      </dgm:t>
    </dgm:pt>
    <dgm:pt modelId="{0E0036D5-0FEA-487D-83E2-4C03E82CE250}" type="sibTrans" cxnId="{27F1E542-EF2D-4926-AC36-92B335125A20}">
      <dgm:prSet/>
      <dgm:spPr/>
      <dgm:t>
        <a:bodyPr/>
        <a:lstStyle/>
        <a:p>
          <a:endParaRPr lang="en-US"/>
        </a:p>
      </dgm:t>
    </dgm:pt>
    <dgm:pt modelId="{8A082737-1374-4733-B1F3-2BE7117FC0D4}">
      <dgm:prSet/>
      <dgm:spPr/>
      <dgm:t>
        <a:bodyPr/>
        <a:lstStyle/>
        <a:p>
          <a:r>
            <a:rPr lang="nl-NL"/>
            <a:t>Fysieke aanwezigheid niet noodzakelijk. </a:t>
          </a:r>
          <a:endParaRPr lang="en-US"/>
        </a:p>
      </dgm:t>
    </dgm:pt>
    <dgm:pt modelId="{D98C1BA7-C6A7-4613-BEB3-1560234C99BC}" type="parTrans" cxnId="{D04B7B6B-3ED0-46A3-B619-B8372BD646AB}">
      <dgm:prSet/>
      <dgm:spPr/>
      <dgm:t>
        <a:bodyPr/>
        <a:lstStyle/>
        <a:p>
          <a:endParaRPr lang="en-US"/>
        </a:p>
      </dgm:t>
    </dgm:pt>
    <dgm:pt modelId="{5CCAC0C2-E2EF-479B-A7BB-7BF02056497D}" type="sibTrans" cxnId="{D04B7B6B-3ED0-46A3-B619-B8372BD646AB}">
      <dgm:prSet/>
      <dgm:spPr/>
      <dgm:t>
        <a:bodyPr/>
        <a:lstStyle/>
        <a:p>
          <a:endParaRPr lang="en-US"/>
        </a:p>
      </dgm:t>
    </dgm:pt>
    <dgm:pt modelId="{70108EA5-CD1D-4946-9903-BFE6338ECE23}" type="pres">
      <dgm:prSet presAssocID="{C6A0497A-AC88-4943-881D-C997AEEA4A64}" presName="Name0" presStyleCnt="0">
        <dgm:presLayoutVars>
          <dgm:dir/>
          <dgm:animLvl val="lvl"/>
          <dgm:resizeHandles val="exact"/>
        </dgm:presLayoutVars>
      </dgm:prSet>
      <dgm:spPr/>
    </dgm:pt>
    <dgm:pt modelId="{E3C0C300-8299-483F-99EB-937BA2ACEB75}" type="pres">
      <dgm:prSet presAssocID="{431340E3-B689-40AE-8949-110C0DCC8F9D}" presName="composite" presStyleCnt="0"/>
      <dgm:spPr/>
    </dgm:pt>
    <dgm:pt modelId="{69EB719E-D3D6-4998-A5C7-56D4E9A5FA7D}" type="pres">
      <dgm:prSet presAssocID="{431340E3-B689-40AE-8949-110C0DCC8F9D}" presName="parTx" presStyleLbl="node1" presStyleIdx="0" presStyleCnt="3">
        <dgm:presLayoutVars>
          <dgm:chMax val="0"/>
          <dgm:chPref val="0"/>
          <dgm:bulletEnabled val="1"/>
        </dgm:presLayoutVars>
      </dgm:prSet>
      <dgm:spPr/>
    </dgm:pt>
    <dgm:pt modelId="{076AA87A-BEA8-4A75-8098-1DC4BC63E7D5}" type="pres">
      <dgm:prSet presAssocID="{431340E3-B689-40AE-8949-110C0DCC8F9D}" presName="desTx" presStyleLbl="revTx" presStyleIdx="0" presStyleCnt="3">
        <dgm:presLayoutVars>
          <dgm:bulletEnabled val="1"/>
        </dgm:presLayoutVars>
      </dgm:prSet>
      <dgm:spPr/>
    </dgm:pt>
    <dgm:pt modelId="{96AEADBB-329F-41C3-B016-6E42DF9F4DA8}" type="pres">
      <dgm:prSet presAssocID="{7975E0BD-3478-4764-828B-39FAEB4B5B08}" presName="space" presStyleCnt="0"/>
      <dgm:spPr/>
    </dgm:pt>
    <dgm:pt modelId="{53925ECA-DFA6-4AFA-A479-BC924169E3DD}" type="pres">
      <dgm:prSet presAssocID="{1EFD7982-52E1-43C5-8536-14060D5A3928}" presName="composite" presStyleCnt="0"/>
      <dgm:spPr/>
    </dgm:pt>
    <dgm:pt modelId="{8210DA04-C5DE-43D5-89CA-99875CA5066C}" type="pres">
      <dgm:prSet presAssocID="{1EFD7982-52E1-43C5-8536-14060D5A3928}" presName="parTx" presStyleLbl="node1" presStyleIdx="1" presStyleCnt="3">
        <dgm:presLayoutVars>
          <dgm:chMax val="0"/>
          <dgm:chPref val="0"/>
          <dgm:bulletEnabled val="1"/>
        </dgm:presLayoutVars>
      </dgm:prSet>
      <dgm:spPr/>
    </dgm:pt>
    <dgm:pt modelId="{CD186412-382C-4E81-9FB2-ABD100BD3093}" type="pres">
      <dgm:prSet presAssocID="{1EFD7982-52E1-43C5-8536-14060D5A3928}" presName="desTx" presStyleLbl="revTx" presStyleIdx="1" presStyleCnt="3">
        <dgm:presLayoutVars>
          <dgm:bulletEnabled val="1"/>
        </dgm:presLayoutVars>
      </dgm:prSet>
      <dgm:spPr/>
    </dgm:pt>
    <dgm:pt modelId="{61D630A5-392D-4C0D-82C3-6AE90578CABC}" type="pres">
      <dgm:prSet presAssocID="{D7D88BCE-CF9B-4CE9-91B7-E1F4FB84F9BB}" presName="space" presStyleCnt="0"/>
      <dgm:spPr/>
    </dgm:pt>
    <dgm:pt modelId="{0953E5C2-E430-4C0F-A2C3-9BA2A4E469C8}" type="pres">
      <dgm:prSet presAssocID="{EBF40EFF-E8BC-41CC-AC89-B9FDBC967493}" presName="composite" presStyleCnt="0"/>
      <dgm:spPr/>
    </dgm:pt>
    <dgm:pt modelId="{FEF64E53-DC30-4F35-B28D-1A18C725192F}" type="pres">
      <dgm:prSet presAssocID="{EBF40EFF-E8BC-41CC-AC89-B9FDBC967493}" presName="parTx" presStyleLbl="node1" presStyleIdx="2" presStyleCnt="3">
        <dgm:presLayoutVars>
          <dgm:chMax val="0"/>
          <dgm:chPref val="0"/>
          <dgm:bulletEnabled val="1"/>
        </dgm:presLayoutVars>
      </dgm:prSet>
      <dgm:spPr/>
    </dgm:pt>
    <dgm:pt modelId="{2BB7B797-9B61-4859-BBA2-DEE41A845E80}" type="pres">
      <dgm:prSet presAssocID="{EBF40EFF-E8BC-41CC-AC89-B9FDBC967493}" presName="desTx" presStyleLbl="revTx" presStyleIdx="2" presStyleCnt="3">
        <dgm:presLayoutVars>
          <dgm:bulletEnabled val="1"/>
        </dgm:presLayoutVars>
      </dgm:prSet>
      <dgm:spPr/>
    </dgm:pt>
  </dgm:ptLst>
  <dgm:cxnLst>
    <dgm:cxn modelId="{BC59E30C-9D12-4898-B986-A336E4C6FE92}" type="presOf" srcId="{709C52CE-0508-4BB7-BEA4-3E9CAF2E5DE8}" destId="{076AA87A-BEA8-4A75-8098-1DC4BC63E7D5}" srcOrd="0" destOrd="0" presId="urn:microsoft.com/office/officeart/2005/8/layout/chevron1"/>
    <dgm:cxn modelId="{B2FB5A2B-8D6F-4A7E-97A4-BEE8455CEF11}" srcId="{431340E3-B689-40AE-8949-110C0DCC8F9D}" destId="{709C52CE-0508-4BB7-BEA4-3E9CAF2E5DE8}" srcOrd="0" destOrd="0" parTransId="{2949A3D6-791E-4863-A8F1-5D0A71DCACD0}" sibTransId="{2C81C1E8-8161-4F63-B8C7-8FC95A290CAA}"/>
    <dgm:cxn modelId="{77868F30-AA41-463B-B471-829EBD1AE260}" type="presOf" srcId="{431340E3-B689-40AE-8949-110C0DCC8F9D}" destId="{69EB719E-D3D6-4998-A5C7-56D4E9A5FA7D}" srcOrd="0" destOrd="0" presId="urn:microsoft.com/office/officeart/2005/8/layout/chevron1"/>
    <dgm:cxn modelId="{E16D1233-9C5E-4523-90FE-E3AC049485C3}" type="presOf" srcId="{2CB4964B-315C-4149-9A93-B6A2185D403A}" destId="{CD186412-382C-4E81-9FB2-ABD100BD3093}" srcOrd="0" destOrd="2" presId="urn:microsoft.com/office/officeart/2005/8/layout/chevron1"/>
    <dgm:cxn modelId="{10E31C39-6210-4C3C-A199-E8D06EC17C9A}" type="presOf" srcId="{EBF40EFF-E8BC-41CC-AC89-B9FDBC967493}" destId="{FEF64E53-DC30-4F35-B28D-1A18C725192F}" srcOrd="0" destOrd="0" presId="urn:microsoft.com/office/officeart/2005/8/layout/chevron1"/>
    <dgm:cxn modelId="{27F1E542-EF2D-4926-AC36-92B335125A20}" srcId="{EBF40EFF-E8BC-41CC-AC89-B9FDBC967493}" destId="{16071455-4E15-4D49-B10D-84B372E48493}" srcOrd="1" destOrd="0" parTransId="{3A9053FC-5E85-4CB2-AA8A-E800470EF051}" sibTransId="{0E0036D5-0FEA-487D-83E2-4C03E82CE250}"/>
    <dgm:cxn modelId="{B1119C63-4904-4563-813C-A34A71FBD31F}" type="presOf" srcId="{C6A0497A-AC88-4943-881D-C997AEEA4A64}" destId="{70108EA5-CD1D-4946-9903-BFE6338ECE23}" srcOrd="0" destOrd="0" presId="urn:microsoft.com/office/officeart/2005/8/layout/chevron1"/>
    <dgm:cxn modelId="{7C24A567-9110-4CB3-BA22-3C7B8252754E}" srcId="{C6A0497A-AC88-4943-881D-C997AEEA4A64}" destId="{431340E3-B689-40AE-8949-110C0DCC8F9D}" srcOrd="0" destOrd="0" parTransId="{207ABC7E-81F3-4B43-958A-7C4B15DCB776}" sibTransId="{7975E0BD-3478-4764-828B-39FAEB4B5B08}"/>
    <dgm:cxn modelId="{D04B7B6B-3ED0-46A3-B619-B8372BD646AB}" srcId="{EBF40EFF-E8BC-41CC-AC89-B9FDBC967493}" destId="{8A082737-1374-4733-B1F3-2BE7117FC0D4}" srcOrd="2" destOrd="0" parTransId="{D98C1BA7-C6A7-4613-BEB3-1560234C99BC}" sibTransId="{5CCAC0C2-E2EF-479B-A7BB-7BF02056497D}"/>
    <dgm:cxn modelId="{ED74AB6D-75CE-4699-9256-FFD90870A860}" type="presOf" srcId="{8A082737-1374-4733-B1F3-2BE7117FC0D4}" destId="{2BB7B797-9B61-4859-BBA2-DEE41A845E80}" srcOrd="0" destOrd="2" presId="urn:microsoft.com/office/officeart/2005/8/layout/chevron1"/>
    <dgm:cxn modelId="{50134B4F-452B-4FB3-9826-DAAEB16B6641}" srcId="{1EFD7982-52E1-43C5-8536-14060D5A3928}" destId="{2CB4964B-315C-4149-9A93-B6A2185D403A}" srcOrd="2" destOrd="0" parTransId="{8576485C-8607-490F-B5D4-3613999B4004}" sibTransId="{11AE4455-102A-41E7-9650-4892BAF6BE44}"/>
    <dgm:cxn modelId="{C0617870-C192-41AA-9533-15D3635BC788}" type="presOf" srcId="{340966F0-40D2-4C2F-8E2F-9ED04DC01940}" destId="{2BB7B797-9B61-4859-BBA2-DEE41A845E80}" srcOrd="0" destOrd="0" presId="urn:microsoft.com/office/officeart/2005/8/layout/chevron1"/>
    <dgm:cxn modelId="{2E29CF59-5F13-427D-9EAC-0A7D49E09755}" srcId="{EBF40EFF-E8BC-41CC-AC89-B9FDBC967493}" destId="{340966F0-40D2-4C2F-8E2F-9ED04DC01940}" srcOrd="0" destOrd="0" parTransId="{9B2BD8E3-F7C3-4B5E-B977-159D8DB345C9}" sibTransId="{6562F7DD-FC58-4FE9-9952-758D2C4268C2}"/>
    <dgm:cxn modelId="{1BF2F979-C15E-403E-A95A-5DC8B4FD5191}" type="presOf" srcId="{9DC750CA-6E58-427B-9C88-E906066713B5}" destId="{CD186412-382C-4E81-9FB2-ABD100BD3093}" srcOrd="0" destOrd="1" presId="urn:microsoft.com/office/officeart/2005/8/layout/chevron1"/>
    <dgm:cxn modelId="{CD995888-D883-4DD0-9C5D-0CC4EA6FAD63}" type="presOf" srcId="{F19164BD-B4C2-401F-AA09-46F88BA50829}" destId="{CD186412-382C-4E81-9FB2-ABD100BD3093}" srcOrd="0" destOrd="0" presId="urn:microsoft.com/office/officeart/2005/8/layout/chevron1"/>
    <dgm:cxn modelId="{07E47990-ED8B-4816-8751-43B5E46409B1}" srcId="{1EFD7982-52E1-43C5-8536-14060D5A3928}" destId="{F19164BD-B4C2-401F-AA09-46F88BA50829}" srcOrd="0" destOrd="0" parTransId="{B928905B-2204-4326-9601-D79DAE984625}" sibTransId="{AAAD3CD9-BCC7-43B2-BE14-9BE0DE2E7532}"/>
    <dgm:cxn modelId="{493F719A-37C1-4F0A-996B-F88D120D7884}" type="presOf" srcId="{16071455-4E15-4D49-B10D-84B372E48493}" destId="{2BB7B797-9B61-4859-BBA2-DEE41A845E80}" srcOrd="0" destOrd="1" presId="urn:microsoft.com/office/officeart/2005/8/layout/chevron1"/>
    <dgm:cxn modelId="{C39E8F9E-2516-491B-B745-482049C2B09D}" type="presOf" srcId="{5A9C1B58-4B60-4218-8B4A-A774051B8281}" destId="{076AA87A-BEA8-4A75-8098-1DC4BC63E7D5}" srcOrd="0" destOrd="1" presId="urn:microsoft.com/office/officeart/2005/8/layout/chevron1"/>
    <dgm:cxn modelId="{D3A0ECB2-31F3-407A-87D5-C34575AF9302}" srcId="{C6A0497A-AC88-4943-881D-C997AEEA4A64}" destId="{1EFD7982-52E1-43C5-8536-14060D5A3928}" srcOrd="1" destOrd="0" parTransId="{4E9944D2-CCC6-4613-B4CB-5520E44D2272}" sibTransId="{D7D88BCE-CF9B-4CE9-91B7-E1F4FB84F9BB}"/>
    <dgm:cxn modelId="{9FEE89B3-73A6-4A90-A954-6CD011B52F94}" srcId="{C6A0497A-AC88-4943-881D-C997AEEA4A64}" destId="{EBF40EFF-E8BC-41CC-AC89-B9FDBC967493}" srcOrd="2" destOrd="0" parTransId="{3371D8A1-BBAD-4E33-9C2F-D856CC1DA5B5}" sibTransId="{D0295F11-B21B-452D-92A1-0087A7AE806B}"/>
    <dgm:cxn modelId="{BDA592E0-4059-49FA-BF36-F7B8680429BF}" srcId="{1EFD7982-52E1-43C5-8536-14060D5A3928}" destId="{9DC750CA-6E58-427B-9C88-E906066713B5}" srcOrd="1" destOrd="0" parTransId="{D736C28A-27C9-4850-BB84-C644DC93B23A}" sibTransId="{83CA5311-BC70-4578-BF4A-CE22D99E799C}"/>
    <dgm:cxn modelId="{AB24B4E3-23BB-4EA5-AD1D-BEC62169578D}" type="presOf" srcId="{1EFD7982-52E1-43C5-8536-14060D5A3928}" destId="{8210DA04-C5DE-43D5-89CA-99875CA5066C}" srcOrd="0" destOrd="0" presId="urn:microsoft.com/office/officeart/2005/8/layout/chevron1"/>
    <dgm:cxn modelId="{DB8989EC-C799-407A-A6C7-CC1B20BB85AE}" srcId="{431340E3-B689-40AE-8949-110C0DCC8F9D}" destId="{5A9C1B58-4B60-4218-8B4A-A774051B8281}" srcOrd="1" destOrd="0" parTransId="{C9772CC2-5F45-4AB4-BB06-4C06D8177061}" sibTransId="{692840B2-921C-4612-A79F-BBF84D6395B5}"/>
    <dgm:cxn modelId="{B406BC98-66D5-4D51-8C84-2610699354A9}" type="presParOf" srcId="{70108EA5-CD1D-4946-9903-BFE6338ECE23}" destId="{E3C0C300-8299-483F-99EB-937BA2ACEB75}" srcOrd="0" destOrd="0" presId="urn:microsoft.com/office/officeart/2005/8/layout/chevron1"/>
    <dgm:cxn modelId="{23751109-46FA-44EA-A34F-AD4DE0C54FC4}" type="presParOf" srcId="{E3C0C300-8299-483F-99EB-937BA2ACEB75}" destId="{69EB719E-D3D6-4998-A5C7-56D4E9A5FA7D}" srcOrd="0" destOrd="0" presId="urn:microsoft.com/office/officeart/2005/8/layout/chevron1"/>
    <dgm:cxn modelId="{2D9BBB52-AA1B-4B55-BBBE-6B849F4ADB9D}" type="presParOf" srcId="{E3C0C300-8299-483F-99EB-937BA2ACEB75}" destId="{076AA87A-BEA8-4A75-8098-1DC4BC63E7D5}" srcOrd="1" destOrd="0" presId="urn:microsoft.com/office/officeart/2005/8/layout/chevron1"/>
    <dgm:cxn modelId="{1315CC67-8BD0-4C8B-B8F6-5025021127FA}" type="presParOf" srcId="{70108EA5-CD1D-4946-9903-BFE6338ECE23}" destId="{96AEADBB-329F-41C3-B016-6E42DF9F4DA8}" srcOrd="1" destOrd="0" presId="urn:microsoft.com/office/officeart/2005/8/layout/chevron1"/>
    <dgm:cxn modelId="{37F30F5F-1632-422C-9F4C-C1144CEE3FD1}" type="presParOf" srcId="{70108EA5-CD1D-4946-9903-BFE6338ECE23}" destId="{53925ECA-DFA6-4AFA-A479-BC924169E3DD}" srcOrd="2" destOrd="0" presId="urn:microsoft.com/office/officeart/2005/8/layout/chevron1"/>
    <dgm:cxn modelId="{7B146036-D927-4F67-8CF2-9B2D6D1FF48A}" type="presParOf" srcId="{53925ECA-DFA6-4AFA-A479-BC924169E3DD}" destId="{8210DA04-C5DE-43D5-89CA-99875CA5066C}" srcOrd="0" destOrd="0" presId="urn:microsoft.com/office/officeart/2005/8/layout/chevron1"/>
    <dgm:cxn modelId="{CA950ED4-886F-42B3-B209-011DCE5B2C90}" type="presParOf" srcId="{53925ECA-DFA6-4AFA-A479-BC924169E3DD}" destId="{CD186412-382C-4E81-9FB2-ABD100BD3093}" srcOrd="1" destOrd="0" presId="urn:microsoft.com/office/officeart/2005/8/layout/chevron1"/>
    <dgm:cxn modelId="{7A913A61-E945-4776-811F-F1149F8E4768}" type="presParOf" srcId="{70108EA5-CD1D-4946-9903-BFE6338ECE23}" destId="{61D630A5-392D-4C0D-82C3-6AE90578CABC}" srcOrd="3" destOrd="0" presId="urn:microsoft.com/office/officeart/2005/8/layout/chevron1"/>
    <dgm:cxn modelId="{C330EDBE-EA5E-4182-8A52-3CC120275CAA}" type="presParOf" srcId="{70108EA5-CD1D-4946-9903-BFE6338ECE23}" destId="{0953E5C2-E430-4C0F-A2C3-9BA2A4E469C8}" srcOrd="4" destOrd="0" presId="urn:microsoft.com/office/officeart/2005/8/layout/chevron1"/>
    <dgm:cxn modelId="{38BBE097-94EC-4096-9BE2-7A625764E15D}" type="presParOf" srcId="{0953E5C2-E430-4C0F-A2C3-9BA2A4E469C8}" destId="{FEF64E53-DC30-4F35-B28D-1A18C725192F}" srcOrd="0" destOrd="0" presId="urn:microsoft.com/office/officeart/2005/8/layout/chevron1"/>
    <dgm:cxn modelId="{29AC817F-08D3-4BA1-A193-47B54B532B87}" type="presParOf" srcId="{0953E5C2-E430-4C0F-A2C3-9BA2A4E469C8}" destId="{2BB7B797-9B61-4859-BBA2-DEE41A845E80}"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023BFF-8BA6-45A2-9FC5-6B34B80846DB}">
      <dsp:nvSpPr>
        <dsp:cNvPr id="0" name=""/>
        <dsp:cNvSpPr/>
      </dsp:nvSpPr>
      <dsp:spPr>
        <a:xfrm>
          <a:off x="562927" y="5365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DE5273-D627-403C-8828-58ADC5ECBFB5}">
      <dsp:nvSpPr>
        <dsp:cNvPr id="0" name=""/>
        <dsp:cNvSpPr/>
      </dsp:nvSpPr>
      <dsp:spPr>
        <a:xfrm>
          <a:off x="871091" y="8446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DBB86B-E6C7-46E0-8F82-4DF9D3DA3E42}">
      <dsp:nvSpPr>
        <dsp:cNvPr id="0" name=""/>
        <dsp:cNvSpPr/>
      </dsp:nvSpPr>
      <dsp:spPr>
        <a:xfrm>
          <a:off x="100682"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nl-NL" sz="2400" kern="1200" dirty="0"/>
            <a:t>Kansen bij gebruik AI</a:t>
          </a:r>
          <a:endParaRPr lang="en-US" sz="2400" kern="1200" dirty="0"/>
        </a:p>
      </dsp:txBody>
      <dsp:txXfrm>
        <a:off x="100682" y="2432898"/>
        <a:ext cx="2370489" cy="720000"/>
      </dsp:txXfrm>
    </dsp:sp>
    <dsp:sp modelId="{1CBB8871-BDE4-4E14-9108-06A9E40872B7}">
      <dsp:nvSpPr>
        <dsp:cNvPr id="0" name=""/>
        <dsp:cNvSpPr/>
      </dsp:nvSpPr>
      <dsp:spPr>
        <a:xfrm>
          <a:off x="3348252" y="5365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533B4F-7DF8-40CF-B7E6-24AB4C4DE89A}">
      <dsp:nvSpPr>
        <dsp:cNvPr id="0" name=""/>
        <dsp:cNvSpPr/>
      </dsp:nvSpPr>
      <dsp:spPr>
        <a:xfrm>
          <a:off x="3656416" y="8446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177009-71E8-4FF5-8C0D-8132852DABD7}">
      <dsp:nvSpPr>
        <dsp:cNvPr id="0" name=""/>
        <dsp:cNvSpPr/>
      </dsp:nvSpPr>
      <dsp:spPr>
        <a:xfrm>
          <a:off x="2886007"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nl-NL" sz="2400" kern="1200" dirty="0"/>
            <a:t>Risico’s van gebruik AI</a:t>
          </a:r>
          <a:endParaRPr lang="en-US" sz="2400" kern="1200" dirty="0"/>
        </a:p>
      </dsp:txBody>
      <dsp:txXfrm>
        <a:off x="2886007" y="2432898"/>
        <a:ext cx="2370489" cy="720000"/>
      </dsp:txXfrm>
    </dsp:sp>
    <dsp:sp modelId="{7F89BEDE-7A02-4894-91E3-620A42FD187F}">
      <dsp:nvSpPr>
        <dsp:cNvPr id="0" name=""/>
        <dsp:cNvSpPr/>
      </dsp:nvSpPr>
      <dsp:spPr>
        <a:xfrm>
          <a:off x="6133577" y="5365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593F97-0B73-4675-9ADF-DD99BDDD3A5E}">
      <dsp:nvSpPr>
        <dsp:cNvPr id="0" name=""/>
        <dsp:cNvSpPr/>
      </dsp:nvSpPr>
      <dsp:spPr>
        <a:xfrm>
          <a:off x="6441741" y="8446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C01360-3070-429D-8805-3318121CA1C6}">
      <dsp:nvSpPr>
        <dsp:cNvPr id="0" name=""/>
        <dsp:cNvSpPr/>
      </dsp:nvSpPr>
      <dsp:spPr>
        <a:xfrm>
          <a:off x="5671332"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nl-NL" sz="2400" kern="1200" dirty="0"/>
            <a:t>Impact van gebruik AI</a:t>
          </a:r>
          <a:endParaRPr lang="en-US" sz="2400" kern="1200" dirty="0"/>
        </a:p>
      </dsp:txBody>
      <dsp:txXfrm>
        <a:off x="5671332" y="2432898"/>
        <a:ext cx="2370489" cy="720000"/>
      </dsp:txXfrm>
    </dsp:sp>
    <dsp:sp modelId="{9A1A875F-A00A-48FB-B12A-C91ED0E36C79}">
      <dsp:nvSpPr>
        <dsp:cNvPr id="0" name=""/>
        <dsp:cNvSpPr/>
      </dsp:nvSpPr>
      <dsp:spPr>
        <a:xfrm>
          <a:off x="8918902" y="536506"/>
          <a:ext cx="1445998" cy="1445998"/>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7E937-41E6-4B7C-B348-1C97A4AB7F86}">
      <dsp:nvSpPr>
        <dsp:cNvPr id="0" name=""/>
        <dsp:cNvSpPr/>
      </dsp:nvSpPr>
      <dsp:spPr>
        <a:xfrm>
          <a:off x="9227066" y="8446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F0D098-3950-43F6-B80F-572F762CC22D}">
      <dsp:nvSpPr>
        <dsp:cNvPr id="0" name=""/>
        <dsp:cNvSpPr/>
      </dsp:nvSpPr>
      <dsp:spPr>
        <a:xfrm>
          <a:off x="8456657" y="24328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defRPr cap="all"/>
          </a:pPr>
          <a:r>
            <a:rPr lang="nl-NL" sz="2400" kern="1200"/>
            <a:t>Aanbevelingen  </a:t>
          </a:r>
          <a:endParaRPr lang="en-US" sz="2400" kern="1200"/>
        </a:p>
      </dsp:txBody>
      <dsp:txXfrm>
        <a:off x="8456657" y="2432898"/>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2B4CC-A306-4586-8360-C4D0DDB75DDD}">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3C9659-6B0B-4793-B64E-316259D64D06}">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nl-NL" sz="3600" kern="1200"/>
            <a:t>Ontwikkeling van betrouwbare en valide indicatoren om voortgang te meten. </a:t>
          </a:r>
          <a:endParaRPr lang="en-US" sz="3600" kern="1200"/>
        </a:p>
      </dsp:txBody>
      <dsp:txXfrm>
        <a:off x="608661" y="692298"/>
        <a:ext cx="4508047" cy="2799040"/>
      </dsp:txXfrm>
    </dsp:sp>
    <dsp:sp modelId="{6A7B6D0F-A009-4D80-8754-BB33DE61FF50}">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268A33-2AEB-4523-BAA9-ADBD63099E68}">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nl-NL" sz="3600" kern="1200"/>
            <a:t>Beter begrip nodig van de meest effectieve lesmethode.</a:t>
          </a:r>
          <a:endParaRPr lang="en-US" sz="3600" kern="1200"/>
        </a:p>
      </dsp:txBody>
      <dsp:txXfrm>
        <a:off x="6331365" y="692298"/>
        <a:ext cx="4508047" cy="27990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BF619-602B-499F-8B96-2E61D0EDDBFE}">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C3400E-22AC-4A96-9579-E0425E9A557D}">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nl-NL" sz="2800" kern="1200"/>
            <a:t>AIEd beschikt over tools om analyses uit te voeren over ontwikkeling.</a:t>
          </a:r>
          <a:endParaRPr lang="en-US" sz="2800" kern="1200"/>
        </a:p>
      </dsp:txBody>
      <dsp:txXfrm>
        <a:off x="608661" y="692298"/>
        <a:ext cx="4508047" cy="2799040"/>
      </dsp:txXfrm>
    </dsp:sp>
    <dsp:sp modelId="{57417E69-89B7-40D2-916C-B6D5471CC4E4}">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124A00-D423-4F26-94D0-32CCF236ACAD}">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nl-NL" sz="2800" kern="1200"/>
            <a:t>Door toenemend gebruik AIEd wordt het mogelijk om grootschalig data te verzamelen over welke onderwijs- en leerpraktijken het meest effectief zijn.</a:t>
          </a:r>
          <a:endParaRPr lang="en-US" sz="2800" kern="1200"/>
        </a:p>
      </dsp:txBody>
      <dsp:txXfrm>
        <a:off x="6331365" y="692298"/>
        <a:ext cx="4508047" cy="2799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EB719E-D3D6-4998-A5C7-56D4E9A5FA7D}">
      <dsp:nvSpPr>
        <dsp:cNvPr id="0" name=""/>
        <dsp:cNvSpPr/>
      </dsp:nvSpPr>
      <dsp:spPr>
        <a:xfrm>
          <a:off x="5233" y="105417"/>
          <a:ext cx="3783120" cy="1242000"/>
        </a:xfrm>
        <a:prstGeom prst="chevron">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nl-NL" sz="2300" kern="1200"/>
            <a:t>Primair onderwijs: </a:t>
          </a:r>
          <a:endParaRPr lang="en-US" sz="2300" kern="1200"/>
        </a:p>
      </dsp:txBody>
      <dsp:txXfrm>
        <a:off x="626233" y="105417"/>
        <a:ext cx="2541120" cy="1242000"/>
      </dsp:txXfrm>
    </dsp:sp>
    <dsp:sp modelId="{076AA87A-BEA8-4A75-8098-1DC4BC63E7D5}">
      <dsp:nvSpPr>
        <dsp:cNvPr id="0" name=""/>
        <dsp:cNvSpPr/>
      </dsp:nvSpPr>
      <dsp:spPr>
        <a:xfrm>
          <a:off x="5233" y="1502667"/>
          <a:ext cx="3026496" cy="208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Font typeface="Arial" panose="020B0604020202020204" pitchFamily="34" charset="0"/>
            <a:buChar char="•"/>
          </a:pPr>
          <a:r>
            <a:rPr lang="nl-NL" sz="2300" kern="1200" dirty="0"/>
            <a:t>Minder klassikaal, meer gepersonaliseerd.</a:t>
          </a:r>
          <a:endParaRPr lang="en-US" sz="2300" kern="1200" dirty="0"/>
        </a:p>
        <a:p>
          <a:pPr marL="228600" lvl="1" indent="-228600" algn="l" defTabSz="1022350">
            <a:lnSpc>
              <a:spcPct val="90000"/>
            </a:lnSpc>
            <a:spcBef>
              <a:spcPct val="0"/>
            </a:spcBef>
            <a:spcAft>
              <a:spcPct val="15000"/>
            </a:spcAft>
            <a:buFont typeface="Arial" panose="020B0604020202020204" pitchFamily="34" charset="0"/>
            <a:buChar char="•"/>
          </a:pPr>
          <a:r>
            <a:rPr lang="nl-NL" sz="2300" kern="1200" dirty="0"/>
            <a:t>Meer schermtijd, maar nog steeds veel persoonlijk contact. </a:t>
          </a:r>
          <a:endParaRPr lang="en-US" sz="2300" kern="1200" dirty="0"/>
        </a:p>
      </dsp:txBody>
      <dsp:txXfrm>
        <a:off x="5233" y="1502667"/>
        <a:ext cx="3026496" cy="2081320"/>
      </dsp:txXfrm>
    </dsp:sp>
    <dsp:sp modelId="{8210DA04-C5DE-43D5-89CA-99875CA5066C}">
      <dsp:nvSpPr>
        <dsp:cNvPr id="0" name=""/>
        <dsp:cNvSpPr/>
      </dsp:nvSpPr>
      <dsp:spPr>
        <a:xfrm>
          <a:off x="3572354" y="105417"/>
          <a:ext cx="3783120" cy="1242000"/>
        </a:xfrm>
        <a:prstGeom prst="chevron">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nl-NL" sz="2300" kern="1200"/>
            <a:t>Voortgezet onderwijs:</a:t>
          </a:r>
          <a:endParaRPr lang="en-US" sz="2300" kern="1200"/>
        </a:p>
      </dsp:txBody>
      <dsp:txXfrm>
        <a:off x="4193354" y="105417"/>
        <a:ext cx="2541120" cy="1242000"/>
      </dsp:txXfrm>
    </dsp:sp>
    <dsp:sp modelId="{CD186412-382C-4E81-9FB2-ABD100BD3093}">
      <dsp:nvSpPr>
        <dsp:cNvPr id="0" name=""/>
        <dsp:cNvSpPr/>
      </dsp:nvSpPr>
      <dsp:spPr>
        <a:xfrm>
          <a:off x="3572354" y="1502667"/>
          <a:ext cx="3026496" cy="208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nl-NL" sz="2300" kern="1200"/>
            <a:t>Impact minder groot.</a:t>
          </a:r>
          <a:endParaRPr lang="en-US" sz="2300" kern="1200"/>
        </a:p>
        <a:p>
          <a:pPr marL="228600" lvl="1" indent="-228600" algn="l" defTabSz="1022350">
            <a:lnSpc>
              <a:spcPct val="90000"/>
            </a:lnSpc>
            <a:spcBef>
              <a:spcPct val="0"/>
            </a:spcBef>
            <a:spcAft>
              <a:spcPct val="15000"/>
            </a:spcAft>
            <a:buChar char="•"/>
          </a:pPr>
          <a:r>
            <a:rPr lang="nl-NL" sz="2300" kern="1200" dirty="0"/>
            <a:t>AI terug te vinden in zelfstandige werkvormen.</a:t>
          </a:r>
          <a:endParaRPr lang="en-US" sz="2300" kern="1200" dirty="0"/>
        </a:p>
        <a:p>
          <a:pPr marL="228600" lvl="1" indent="-228600" algn="l" defTabSz="1022350">
            <a:lnSpc>
              <a:spcPct val="90000"/>
            </a:lnSpc>
            <a:spcBef>
              <a:spcPct val="0"/>
            </a:spcBef>
            <a:spcAft>
              <a:spcPct val="15000"/>
            </a:spcAft>
            <a:buChar char="•"/>
          </a:pPr>
          <a:r>
            <a:rPr lang="nl-NL" sz="2300" kern="1200"/>
            <a:t>Bètavakken.</a:t>
          </a:r>
          <a:endParaRPr lang="en-US" sz="2300" kern="1200"/>
        </a:p>
      </dsp:txBody>
      <dsp:txXfrm>
        <a:off x="3572354" y="1502667"/>
        <a:ext cx="3026496" cy="2081320"/>
      </dsp:txXfrm>
    </dsp:sp>
    <dsp:sp modelId="{FEF64E53-DC30-4F35-B28D-1A18C725192F}">
      <dsp:nvSpPr>
        <dsp:cNvPr id="0" name=""/>
        <dsp:cNvSpPr/>
      </dsp:nvSpPr>
      <dsp:spPr>
        <a:xfrm>
          <a:off x="7139474" y="105417"/>
          <a:ext cx="3783120" cy="1242000"/>
        </a:xfrm>
        <a:prstGeom prst="chevron">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nl-NL" sz="2300" kern="1200"/>
            <a:t>Hoger onderwijs:</a:t>
          </a:r>
          <a:endParaRPr lang="en-US" sz="2300" kern="1200"/>
        </a:p>
      </dsp:txBody>
      <dsp:txXfrm>
        <a:off x="7760474" y="105417"/>
        <a:ext cx="2541120" cy="1242000"/>
      </dsp:txXfrm>
    </dsp:sp>
    <dsp:sp modelId="{2BB7B797-9B61-4859-BBA2-DEE41A845E80}">
      <dsp:nvSpPr>
        <dsp:cNvPr id="0" name=""/>
        <dsp:cNvSpPr/>
      </dsp:nvSpPr>
      <dsp:spPr>
        <a:xfrm>
          <a:off x="7139474" y="1502667"/>
          <a:ext cx="3026496" cy="208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228600" lvl="1" indent="-228600" algn="l" defTabSz="1022350">
            <a:lnSpc>
              <a:spcPct val="90000"/>
            </a:lnSpc>
            <a:spcBef>
              <a:spcPct val="0"/>
            </a:spcBef>
            <a:spcAft>
              <a:spcPct val="15000"/>
            </a:spcAft>
            <a:buChar char="•"/>
          </a:pPr>
          <a:r>
            <a:rPr lang="nl-NL" sz="2300" kern="1200"/>
            <a:t>Massive open online course.</a:t>
          </a:r>
          <a:endParaRPr lang="en-US" sz="2300" kern="1200"/>
        </a:p>
        <a:p>
          <a:pPr marL="228600" lvl="1" indent="-228600" algn="l" defTabSz="1022350">
            <a:lnSpc>
              <a:spcPct val="90000"/>
            </a:lnSpc>
            <a:spcBef>
              <a:spcPct val="0"/>
            </a:spcBef>
            <a:spcAft>
              <a:spcPct val="15000"/>
            </a:spcAft>
            <a:buChar char="•"/>
          </a:pPr>
          <a:r>
            <a:rPr lang="nl-NL" sz="2300" kern="1200"/>
            <a:t>Sneller en lagere kosten. </a:t>
          </a:r>
          <a:endParaRPr lang="en-US" sz="2300" kern="1200"/>
        </a:p>
        <a:p>
          <a:pPr marL="228600" lvl="1" indent="-228600" algn="l" defTabSz="1022350">
            <a:lnSpc>
              <a:spcPct val="90000"/>
            </a:lnSpc>
            <a:spcBef>
              <a:spcPct val="0"/>
            </a:spcBef>
            <a:spcAft>
              <a:spcPct val="15000"/>
            </a:spcAft>
            <a:buChar char="•"/>
          </a:pPr>
          <a:r>
            <a:rPr lang="nl-NL" sz="2300" kern="1200"/>
            <a:t>Fysieke aanwezigheid niet noodzakelijk. </a:t>
          </a:r>
          <a:endParaRPr lang="en-US" sz="2300" kern="1200"/>
        </a:p>
      </dsp:txBody>
      <dsp:txXfrm>
        <a:off x="7139474" y="1502667"/>
        <a:ext cx="3026496" cy="208132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7732C-16C2-413B-88C0-AD50A8C07B54}" type="datetimeFigureOut">
              <a:rPr lang="nl-NL" smtClean="0"/>
              <a:t>7-2-2025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486C59-2FB0-4F47-A0A9-3DEF0F8CD761}" type="slidenum">
              <a:rPr lang="nl-NL" smtClean="0"/>
              <a:t>‹nr.›</a:t>
            </a:fld>
            <a:endParaRPr lang="nl-NL"/>
          </a:p>
        </p:txBody>
      </p:sp>
    </p:spTree>
    <p:extLst>
      <p:ext uri="{BB962C8B-B14F-4D97-AF65-F5344CB8AC3E}">
        <p14:creationId xmlns:p14="http://schemas.microsoft.com/office/powerpoint/2010/main" val="3919222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b="1" kern="100" dirty="0">
                <a:effectLst/>
                <a:latin typeface="Aptos" panose="020B0004020202020204" pitchFamily="34" charset="0"/>
                <a:ea typeface="Aptos" panose="020B0004020202020204" pitchFamily="34" charset="0"/>
                <a:cs typeface="Times New Roman" panose="02020603050405020304" pitchFamily="18" charset="0"/>
              </a:rPr>
              <a:t> zal leerlingen helpen 21e-eeuwse vaardigheden te ontwikkelen. Onderverdeeld in de volgende 3 categorieën </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Fundamentele geletterdheid: helpt student met alledaagse taken zoals leesvaardigheid, rekenvaardigheid, technologisch vaardigheid en financiële vaardigheid. </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Competenties: helpt student met complexe taken zoals Kritisch denken en probleemoplossend vermogen, communicatie en samenwerking.</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Karaktereigenschappen: helpt student met veranderende omgevingen zoals sociale en culturele bewustzijn, leiderschap en doorzettingsvermogen. </a:t>
            </a:r>
          </a:p>
          <a:p>
            <a:endParaRPr lang="nl-NL" dirty="0"/>
          </a:p>
          <a:p>
            <a:r>
              <a:rPr lang="nl-NL" b="1" dirty="0"/>
              <a:t>Toevoeging na feedback: </a:t>
            </a:r>
          </a:p>
          <a:p>
            <a:r>
              <a:rPr lang="nl-NL" b="1" dirty="0"/>
              <a:t>(3) Verschil tussen expert-gedrag en creativiteit</a:t>
            </a:r>
          </a:p>
          <a:p>
            <a:r>
              <a:rPr lang="nl-NL" b="0" dirty="0"/>
              <a:t>Experts baseren zich op kennis en ervaringen binnen bestaande kaders, terwijl creativiteit nieuwe kaders kan creëren. Je zou ook kunnen beargumenteren het combineren van kennis en ervaring een vorm is van creatief denken. </a:t>
            </a:r>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3</a:t>
            </a:fld>
            <a:endParaRPr lang="nl-NL"/>
          </a:p>
        </p:txBody>
      </p:sp>
    </p:spTree>
    <p:extLst>
      <p:ext uri="{BB962C8B-B14F-4D97-AF65-F5344CB8AC3E}">
        <p14:creationId xmlns:p14="http://schemas.microsoft.com/office/powerpoint/2010/main" val="41655970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0CC49-430D-3FC6-E217-9081B6060E85}"/>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E73FD63-1C8A-1CA4-6868-638389BFFD30}"/>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168B3F10-EF9E-E6D4-63DC-C76A68F25EB6}"/>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44743B98-D431-0795-BC0A-8B3C62099F37}"/>
              </a:ext>
            </a:extLst>
          </p:cNvPr>
          <p:cNvSpPr>
            <a:spLocks noGrp="1"/>
          </p:cNvSpPr>
          <p:nvPr>
            <p:ph type="sldNum" sz="quarter" idx="5"/>
          </p:nvPr>
        </p:nvSpPr>
        <p:spPr/>
        <p:txBody>
          <a:bodyPr/>
          <a:lstStyle/>
          <a:p>
            <a:fld id="{3E486C59-2FB0-4F47-A0A9-3DEF0F8CD761}" type="slidenum">
              <a:rPr lang="nl-NL" smtClean="0"/>
              <a:t>12</a:t>
            </a:fld>
            <a:endParaRPr lang="nl-NL"/>
          </a:p>
        </p:txBody>
      </p:sp>
    </p:spTree>
    <p:extLst>
      <p:ext uri="{BB962C8B-B14F-4D97-AF65-F5344CB8AC3E}">
        <p14:creationId xmlns:p14="http://schemas.microsoft.com/office/powerpoint/2010/main" val="609491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Voorbeeld uit de educatieve neurowetenschap: onderzoek suggereert dat leren kan worden verbeterd wanneer het wordt gekoppeld aan onzekere beloningen.</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Een voorbeeld uit de psychologie: het ontwikkelen van een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growth</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mindset</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13</a:t>
            </a:fld>
            <a:endParaRPr lang="nl-NL"/>
          </a:p>
        </p:txBody>
      </p:sp>
    </p:spTree>
    <p:extLst>
      <p:ext uri="{BB962C8B-B14F-4D97-AF65-F5344CB8AC3E}">
        <p14:creationId xmlns:p14="http://schemas.microsoft.com/office/powerpoint/2010/main" val="2177053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Er wordt laten zien hoe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2 grote problemen in het onderwijs, de prestatiekloof en de ontwikkeling, het behoud en het tekort aan leraren, mogelijk kan oplossen. </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14</a:t>
            </a:fld>
            <a:endParaRPr lang="nl-NL"/>
          </a:p>
        </p:txBody>
      </p:sp>
    </p:spTree>
    <p:extLst>
      <p:ext uri="{BB962C8B-B14F-4D97-AF65-F5344CB8AC3E}">
        <p14:creationId xmlns:p14="http://schemas.microsoft.com/office/powerpoint/2010/main" val="585335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Aanpakken prestatiekloof </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gat tussen de best presterende leerling en minst presteerden leerling is een uitdaging. Het is essentieel dat alle kinderen op zijn minst basisvaardigheden lezen, schrijven en rekenen beheersen maar dit is niet het geval. Mogelijke oplossing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adaptive</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-docenten in zetten als hulpmiddel zowel thuis als op school.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Andere oplossing is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inzetten voor dat de leerling naar school gaat. De eerste 5 levensjaren hebben veel invloed op latere schoolprestaties. Kinderen die niet goed voorbereid naar school gaan hebben een achterstand op de kinderen die wel voorbereid naar school gaan. Daarnaast hebben ouders uit lage-inkomensgezinnen vaak minder onderwijs gehad, wat het moeilijker maakt om kinderen te ondersteunen. Hierbij kan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ingezet worden om ouders te ondersteunen. Om te voorkomen dat de al bevoorrechte het meeste profiteren moeten de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voor alle ouders beschikbaar worden. </a:t>
            </a:r>
          </a:p>
          <a:p>
            <a:endParaRPr lang="nl-NL" dirty="0"/>
          </a:p>
          <a:p>
            <a:r>
              <a:rPr lang="nl-NL" b="1" dirty="0"/>
              <a:t>Toevoeging na feedback</a:t>
            </a:r>
          </a:p>
          <a:p>
            <a:pPr marL="228600" indent="-228600">
              <a:buAutoNum type="arabicParenBoth"/>
            </a:pPr>
            <a:r>
              <a:rPr lang="nl-NL" b="1" dirty="0"/>
              <a:t>Gepersonaliseerde aanpak voor of nadeel</a:t>
            </a:r>
          </a:p>
          <a:p>
            <a:pPr marL="0" indent="0">
              <a:buNone/>
            </a:pPr>
            <a:r>
              <a:rPr lang="nl-NL" b="0" dirty="0"/>
              <a:t>Het gepersonaliseerd onderwijs kan voor minder presterende leerlingen een uitkomst zijn door gerichte ondersteuning en maatwerk, waardoor ze hun achterstand inlopen. Beter presterende leerlingen kunnen ook voordeel hebben aan gepersonaliseerd onderwijs. Zij kunnen op hun eigen tempo verder leren, zonder beperkt te worden door de rest van de klas. Echter, bestaat het risico dat beter presterende kinderen hierdoor nog sneller kunnen ontwikkelen, terwijl minder goed presterende leerlingen achterblijven, waardoor de verschillen juist toenemen. Daarnaast wordt ook in het paper aangekaart dat als al ‘bevoorrechte’ kinderen hier eerder toegang tot krijgen, door bijvoorbeeld hun economische status, het juist de ongelijkheid kan versterken. </a:t>
            </a:r>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15</a:t>
            </a:fld>
            <a:endParaRPr lang="nl-NL"/>
          </a:p>
        </p:txBody>
      </p:sp>
    </p:spTree>
    <p:extLst>
      <p:ext uri="{BB962C8B-B14F-4D97-AF65-F5344CB8AC3E}">
        <p14:creationId xmlns:p14="http://schemas.microsoft.com/office/powerpoint/2010/main" val="2365919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7DFBF-7CD9-2863-B729-E40F441FAB46}"/>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B770E78-7E99-40B1-49DA-34A9B79D6E2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DF0D26E-E7C3-5682-E7DF-30C2C12B9C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Er wordt laten zien hoe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2 grote problemen in het onderwijs, de prestatiekloof en de ontwikkeling, het behoud en het tekort aan leraren, mogelijk kan oplossen. </a:t>
            </a:r>
          </a:p>
          <a:p>
            <a:endParaRPr lang="nl-NL" dirty="0"/>
          </a:p>
        </p:txBody>
      </p:sp>
      <p:sp>
        <p:nvSpPr>
          <p:cNvPr id="4" name="Tijdelijke aanduiding voor dianummer 3">
            <a:extLst>
              <a:ext uri="{FF2B5EF4-FFF2-40B4-BE49-F238E27FC236}">
                <a16:creationId xmlns:a16="http://schemas.microsoft.com/office/drawing/2014/main" id="{E214F2F5-32C7-1E52-C1F3-7FAAD9F21FF4}"/>
              </a:ext>
            </a:extLst>
          </p:cNvPr>
          <p:cNvSpPr>
            <a:spLocks noGrp="1"/>
          </p:cNvSpPr>
          <p:nvPr>
            <p:ph type="sldNum" sz="quarter" idx="5"/>
          </p:nvPr>
        </p:nvSpPr>
        <p:spPr/>
        <p:txBody>
          <a:bodyPr/>
          <a:lstStyle/>
          <a:p>
            <a:fld id="{3E486C59-2FB0-4F47-A0A9-3DEF0F8CD761}" type="slidenum">
              <a:rPr lang="nl-NL" smtClean="0"/>
              <a:t>16</a:t>
            </a:fld>
            <a:endParaRPr lang="nl-NL"/>
          </a:p>
        </p:txBody>
      </p:sp>
    </p:spTree>
    <p:extLst>
      <p:ext uri="{BB962C8B-B14F-4D97-AF65-F5344CB8AC3E}">
        <p14:creationId xmlns:p14="http://schemas.microsoft.com/office/powerpoint/2010/main" val="3639897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Het ontwikkelen van docentexpertise, aanpakken van lerarenbehoud en ondersteuning bieden bij lerarentekorten</a:t>
            </a: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Docentexpertise is cruciaal voor de prestaties van leerlingen.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kunnen ook docenten ondersteunen door bijvoorbeeld trainingen te geven aan docenten en het vinden en delen van het beste lesmateriaal. De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-assistent kan voorspellen welk lesmateriaal het beste past bij docent en leerling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Veel docenten verlaten de sector met een burn-out.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kan helpen bij werkdruk verminderen van docenten. Bijvoorbeeld door helpen met nakijken. </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Wereldwijd is een groot tekort aan leraren.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functioneert het beste met menselijke expertise en empathie, maar dit is op korte termijn niet haalbaar.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inzetten om de onderwijskwaliteit te garanderen op plekken waar dit nu ontbreekt.</a:t>
            </a:r>
          </a:p>
          <a:p>
            <a:endParaRPr lang="nl-NL" dirty="0"/>
          </a:p>
          <a:p>
            <a:r>
              <a:rPr lang="nl-NL" b="1" dirty="0"/>
              <a:t>Toevoeging na feedback</a:t>
            </a:r>
          </a:p>
          <a:p>
            <a:r>
              <a:rPr lang="nl-NL" b="1" dirty="0"/>
              <a:t>(2) Betekenis AI voor het leraren te kort</a:t>
            </a:r>
          </a:p>
          <a:p>
            <a:r>
              <a:rPr lang="nl-NL" b="0" dirty="0"/>
              <a:t>AI kan een oplossing zijn voor het leraren te kort door bijvoorbeeld administratieve taken en het nakijken over te nemen, waardoor leraren meer tijd hebben voor andere taken. In de toekomst zou AI zelfs het les geven over kunnen nemen. Echter, kan AI waarschijnlijk nooit de emotionele ondersteuning bieden zoals een menselijke docent kan. Ook zou AI er juist voor kunnen zorgen dat de werkdruk van docenten verschoven wordt, omdat ze bijvoorbeeld toezicht moet houden op het AI systeem. </a:t>
            </a:r>
          </a:p>
          <a:p>
            <a:endParaRPr lang="nl-NL" b="0" dirty="0"/>
          </a:p>
          <a:p>
            <a:r>
              <a:rPr lang="nl-NL" b="1" dirty="0"/>
              <a:t>(4) Resulteert automatisering in meer of minder werk </a:t>
            </a:r>
          </a:p>
          <a:p>
            <a:r>
              <a:rPr lang="nl-NL" b="0" dirty="0"/>
              <a:t>Veel taken kunnen worden geautomatiseerd, waardoor er minder menselijk werk nodig is voor de leraren. Efficiëntere werkprocessen kunnen leiden tot minder werk en lagere kosten. Echter leidt automatisering vaak tot nieuwe taken, zoals kwaliteitscontrole en het kunnen interpreteren van de output van AI. Daarnaast leidt gebruik van AI waarschijnlijk tot nieuwe banen binnen het onderwijs zoals data </a:t>
            </a:r>
            <a:r>
              <a:rPr lang="nl-NL" b="0" dirty="0" err="1"/>
              <a:t>scientist</a:t>
            </a:r>
            <a:r>
              <a:rPr lang="nl-NL" b="0" dirty="0"/>
              <a:t>. </a:t>
            </a:r>
          </a:p>
          <a:p>
            <a:endParaRPr lang="nl-NL" b="0" dirty="0"/>
          </a:p>
          <a:p>
            <a:r>
              <a:rPr lang="nl-NL" b="1" dirty="0"/>
              <a:t>(5) Mogen AI systemen beoordelen of moet docent dat blijven doen</a:t>
            </a:r>
          </a:p>
          <a:p>
            <a:r>
              <a:rPr lang="nl-NL" b="0" dirty="0"/>
              <a:t>Het beoordelen door AI kan een aantal voordelen hebben. AI kan neutraal en consistent beoordelen zonder vooroordelen. Toetsen kunnen sneller en foutloos nagekeken worden. Echter, kan AI ook de nuance missen bij open vragen en complexe antwoorden. Daarnaast kan het niet altijd uitlegbaar zijn hoe AI tot een beslissing is gekomen en kunnen deze beslissingen bias bevatten. </a:t>
            </a:r>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17</a:t>
            </a:fld>
            <a:endParaRPr lang="nl-NL"/>
          </a:p>
        </p:txBody>
      </p:sp>
    </p:spTree>
    <p:extLst>
      <p:ext uri="{BB962C8B-B14F-4D97-AF65-F5344CB8AC3E}">
        <p14:creationId xmlns:p14="http://schemas.microsoft.com/office/powerpoint/2010/main" val="3446929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56848-4313-F812-DB5B-FAE3D7BDFE1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AC45C7C-9C67-3D8E-F0E0-7DD8C3E5771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6CA7D8C-2CD8-3635-A8F5-BED2924FF39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Er wordt laten zien hoe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2 grote problemen in het onderwijs, de prestatiekloof en de ontwikkeling, het behoud en het tekort aan leraren, mogelijk kan oplossen. </a:t>
            </a:r>
          </a:p>
          <a:p>
            <a:endParaRPr lang="nl-NL" dirty="0"/>
          </a:p>
        </p:txBody>
      </p:sp>
      <p:sp>
        <p:nvSpPr>
          <p:cNvPr id="4" name="Tijdelijke aanduiding voor dianummer 3">
            <a:extLst>
              <a:ext uri="{FF2B5EF4-FFF2-40B4-BE49-F238E27FC236}">
                <a16:creationId xmlns:a16="http://schemas.microsoft.com/office/drawing/2014/main" id="{338F5674-933B-ACE9-EFDD-ED905BBECFAB}"/>
              </a:ext>
            </a:extLst>
          </p:cNvPr>
          <p:cNvSpPr>
            <a:spLocks noGrp="1"/>
          </p:cNvSpPr>
          <p:nvPr>
            <p:ph type="sldNum" sz="quarter" idx="5"/>
          </p:nvPr>
        </p:nvSpPr>
        <p:spPr/>
        <p:txBody>
          <a:bodyPr/>
          <a:lstStyle/>
          <a:p>
            <a:fld id="{3E486C59-2FB0-4F47-A0A9-3DEF0F8CD761}" type="slidenum">
              <a:rPr lang="nl-NL" smtClean="0"/>
              <a:t>18</a:t>
            </a:fld>
            <a:endParaRPr lang="nl-NL"/>
          </a:p>
        </p:txBody>
      </p:sp>
    </p:spTree>
    <p:extLst>
      <p:ext uri="{BB962C8B-B14F-4D97-AF65-F5344CB8AC3E}">
        <p14:creationId xmlns:p14="http://schemas.microsoft.com/office/powerpoint/2010/main" val="1527875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342900" lvl="0" indent="-342900">
              <a:lnSpc>
                <a:spcPct val="107000"/>
              </a:lnSpc>
              <a:buFont typeface="Symbol" panose="05050102010706020507" pitchFamily="18" charset="2"/>
              <a:buChar char=""/>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Sommige onderwijsdoelen kunnen door AI in het geding raken wanneer de focus op techniek te groot is. </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Bijvoorbeeld als een AI geoptimaliseerd is op kennisoverdracht andere elementen zoals motivatie in gevaar komen. </a:t>
            </a:r>
          </a:p>
          <a:p>
            <a:pPr marL="342900" lvl="0" indent="-342900">
              <a:lnSpc>
                <a:spcPct val="107000"/>
              </a:lnSpc>
              <a:buFont typeface="Symbol" panose="05050102010706020507" pitchFamily="18" charset="2"/>
              <a:buChar char=""/>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Bias in mensen vertaalt naar data, die vervolgens wordt overgenomen door AI. </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Historische data bevat vaak vooroordelen. Er is een risico dat AI deze vooroordelen overneemt. </a:t>
            </a:r>
          </a:p>
          <a:p>
            <a:pPr marL="342900" lvl="0" indent="-342900">
              <a:lnSpc>
                <a:spcPct val="107000"/>
              </a:lnSpc>
              <a:buFont typeface="Symbol" panose="05050102010706020507" pitchFamily="18" charset="2"/>
              <a:buChar char=""/>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Een verslechterd vooruitzicht bij ‘docent’ als beroep (voor huidige en toekomstige</a:t>
            </a:r>
            <a:br>
              <a:rPr lang="nl-NL" sz="1800" b="1" kern="100" dirty="0">
                <a:effectLst/>
                <a:latin typeface="Aptos" panose="020B0004020202020204" pitchFamily="34" charset="0"/>
                <a:ea typeface="Aptos" panose="020B0004020202020204" pitchFamily="34" charset="0"/>
                <a:cs typeface="Times New Roman" panose="02020603050405020304" pitchFamily="18" charset="0"/>
              </a:rPr>
            </a:br>
            <a:r>
              <a:rPr lang="nl-NL" sz="1800" b="1" kern="100" dirty="0">
                <a:effectLst/>
                <a:latin typeface="Aptos" panose="020B0004020202020204" pitchFamily="34" charset="0"/>
                <a:ea typeface="Aptos" panose="020B0004020202020204" pitchFamily="34" charset="0"/>
                <a:cs typeface="Times New Roman" panose="02020603050405020304" pitchFamily="18" charset="0"/>
              </a:rPr>
              <a:t>docenten). </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Op dit moment is data gedreven onderwijs geen onderdeel van lerarenopleidingen terwijl een AI wel een basiskennis op dit gebeid van de gebruiker verwacht.</a:t>
            </a:r>
          </a:p>
          <a:p>
            <a:pPr marL="342900" lvl="0" indent="-342900">
              <a:lnSpc>
                <a:spcPct val="107000"/>
              </a:lnSpc>
              <a:buFont typeface="Symbol" panose="05050102010706020507" pitchFamily="18" charset="2"/>
              <a:buChar char=""/>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Afhankelijkheid van black-box modellen (</a:t>
            </a:r>
            <a:r>
              <a:rPr lang="nl-NL" sz="1800" b="1" kern="100" dirty="0" err="1">
                <a:effectLst/>
                <a:latin typeface="Aptos" panose="020B0004020202020204" pitchFamily="34" charset="0"/>
                <a:ea typeface="Aptos" panose="020B0004020202020204" pitchFamily="34" charset="0"/>
                <a:cs typeface="Times New Roman" panose="02020603050405020304" pitchFamily="18" charset="0"/>
              </a:rPr>
              <a:t>unexplainable</a:t>
            </a:r>
            <a:r>
              <a:rPr lang="nl-NL" sz="1800" b="1" kern="100" dirty="0">
                <a:effectLst/>
                <a:latin typeface="Aptos" panose="020B0004020202020204" pitchFamily="34" charset="0"/>
                <a:ea typeface="Aptos" panose="020B0004020202020204" pitchFamily="34" charset="0"/>
                <a:cs typeface="Times New Roman" panose="02020603050405020304" pitchFamily="18" charset="0"/>
              </a:rPr>
              <a:t> AI) versus verantwoordelijkheid van de docent. </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Er bestaat het risico dat we afhankelijk worden van AI-systemen die we niet compleet begrijpen. Een docent kan geen verantwoordelijkheid nemen voor systemen die niet te begrijpen zijn.</a:t>
            </a:r>
          </a:p>
          <a:p>
            <a:pPr marL="342900" lvl="0" indent="-342900">
              <a:lnSpc>
                <a:spcPct val="107000"/>
              </a:lnSpc>
              <a:buFont typeface="Symbol" panose="05050102010706020507" pitchFamily="18" charset="2"/>
              <a:buChar char=""/>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Toepassing van AI terwijl andere basisvoorzieningen nog niet op orde zijn. </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Wanneer er te snel AI wordt implementeert bestaat er de kans dat de AI niet aan de verwachtingen kan voldoen. Hierdoor kan AI, net als andere innovatieve leermiddelen, voor een grote teleurstelling zorgen.</a:t>
            </a:r>
          </a:p>
          <a:p>
            <a:pPr marL="342900" lvl="0" indent="-342900">
              <a:lnSpc>
                <a:spcPct val="107000"/>
              </a:lnSpc>
              <a:spcAft>
                <a:spcPts val="800"/>
              </a:spcAft>
              <a:buFont typeface="Symbol" panose="05050102010706020507" pitchFamily="18" charset="2"/>
              <a:buChar char=""/>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Een machtsverschuiving bij de producenten van lesmateriaal. </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Er bestaan zorgen dat de introductie van AI de macht consolideert bij één partij.</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19</a:t>
            </a:fld>
            <a:endParaRPr lang="nl-NL"/>
          </a:p>
        </p:txBody>
      </p:sp>
    </p:spTree>
    <p:extLst>
      <p:ext uri="{BB962C8B-B14F-4D97-AF65-F5344CB8AC3E}">
        <p14:creationId xmlns:p14="http://schemas.microsoft.com/office/powerpoint/2010/main" val="8245342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Impact van AI op leerlingen:</a:t>
            </a:r>
          </a:p>
          <a:p>
            <a:pPr marL="342900" lvl="0" indent="-342900">
              <a:lnSpc>
                <a:spcPct val="107000"/>
              </a:lnSpc>
              <a:buFont typeface="Symbol" panose="05050102010706020507" pitchFamily="18" charset="2"/>
              <a:buChar char=""/>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Primair onderwijs:</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Minder klassikaal uitleg, maar vaker een uitleg die gepersonaliseerd is naar moeilijkheidsgraad en leerstijl. Dit resulteert in meer tijd achter een scherm, maar er wordt nog steeds veel persoonlijk contact tussen leerling en docent verwacht. </a:t>
            </a:r>
          </a:p>
          <a:p>
            <a:pPr marL="342900" lvl="0" indent="-342900">
              <a:lnSpc>
                <a:spcPct val="107000"/>
              </a:lnSpc>
              <a:buFont typeface="Symbol" panose="05050102010706020507" pitchFamily="18" charset="2"/>
              <a:buChar char=""/>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Voortgezet onderwijs:</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Impact minder groot. AI-toepassingen zullen daar met name terug te vinden zijn in de werkvormen waar nu al zelfstandig wordt gewerkt. AI-systemen vooral geschikt om feitelijke kennis aan te leren en te toetsen. Vanwege de discrete aard van bètavakken zal de impact van AI voor deze vakken groter zijn dan voor alfavakken.</a:t>
            </a:r>
          </a:p>
          <a:p>
            <a:pPr marL="342900" lvl="0" indent="-342900">
              <a:lnSpc>
                <a:spcPct val="107000"/>
              </a:lnSpc>
              <a:spcAft>
                <a:spcPts val="800"/>
              </a:spcAft>
              <a:buFont typeface="Symbol" panose="05050102010706020507" pitchFamily="18" charset="2"/>
              <a:buChar char=""/>
            </a:pPr>
            <a:r>
              <a:rPr lang="nl-NL" sz="1800" b="1" kern="100" dirty="0">
                <a:effectLst/>
                <a:latin typeface="Aptos" panose="020B0004020202020204" pitchFamily="34" charset="0"/>
                <a:ea typeface="Aptos" panose="020B0004020202020204" pitchFamily="34" charset="0"/>
                <a:cs typeface="Times New Roman" panose="02020603050405020304" pitchFamily="18" charset="0"/>
              </a:rPr>
              <a:t>Hoger onderwijs:</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Impact op Massive open online course kan zeer groot zijn. Wanneer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MOOC’s</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AI gaan integreren is het niet onaannemelijk dat via een MOOC dezelfde kennis en vaardigheden: sneller, tegen lagere kosten, en van een meer prestigieuze onderwijsinstelling kunnen worden vervaardigd dan in het traditionele hoger onderwijs. Fysiek aanwezigheid zal dan niet meer nodig zijn waardoor eenvoudig onderwijs van internationale instellingen gevolgd kan worden. </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21</a:t>
            </a:fld>
            <a:endParaRPr lang="nl-NL"/>
          </a:p>
        </p:txBody>
      </p:sp>
    </p:spTree>
    <p:extLst>
      <p:ext uri="{BB962C8B-B14F-4D97-AF65-F5344CB8AC3E}">
        <p14:creationId xmlns:p14="http://schemas.microsoft.com/office/powerpoint/2010/main" val="1780694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Impact van AI op docenten:</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Deel van de taken worden overgenomen: uitkiezen lesmateriaal, nakijken toetsen en feedback geven. </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Deel van de taken zal belangrijker worden: begeleidingen en coaching </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Er zullen taken bij komen: output van AI kunnen interpreteren en vertalen naar handelingen.  </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22</a:t>
            </a:fld>
            <a:endParaRPr lang="nl-NL"/>
          </a:p>
        </p:txBody>
      </p:sp>
    </p:spTree>
    <p:extLst>
      <p:ext uri="{BB962C8B-B14F-4D97-AF65-F5344CB8AC3E}">
        <p14:creationId xmlns:p14="http://schemas.microsoft.com/office/powerpoint/2010/main" val="572893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200" kern="100" dirty="0">
                <a:effectLst/>
                <a:latin typeface="Aptos" panose="020B0004020202020204" pitchFamily="34" charset="0"/>
                <a:ea typeface="Aptos" panose="020B0004020202020204" pitchFamily="34" charset="0"/>
                <a:cs typeface="Times New Roman" panose="02020603050405020304" pitchFamily="18" charset="0"/>
              </a:rPr>
              <a:t>De schrijvers zijn het eens met deze stelling, maar er zijn wel 2 belangrijke uitdagingen die aangepakt moet worden om dit te realiseren. </a:t>
            </a:r>
          </a:p>
          <a:p>
            <a:pPr marL="342900" lvl="0" indent="-342900">
              <a:lnSpc>
                <a:spcPct val="107000"/>
              </a:lnSpc>
              <a:buFont typeface="+mj-lt"/>
              <a:buAutoNum type="arabicPeriod"/>
            </a:pPr>
            <a:r>
              <a:rPr lang="nl-NL" sz="1200" kern="100" dirty="0">
                <a:effectLst/>
                <a:latin typeface="Aptos" panose="020B0004020202020204" pitchFamily="34" charset="0"/>
                <a:ea typeface="Aptos" panose="020B0004020202020204" pitchFamily="34" charset="0"/>
                <a:cs typeface="Times New Roman" panose="02020603050405020304" pitchFamily="18" charset="0"/>
              </a:rPr>
              <a:t>Er moeten betrouwbare en valide indicatoren ontwikkeld worden om de voortgang van leerlingen te kunnen volgen op alle 21e-eeuwse vaardigheden op individueel niveau, op districtsniveau en op nationaal niveau. Dit moet ook moeilijk meetbare eigenschappen omvatten, zoals creativiteit en nieuwsgierigheid.</a:t>
            </a:r>
          </a:p>
          <a:p>
            <a:pPr marL="342900" lvl="0" indent="-342900">
              <a:lnSpc>
                <a:spcPct val="107000"/>
              </a:lnSpc>
              <a:spcAft>
                <a:spcPts val="800"/>
              </a:spcAft>
              <a:buFont typeface="+mj-lt"/>
              <a:buAutoNum type="arabicPeriod"/>
            </a:pPr>
            <a:r>
              <a:rPr lang="nl-NL" sz="1200" kern="100" dirty="0">
                <a:effectLst/>
                <a:latin typeface="Aptos" panose="020B0004020202020204" pitchFamily="34" charset="0"/>
                <a:ea typeface="Aptos" panose="020B0004020202020204" pitchFamily="34" charset="0"/>
                <a:cs typeface="Times New Roman" panose="02020603050405020304" pitchFamily="18" charset="0"/>
              </a:rPr>
              <a:t>Er is beter begrip nodig van de meest effectieve lesmethode en leeromgevingen die de ontwikkeling van deze vaardigheden mogelijk maken.</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4</a:t>
            </a:fld>
            <a:endParaRPr lang="nl-NL"/>
          </a:p>
        </p:txBody>
      </p:sp>
    </p:spTree>
    <p:extLst>
      <p:ext uri="{BB962C8B-B14F-4D97-AF65-F5344CB8AC3E}">
        <p14:creationId xmlns:p14="http://schemas.microsoft.com/office/powerpoint/2010/main" val="4183605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Impact van AI op onderwijsstelsel</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Binnen het huidige onderwijsstelsel worden leerlingen uit praktische noodzaak gegroepeerd op competenties. Wanneer een AI wordt ingezet voor gepersonaliseerd leren zal de nadruk van generieke ‘onderwijsniveaus’ (vmbo, havo, vwo) naar een nadruk op vakken.</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AI kan ook de noodzaak van gestandaardiseerde toetsen wegnemen. Gestandaardiseerde toets is een moment opname. Met AI kunnen de prestaties van</a:t>
            </a:r>
            <a:br>
              <a:rPr lang="nl-NL" sz="1800" kern="100" dirty="0">
                <a:effectLst/>
                <a:latin typeface="Aptos" panose="020B0004020202020204" pitchFamily="34" charset="0"/>
                <a:ea typeface="Aptos" panose="020B0004020202020204" pitchFamily="34" charset="0"/>
                <a:cs typeface="Times New Roman" panose="02020603050405020304" pitchFamily="18" charset="0"/>
              </a:rPr>
            </a:br>
            <a:r>
              <a:rPr lang="nl-NL" sz="1800" kern="100" dirty="0">
                <a:effectLst/>
                <a:latin typeface="Aptos" panose="020B0004020202020204" pitchFamily="34" charset="0"/>
                <a:ea typeface="Aptos" panose="020B0004020202020204" pitchFamily="34" charset="0"/>
                <a:cs typeface="Times New Roman" panose="02020603050405020304" pitchFamily="18" charset="0"/>
              </a:rPr>
              <a:t>een leerling gedurende het gehele leerproces worden gemonitord. Hierdoor is het niet meer nodig om te toetsen op specifieke momenten en ontstaat een beter beeld van de capaciteiten van een leerling.</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23</a:t>
            </a:fld>
            <a:endParaRPr lang="nl-NL"/>
          </a:p>
        </p:txBody>
      </p:sp>
    </p:spTree>
    <p:extLst>
      <p:ext uri="{BB962C8B-B14F-4D97-AF65-F5344CB8AC3E}">
        <p14:creationId xmlns:p14="http://schemas.microsoft.com/office/powerpoint/2010/main" val="2919970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Pedagogiek aanbevelingen:</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Laat technologie niet leidend zijn, begin bij het leerproces.</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Richt bestaande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-financiering op gebieden die een significante verbetering in leren kunnen opleveren.</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Doorbreek de versnippering en het gebrek aan prioriteitstelling in het huidige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-financieringslandschap.</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Ontwikkel ambitieuze uitdagingstrajecten die starten met inzichten uit de leerwetenschappen en onderwijspraktijk.</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Technologische aanbevelingen:</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Ontwikkel infrastructuur die herhaaldelijke innovatie stimuleert en onnodige her uitvindingen voorkomt</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Creëer een slimme vraag naar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-technologieën, bijvoorbeeld door de overheid.</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Richt een organisatie op die overgang naar praktijk versneld.</a:t>
            </a:r>
          </a:p>
          <a:p>
            <a:pPr>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Systeemverandering aanbevelingen:</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Betrek docenten, studenten en ouders bij het ontwerpproces van toekomstige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-systemen.</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Test, verbeter en evalueer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-toepassingen in echte leeromgevingen.</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Ontwikkel datastandaarden die prioriteit geven aan het delen van gegevens, maar ook aan ethische principes bij datagebruik.</a:t>
            </a:r>
          </a:p>
          <a:p>
            <a:pPr marL="0" lvl="0" indent="0">
              <a:lnSpc>
                <a:spcPct val="107000"/>
              </a:lnSpc>
              <a:spcAft>
                <a:spcPts val="800"/>
              </a:spcAft>
              <a:buFont typeface="Symbol" panose="05050102010706020507" pitchFamily="18" charset="2"/>
              <a:buNone/>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Algemene aanbevelingen:</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stimuleren van acceptatie van AI in het onderwijs door leraar, leerling en ouder.</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vergroten van de digitale vaardigheden van onderwijzend personeel.</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inrichten van een data infrastructuur.</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faciliteren van experimenten van inzet van AI in het onderwijs.</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stimuleren van een multidisciplinaire aanpak bij de ontwikkeling van AI.</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Het ontwikkelen van een keurmerk voor verantwoorde toepassing van AI in het onderwijs.</a:t>
            </a:r>
          </a:p>
          <a:p>
            <a:pPr marL="0" lvl="0" indent="0">
              <a:lnSpc>
                <a:spcPct val="107000"/>
              </a:lnSpc>
              <a:spcAft>
                <a:spcPts val="800"/>
              </a:spcAft>
              <a:buFont typeface="Symbol" panose="05050102010706020507" pitchFamily="18" charset="2"/>
              <a:buNone/>
            </a:pP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24</a:t>
            </a:fld>
            <a:endParaRPr lang="nl-NL"/>
          </a:p>
        </p:txBody>
      </p:sp>
    </p:spTree>
    <p:extLst>
      <p:ext uri="{BB962C8B-B14F-4D97-AF65-F5344CB8AC3E}">
        <p14:creationId xmlns:p14="http://schemas.microsoft.com/office/powerpoint/2010/main" val="3668837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kan met beide helpen.</a:t>
            </a:r>
          </a:p>
          <a:p>
            <a:pPr marL="342900" lvl="0" indent="-342900">
              <a:lnSpc>
                <a:spcPct val="107000"/>
              </a:lnSpc>
              <a:buFont typeface="+mj-lt"/>
              <a:buAutoNum type="arabicPeriod"/>
            </a:pP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beschikt over tools om analyse uit te voeren over de ontwikkeling van vaardigheden en capaciteiten van elke leerling kunnen volgen. Deze tracking van individuele leerlingen kan vervolgens worden verzameld en geïnterpreteerd om inzicht te bieden in de voortgang op school-, districts- en nationaal niveau. De toenemende diversiteit aan meet appratuur zoals biologische gegevens, spraakherkenning en oogtracking – stelt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-systemen in staat om nieuwe soorten bewijs te leveren voor vaardigheden die momenteel moeilijk te beoordelen zijn. Bijvoorbeeld voor samenwerking spraakherkenning en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eye</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-tracking. </a:t>
            </a:r>
          </a:p>
          <a:p>
            <a:pPr marL="342900" lvl="0" indent="-342900">
              <a:lnSpc>
                <a:spcPct val="107000"/>
              </a:lnSpc>
              <a:buFont typeface="+mj-lt"/>
              <a:buAutoNum type="arabicPeriod"/>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Door toenemende gebruik van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zal het mogelijk worden om grootschalig data te verzamelen over welke onderwijs- en leerpraktijken het meest effectief zijn. Door de data kan de voortgang van de leerlingen gevolgd worden in relatie tot verschillende onderwijsmethode. </a:t>
            </a:r>
          </a:p>
          <a:p>
            <a:pPr marL="457200">
              <a:lnSpc>
                <a:spcPct val="107000"/>
              </a:lnSpc>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Belangrijk om ook in staat te zullen zijn om de voortgang van leerlingen te koppelen aan de contexten waarin het leren heeft plaatsgevonden. Vervolgens kunnen we contextmodellen integreren in onze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-systemen. Er bestaan al opkomende methodologieën die rekening houden met contextuele elementen, zoals de fysieke of virtuele leeromgeving, de mensen die beschikbaar zijn om te helpen, en de leermiddelen zoals het curriculum, technologie of boeken.</a:t>
            </a:r>
          </a:p>
          <a:p>
            <a:pPr marL="457200">
              <a:lnSpc>
                <a:spcPct val="107000"/>
              </a:lnSpc>
              <a:spcAft>
                <a:spcPts val="800"/>
              </a:spcAft>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Op den duur zullen deze modellen ons in staat stellen om de meest effectieve onderwijsmethoden voor verschillende contexten te identificeren.</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5</a:t>
            </a:fld>
            <a:endParaRPr lang="nl-NL"/>
          </a:p>
        </p:txBody>
      </p:sp>
    </p:spTree>
    <p:extLst>
      <p:ext uri="{BB962C8B-B14F-4D97-AF65-F5344CB8AC3E}">
        <p14:creationId xmlns:p14="http://schemas.microsoft.com/office/powerpoint/2010/main" val="356334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FDCBC-2942-D3EC-D6CC-49F0B3691FD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5FD14CA8-6612-2EED-C160-32BA1253AD7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06B46E8-4399-BB72-587A-AC5C4BCF6430}"/>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17F810E3-F2E0-24EF-A144-A84003A49CCD}"/>
              </a:ext>
            </a:extLst>
          </p:cNvPr>
          <p:cNvSpPr>
            <a:spLocks noGrp="1"/>
          </p:cNvSpPr>
          <p:nvPr>
            <p:ph type="sldNum" sz="quarter" idx="5"/>
          </p:nvPr>
        </p:nvSpPr>
        <p:spPr/>
        <p:txBody>
          <a:bodyPr/>
          <a:lstStyle/>
          <a:p>
            <a:fld id="{3E486C59-2FB0-4F47-A0A9-3DEF0F8CD761}" type="slidenum">
              <a:rPr lang="nl-NL" smtClean="0"/>
              <a:t>6</a:t>
            </a:fld>
            <a:endParaRPr lang="nl-NL"/>
          </a:p>
        </p:txBody>
      </p:sp>
    </p:spTree>
    <p:extLst>
      <p:ext uri="{BB962C8B-B14F-4D97-AF65-F5344CB8AC3E}">
        <p14:creationId xmlns:p14="http://schemas.microsoft.com/office/powerpoint/2010/main" val="405497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zal just-in-time beoordelingen bieden om het leerproces te sturen. </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Voorspellen wanneer leerlingen waarschijnlijk een toets niet zal halen of zal uitvallen bij een onlinecursus.</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Real-time informatie te verschaffen over de successen, uitdagingen en behoeften van leerlingen. Deze inzichten kunnen vervolgens worden gebruikt om het leerproces zelf te optimaliseren. Bijvoorbeeld zelfvertrouwen of motivatie herkennen. </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Deze informatie kan vervolgens worden ingezet voor gerichte interventies om leerlingen op het juiste moment te ondersteunen. Dit kan in de vorm van technologie-ondersteunde hulp, individuele aandacht van een docent, of een combinatie van beide.</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7</a:t>
            </a:fld>
            <a:endParaRPr lang="nl-NL"/>
          </a:p>
        </p:txBody>
      </p:sp>
    </p:spTree>
    <p:extLst>
      <p:ext uri="{BB962C8B-B14F-4D97-AF65-F5344CB8AC3E}">
        <p14:creationId xmlns:p14="http://schemas.microsoft.com/office/powerpoint/2010/main" val="4120809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630EF-C090-3E33-BB24-33BCA9ED78AD}"/>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F6190B3-FE78-4771-EDB1-676FF4477DC9}"/>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57BD532-1765-D073-E854-25806FF1BEA2}"/>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536ED369-48F1-796E-A9F0-979371A8FC8C}"/>
              </a:ext>
            </a:extLst>
          </p:cNvPr>
          <p:cNvSpPr>
            <a:spLocks noGrp="1"/>
          </p:cNvSpPr>
          <p:nvPr>
            <p:ph type="sldNum" sz="quarter" idx="5"/>
          </p:nvPr>
        </p:nvSpPr>
        <p:spPr/>
        <p:txBody>
          <a:bodyPr/>
          <a:lstStyle/>
          <a:p>
            <a:fld id="{3E486C59-2FB0-4F47-A0A9-3DEF0F8CD761}" type="slidenum">
              <a:rPr lang="nl-NL" smtClean="0"/>
              <a:t>8</a:t>
            </a:fld>
            <a:endParaRPr lang="nl-NL"/>
          </a:p>
        </p:txBody>
      </p:sp>
    </p:spTree>
    <p:extLst>
      <p:ext uri="{BB962C8B-B14F-4D97-AF65-F5344CB8AC3E}">
        <p14:creationId xmlns:p14="http://schemas.microsoft.com/office/powerpoint/2010/main" val="3556467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zal nieuwe inzichten bieden in de voortgang van het leerproces</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Nieuwe inzichten die niet kunnen worden afgeleid uit traditionele toets methoden. </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Naast het vaststellen of een leerling een correct antwoord heeft gegeven kan het docenten helpen te begrijpen hoe de leerling tot dat antwoord is gekomen. Draagt bij aan een beter begrip van cognitieve processen.</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Signaleren of en wanneer een leerling verward, verveeld of gefrustreerd is. Dit helpt docenten om beter inzicht te krijgen in de emotionele gereedheid van een leerling en het leerproces hierop aan te passen.</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9</a:t>
            </a:fld>
            <a:endParaRPr lang="nl-NL"/>
          </a:p>
        </p:txBody>
      </p:sp>
    </p:spTree>
    <p:extLst>
      <p:ext uri="{BB962C8B-B14F-4D97-AF65-F5344CB8AC3E}">
        <p14:creationId xmlns:p14="http://schemas.microsoft.com/office/powerpoint/2010/main" val="2500519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A1AF3-3923-6EE6-6DA7-6567D10216B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18FD5258-2F86-CDE5-D469-84E08F76110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61DAFA0E-C5FF-AD9D-2C3B-FEB6355E3F91}"/>
              </a:ext>
            </a:extLst>
          </p:cNvPr>
          <p:cNvSpPr>
            <a:spLocks noGrp="1"/>
          </p:cNvSpPr>
          <p:nvPr>
            <p:ph type="body" idx="1"/>
          </p:nvPr>
        </p:nvSpPr>
        <p:spPr/>
        <p:txBody>
          <a:bodyPr/>
          <a:lstStyle/>
          <a:p>
            <a:endParaRPr lang="nl-NL" dirty="0"/>
          </a:p>
        </p:txBody>
      </p:sp>
      <p:sp>
        <p:nvSpPr>
          <p:cNvPr id="4" name="Tijdelijke aanduiding voor dianummer 3">
            <a:extLst>
              <a:ext uri="{FF2B5EF4-FFF2-40B4-BE49-F238E27FC236}">
                <a16:creationId xmlns:a16="http://schemas.microsoft.com/office/drawing/2014/main" id="{F14C7021-1347-C5FC-35EE-97ED517BAF2A}"/>
              </a:ext>
            </a:extLst>
          </p:cNvPr>
          <p:cNvSpPr>
            <a:spLocks noGrp="1"/>
          </p:cNvSpPr>
          <p:nvPr>
            <p:ph type="sldNum" sz="quarter" idx="5"/>
          </p:nvPr>
        </p:nvSpPr>
        <p:spPr/>
        <p:txBody>
          <a:bodyPr/>
          <a:lstStyle/>
          <a:p>
            <a:fld id="{3E486C59-2FB0-4F47-A0A9-3DEF0F8CD761}" type="slidenum">
              <a:rPr lang="nl-NL" smtClean="0"/>
              <a:t>10</a:t>
            </a:fld>
            <a:endParaRPr lang="nl-NL"/>
          </a:p>
        </p:txBody>
      </p:sp>
    </p:spTree>
    <p:extLst>
      <p:ext uri="{BB962C8B-B14F-4D97-AF65-F5344CB8AC3E}">
        <p14:creationId xmlns:p14="http://schemas.microsoft.com/office/powerpoint/2010/main" val="3569668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 zal helpen verder te gaan dan de ‘stop-en-test’-aanpak.</a:t>
            </a:r>
          </a:p>
          <a:p>
            <a:pPr marL="342900" lvl="0" indent="-342900">
              <a:lnSpc>
                <a:spcPct val="107000"/>
              </a:lnSpc>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De traditionele </a:t>
            </a:r>
            <a:r>
              <a:rPr lang="nl-NL" sz="1800" i="1" kern="100" dirty="0">
                <a:effectLst/>
                <a:latin typeface="Aptos" panose="020B0004020202020204" pitchFamily="34" charset="0"/>
                <a:ea typeface="Aptos" panose="020B0004020202020204" pitchFamily="34" charset="0"/>
                <a:cs typeface="Times New Roman" panose="02020603050405020304" pitchFamily="18" charset="0"/>
              </a:rPr>
              <a:t>stop-en-test</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-aanpak, die kenmerkend is voor veel huidige toets methoden, zal overbodig worden.</a:t>
            </a:r>
          </a:p>
          <a:p>
            <a:pPr marL="342900" lvl="0" indent="-342900">
              <a:lnSpc>
                <a:spcPct val="107000"/>
              </a:lnSpc>
              <a:spcAft>
                <a:spcPts val="800"/>
              </a:spcAft>
              <a:buFont typeface="Symbol" panose="05050102010706020507" pitchFamily="18" charset="2"/>
              <a:buChar char=""/>
            </a:pPr>
            <a:r>
              <a:rPr lang="nl-NL" sz="1800" kern="100" dirty="0">
                <a:effectLst/>
                <a:latin typeface="Aptos" panose="020B0004020202020204" pitchFamily="34" charset="0"/>
                <a:ea typeface="Aptos" panose="020B0004020202020204" pitchFamily="34" charset="0"/>
                <a:cs typeface="Times New Roman" panose="02020603050405020304" pitchFamily="18" charset="0"/>
              </a:rPr>
              <a:t>In plaats van traditionele toetsen die slechts kleine steekproeven van het geleerde evalueren, zullen </a:t>
            </a:r>
            <a:r>
              <a:rPr lang="nl-NL" sz="1800" kern="100" dirty="0" err="1">
                <a:effectLst/>
                <a:latin typeface="Aptos" panose="020B0004020202020204" pitchFamily="34" charset="0"/>
                <a:ea typeface="Aptos" panose="020B0004020202020204" pitchFamily="34" charset="0"/>
                <a:cs typeface="Times New Roman" panose="02020603050405020304" pitchFamily="18" charset="0"/>
              </a:rPr>
              <a:t>AIEd</a:t>
            </a:r>
            <a:r>
              <a:rPr lang="nl-NL" sz="1800" kern="100" dirty="0">
                <a:effectLst/>
                <a:latin typeface="Aptos" panose="020B0004020202020204" pitchFamily="34" charset="0"/>
                <a:ea typeface="Aptos" panose="020B0004020202020204" pitchFamily="34" charset="0"/>
                <a:cs typeface="Times New Roman" panose="02020603050405020304" pitchFamily="18" charset="0"/>
              </a:rPr>
              <a:t>-gestuurde beoordelingen worden geïntegreerd in betekenisvolle leeractiviteiten, zoals een educatief spel of een samenwerkingsproject. Op deze manier zal de beoordeling niet alleen plaatsvinden terwijl het leren plaatsvindt, maar ook alle aspecten van het leer- en onderwijsproces omvatten.</a:t>
            </a:r>
          </a:p>
          <a:p>
            <a:endParaRPr lang="nl-NL" dirty="0"/>
          </a:p>
        </p:txBody>
      </p:sp>
      <p:sp>
        <p:nvSpPr>
          <p:cNvPr id="4" name="Tijdelijke aanduiding voor dianummer 3"/>
          <p:cNvSpPr>
            <a:spLocks noGrp="1"/>
          </p:cNvSpPr>
          <p:nvPr>
            <p:ph type="sldNum" sz="quarter" idx="5"/>
          </p:nvPr>
        </p:nvSpPr>
        <p:spPr/>
        <p:txBody>
          <a:bodyPr/>
          <a:lstStyle/>
          <a:p>
            <a:fld id="{3E486C59-2FB0-4F47-A0A9-3DEF0F8CD761}" type="slidenum">
              <a:rPr lang="nl-NL" smtClean="0"/>
              <a:t>11</a:t>
            </a:fld>
            <a:endParaRPr lang="nl-NL"/>
          </a:p>
        </p:txBody>
      </p:sp>
    </p:spTree>
    <p:extLst>
      <p:ext uri="{BB962C8B-B14F-4D97-AF65-F5344CB8AC3E}">
        <p14:creationId xmlns:p14="http://schemas.microsoft.com/office/powerpoint/2010/main" val="1169471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2F380E-61A3-A39B-A682-F93FCA99AC0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A9BC57EE-EBE2-388D-24A5-4D73DA610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0400BC9F-422A-643B-5C6F-90F0C9331CBB}"/>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5" name="Tijdelijke aanduiding voor voettekst 4">
            <a:extLst>
              <a:ext uri="{FF2B5EF4-FFF2-40B4-BE49-F238E27FC236}">
                <a16:creationId xmlns:a16="http://schemas.microsoft.com/office/drawing/2014/main" id="{F9939AC0-DE89-E321-97CC-27D45D614A7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44CE26A-1A7D-45D7-B952-F1F53CA78372}"/>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212630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EF6904-F0E6-0DA8-3D93-F251CB16265D}"/>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A43DD7FC-982B-0D32-C543-7CBE5FC9860C}"/>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DBF4C25-7BC1-415F-A174-E5226CE7186B}"/>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5" name="Tijdelijke aanduiding voor voettekst 4">
            <a:extLst>
              <a:ext uri="{FF2B5EF4-FFF2-40B4-BE49-F238E27FC236}">
                <a16:creationId xmlns:a16="http://schemas.microsoft.com/office/drawing/2014/main" id="{F7E5D63D-D434-67AA-375F-7F9A3B74AC7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28D936B-C87E-0211-032D-9B6543AD3DBD}"/>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3121231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FFA23629-69BC-C8D3-DC99-456F45A73130}"/>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904E34AE-8018-BACE-66F5-732993659822}"/>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22117D4-2BF8-EE46-D205-295FA8032763}"/>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5" name="Tijdelijke aanduiding voor voettekst 4">
            <a:extLst>
              <a:ext uri="{FF2B5EF4-FFF2-40B4-BE49-F238E27FC236}">
                <a16:creationId xmlns:a16="http://schemas.microsoft.com/office/drawing/2014/main" id="{041078F6-1C70-B6CB-6141-F96B01FD520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D57F99D-A7CE-F50A-04CE-45B4A8431C47}"/>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53935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C93BAC-788A-E610-BBF5-B6DE8C76B05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8D2EB67E-BAFB-0804-3560-8DB553AFB014}"/>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76C2D6D-E4B8-0C15-2E6E-3FCDD7586AEE}"/>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5" name="Tijdelijke aanduiding voor voettekst 4">
            <a:extLst>
              <a:ext uri="{FF2B5EF4-FFF2-40B4-BE49-F238E27FC236}">
                <a16:creationId xmlns:a16="http://schemas.microsoft.com/office/drawing/2014/main" id="{5A00D053-985D-2BDF-2C52-60A0736EFB9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CF300782-4E96-5E34-9A3A-BEA8476F0614}"/>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414318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3DBC59-33A7-71A9-C673-B518859A03D2}"/>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DF930EAB-B00A-2E3F-90B9-3674A2984C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8D287EE5-AEFE-AFF8-B53E-06E382F3CD2A}"/>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5" name="Tijdelijke aanduiding voor voettekst 4">
            <a:extLst>
              <a:ext uri="{FF2B5EF4-FFF2-40B4-BE49-F238E27FC236}">
                <a16:creationId xmlns:a16="http://schemas.microsoft.com/office/drawing/2014/main" id="{36AAF640-E32B-3E0B-BE1B-181050FEB70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11E7794-4C71-F3D8-4696-356586A00413}"/>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191077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3A8F3-0BB6-9AFE-5AC5-3C00DA2A784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3400A313-4EEC-334F-090E-47A141F78618}"/>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9B842E5B-0394-63E6-A85F-06AB8CE6DAD1}"/>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E8E7FB23-C0AC-0EE1-3DA9-F38EABDAE707}"/>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6" name="Tijdelijke aanduiding voor voettekst 5">
            <a:extLst>
              <a:ext uri="{FF2B5EF4-FFF2-40B4-BE49-F238E27FC236}">
                <a16:creationId xmlns:a16="http://schemas.microsoft.com/office/drawing/2014/main" id="{C76CA676-EA55-92BC-F6E5-90466781BA7C}"/>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3D8F7C4-E2E4-03F6-6EBD-11FD05B6D408}"/>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3713317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CAD06D-DDC3-0ABC-855A-36764B0D60B3}"/>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86AEAAE5-253D-8D5F-5C15-2360F6060D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9B1C5B12-F90D-E995-A804-301D19BCC259}"/>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B4876B97-9977-F8C6-B78E-5792AAFD9B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99C71E39-5CD4-D4E0-9F32-F170FB2B841E}"/>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0D5946CF-50DB-9CF6-6BFD-7AD989CCD5EF}"/>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8" name="Tijdelijke aanduiding voor voettekst 7">
            <a:extLst>
              <a:ext uri="{FF2B5EF4-FFF2-40B4-BE49-F238E27FC236}">
                <a16:creationId xmlns:a16="http://schemas.microsoft.com/office/drawing/2014/main" id="{9438BA09-19AC-47DD-6714-4A52210553FC}"/>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5C69F805-9F51-AF70-E7C3-0B67DB54EB83}"/>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1144542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BF3AF2-8A00-1B95-AF98-C1AF5E911C7A}"/>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5A0203ED-91B3-7E8D-B3CA-15B3A4F8BFEB}"/>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4" name="Tijdelijke aanduiding voor voettekst 3">
            <a:extLst>
              <a:ext uri="{FF2B5EF4-FFF2-40B4-BE49-F238E27FC236}">
                <a16:creationId xmlns:a16="http://schemas.microsoft.com/office/drawing/2014/main" id="{07BAFDF3-D448-B14A-DD89-BEECE9A6D251}"/>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485C8A7E-3056-C570-5874-6D3D55052DC1}"/>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404378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A13BD4CA-F945-F930-94A0-420C1B6F5A79}"/>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3" name="Tijdelijke aanduiding voor voettekst 2">
            <a:extLst>
              <a:ext uri="{FF2B5EF4-FFF2-40B4-BE49-F238E27FC236}">
                <a16:creationId xmlns:a16="http://schemas.microsoft.com/office/drawing/2014/main" id="{37BDA28F-181F-BFB6-A6CC-11FD3EC417E7}"/>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06507DDC-8A45-A45E-BF58-DD84BC0D9B68}"/>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1737790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C80C2-02D0-74A7-3249-005A8544C5D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C81D11AA-BC29-6C27-3BD4-2D36016DE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5EFEBC8-CD28-5D51-48B0-6E76F8D58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FF30145-5A55-F71E-7246-1E9F7E7A203B}"/>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6" name="Tijdelijke aanduiding voor voettekst 5">
            <a:extLst>
              <a:ext uri="{FF2B5EF4-FFF2-40B4-BE49-F238E27FC236}">
                <a16:creationId xmlns:a16="http://schemas.microsoft.com/office/drawing/2014/main" id="{E95C46E9-1993-B773-027E-4AAD1BEF879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C3BC2C4D-9794-9C39-E7B1-18FDB3273D84}"/>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187004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80AED-2783-BC1F-6ACD-672D10830C26}"/>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72B13342-8462-4085-DB1C-C03A11ECC8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1F9E885E-39FE-9E60-43FA-58BCC016B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8D23340D-DFC2-306D-D24E-3693DAB92D91}"/>
              </a:ext>
            </a:extLst>
          </p:cNvPr>
          <p:cNvSpPr>
            <a:spLocks noGrp="1"/>
          </p:cNvSpPr>
          <p:nvPr>
            <p:ph type="dt" sz="half" idx="10"/>
          </p:nvPr>
        </p:nvSpPr>
        <p:spPr/>
        <p:txBody>
          <a:bodyPr/>
          <a:lstStyle/>
          <a:p>
            <a:fld id="{B08EC38E-0FAC-41F4-BA01-A7F3E87EA3AB}" type="datetimeFigureOut">
              <a:rPr lang="nl-NL" smtClean="0"/>
              <a:t>7-2-2025</a:t>
            </a:fld>
            <a:endParaRPr lang="nl-NL"/>
          </a:p>
        </p:txBody>
      </p:sp>
      <p:sp>
        <p:nvSpPr>
          <p:cNvPr id="6" name="Tijdelijke aanduiding voor voettekst 5">
            <a:extLst>
              <a:ext uri="{FF2B5EF4-FFF2-40B4-BE49-F238E27FC236}">
                <a16:creationId xmlns:a16="http://schemas.microsoft.com/office/drawing/2014/main" id="{D43A06C7-1781-A798-BEB9-B96100407C25}"/>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A20C9213-C21A-C127-BEDD-0953480C2237}"/>
              </a:ext>
            </a:extLst>
          </p:cNvPr>
          <p:cNvSpPr>
            <a:spLocks noGrp="1"/>
          </p:cNvSpPr>
          <p:nvPr>
            <p:ph type="sldNum" sz="quarter" idx="12"/>
          </p:nvPr>
        </p:nvSpPr>
        <p:spPr/>
        <p:txBody>
          <a:bodyPr/>
          <a:lstStyle/>
          <a:p>
            <a:fld id="{711AF704-E26B-49A4-B9A7-A4355C623D80}" type="slidenum">
              <a:rPr lang="nl-NL" smtClean="0"/>
              <a:t>‹nr.›</a:t>
            </a:fld>
            <a:endParaRPr lang="nl-NL"/>
          </a:p>
        </p:txBody>
      </p:sp>
    </p:spTree>
    <p:extLst>
      <p:ext uri="{BB962C8B-B14F-4D97-AF65-F5344CB8AC3E}">
        <p14:creationId xmlns:p14="http://schemas.microsoft.com/office/powerpoint/2010/main" val="355884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DC0C29E2-E103-9970-A8C5-721F58AECC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12D6C437-C145-9F62-F9A5-38174479B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F4B2F22-C380-DAD7-15B0-FD5FC6102D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8EC38E-0FAC-41F4-BA01-A7F3E87EA3AB}" type="datetimeFigureOut">
              <a:rPr lang="nl-NL" smtClean="0"/>
              <a:t>7-2-2025</a:t>
            </a:fld>
            <a:endParaRPr lang="nl-NL"/>
          </a:p>
        </p:txBody>
      </p:sp>
      <p:sp>
        <p:nvSpPr>
          <p:cNvPr id="5" name="Tijdelijke aanduiding voor voettekst 4">
            <a:extLst>
              <a:ext uri="{FF2B5EF4-FFF2-40B4-BE49-F238E27FC236}">
                <a16:creationId xmlns:a16="http://schemas.microsoft.com/office/drawing/2014/main" id="{95204C81-E4C7-2A82-F8B9-243DCAF62E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3EDCC542-D6A0-5D8D-00BF-9D090D3911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1AF704-E26B-49A4-B9A7-A4355C623D80}" type="slidenum">
              <a:rPr lang="nl-NL" smtClean="0"/>
              <a:t>‹nr.›</a:t>
            </a:fld>
            <a:endParaRPr lang="nl-NL"/>
          </a:p>
        </p:txBody>
      </p:sp>
    </p:spTree>
    <p:extLst>
      <p:ext uri="{BB962C8B-B14F-4D97-AF65-F5344CB8AC3E}">
        <p14:creationId xmlns:p14="http://schemas.microsoft.com/office/powerpoint/2010/main" val="4035118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E6A690D7-17E3-E919-647B-F1547B98A7B4}"/>
              </a:ext>
            </a:extLst>
          </p:cNvPr>
          <p:cNvSpPr>
            <a:spLocks noGrp="1"/>
          </p:cNvSpPr>
          <p:nvPr>
            <p:ph type="ctrTitle"/>
          </p:nvPr>
        </p:nvSpPr>
        <p:spPr>
          <a:xfrm>
            <a:off x="1314824" y="735106"/>
            <a:ext cx="10053763" cy="2928470"/>
          </a:xfrm>
        </p:spPr>
        <p:txBody>
          <a:bodyPr anchor="b">
            <a:normAutofit/>
          </a:bodyPr>
          <a:lstStyle/>
          <a:p>
            <a:pPr algn="l"/>
            <a:r>
              <a:rPr lang="nl-NL" sz="4800" dirty="0">
                <a:solidFill>
                  <a:srgbClr val="FFFFFF"/>
                </a:solidFill>
              </a:rPr>
              <a:t>Toekomstige verwachting &amp; kansen voor </a:t>
            </a:r>
            <a:r>
              <a:rPr lang="nl-NL" sz="4800" dirty="0" err="1">
                <a:solidFill>
                  <a:srgbClr val="FFFFFF"/>
                </a:solidFill>
              </a:rPr>
              <a:t>AIEd</a:t>
            </a:r>
            <a:endParaRPr lang="nl-NL" sz="4800" dirty="0">
              <a:solidFill>
                <a:srgbClr val="FFFFFF"/>
              </a:solidFill>
            </a:endParaRPr>
          </a:p>
        </p:txBody>
      </p:sp>
      <p:sp>
        <p:nvSpPr>
          <p:cNvPr id="3" name="Ondertitel 2">
            <a:extLst>
              <a:ext uri="{FF2B5EF4-FFF2-40B4-BE49-F238E27FC236}">
                <a16:creationId xmlns:a16="http://schemas.microsoft.com/office/drawing/2014/main" id="{927A259D-C2D0-609F-DFEE-0231F6E01C6D}"/>
              </a:ext>
            </a:extLst>
          </p:cNvPr>
          <p:cNvSpPr>
            <a:spLocks noGrp="1"/>
          </p:cNvSpPr>
          <p:nvPr>
            <p:ph type="subTitle" idx="1"/>
          </p:nvPr>
        </p:nvSpPr>
        <p:spPr>
          <a:xfrm>
            <a:off x="1350682" y="4870824"/>
            <a:ext cx="10005951" cy="1458258"/>
          </a:xfrm>
        </p:spPr>
        <p:txBody>
          <a:bodyPr anchor="ctr">
            <a:normAutofit/>
          </a:bodyPr>
          <a:lstStyle/>
          <a:p>
            <a:pPr algn="l"/>
            <a:r>
              <a:rPr lang="nl-NL"/>
              <a:t>Maxim van Duin (500853661)</a:t>
            </a:r>
          </a:p>
        </p:txBody>
      </p:sp>
    </p:spTree>
    <p:extLst>
      <p:ext uri="{BB962C8B-B14F-4D97-AF65-F5344CB8AC3E}">
        <p14:creationId xmlns:p14="http://schemas.microsoft.com/office/powerpoint/2010/main" val="2850462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904050-B01E-0C6D-1603-FD4949BE5F7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29954B-9EE4-1935-23D1-386D7DC37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E512DD7-82B4-8C00-E9B5-E16BE11B5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25FDF-3865-9C1B-CDB8-607A4F4E48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F60CF06-CD4F-4273-234E-C4ADADC65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0B7C97F-DB51-E44B-8B33-8A9C28D4A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558C80A-9991-94DE-AB7F-1B0C55D3DF85}"/>
              </a:ext>
            </a:extLst>
          </p:cNvPr>
          <p:cNvSpPr>
            <a:spLocks noGrp="1"/>
          </p:cNvSpPr>
          <p:nvPr>
            <p:ph type="title"/>
          </p:nvPr>
        </p:nvSpPr>
        <p:spPr>
          <a:xfrm>
            <a:off x="1030311" y="294538"/>
            <a:ext cx="10237240" cy="1033669"/>
          </a:xfrm>
        </p:spPr>
        <p:txBody>
          <a:bodyPr>
            <a:normAutofit/>
          </a:bodyPr>
          <a:lstStyle/>
          <a:p>
            <a:r>
              <a:rPr lang="nl-NL" sz="4800" dirty="0">
                <a:solidFill>
                  <a:srgbClr val="FFFFFF"/>
                </a:solidFill>
              </a:rPr>
              <a:t>Verbetering van toetsing </a:t>
            </a:r>
          </a:p>
        </p:txBody>
      </p:sp>
      <p:sp>
        <p:nvSpPr>
          <p:cNvPr id="4" name="Tijdelijke aanduiding voor inhoud 2">
            <a:extLst>
              <a:ext uri="{FF2B5EF4-FFF2-40B4-BE49-F238E27FC236}">
                <a16:creationId xmlns:a16="http://schemas.microsoft.com/office/drawing/2014/main" id="{168390A0-D84D-9A26-744F-33CB9521D7B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 </a:t>
            </a:r>
          </a:p>
          <a:p>
            <a:r>
              <a:rPr lang="nl-NL" sz="2800" dirty="0"/>
              <a:t> </a:t>
            </a:r>
          </a:p>
          <a:p>
            <a:r>
              <a:rPr lang="nl-NL" dirty="0"/>
              <a:t> </a:t>
            </a:r>
            <a:endParaRPr lang="nl-NL" sz="2800" dirty="0"/>
          </a:p>
        </p:txBody>
      </p:sp>
      <p:sp>
        <p:nvSpPr>
          <p:cNvPr id="5" name="Tekstvak 4">
            <a:extLst>
              <a:ext uri="{FF2B5EF4-FFF2-40B4-BE49-F238E27FC236}">
                <a16:creationId xmlns:a16="http://schemas.microsoft.com/office/drawing/2014/main" id="{0E6A17B3-FE5E-36FA-EAC6-3A6F27AB7786}"/>
              </a:ext>
            </a:extLst>
          </p:cNvPr>
          <p:cNvSpPr txBox="1"/>
          <p:nvPr/>
        </p:nvSpPr>
        <p:spPr>
          <a:xfrm>
            <a:off x="1068947" y="1780549"/>
            <a:ext cx="5254580" cy="523220"/>
          </a:xfrm>
          <a:prstGeom prst="rect">
            <a:avLst/>
          </a:prstGeom>
          <a:noFill/>
        </p:spPr>
        <p:txBody>
          <a:bodyPr wrap="square" rtlCol="0">
            <a:spAutoFit/>
          </a:bodyPr>
          <a:lstStyle/>
          <a:p>
            <a:r>
              <a:rPr lang="nl-NL" sz="2800" dirty="0"/>
              <a:t>Just-in-time beoordelingen </a:t>
            </a:r>
          </a:p>
        </p:txBody>
      </p:sp>
      <p:sp>
        <p:nvSpPr>
          <p:cNvPr id="6" name="Tekstvak 5">
            <a:extLst>
              <a:ext uri="{FF2B5EF4-FFF2-40B4-BE49-F238E27FC236}">
                <a16:creationId xmlns:a16="http://schemas.microsoft.com/office/drawing/2014/main" id="{B5E59F91-50F4-5FEC-1259-AF2D17687F29}"/>
              </a:ext>
            </a:extLst>
          </p:cNvPr>
          <p:cNvSpPr txBox="1"/>
          <p:nvPr/>
        </p:nvSpPr>
        <p:spPr>
          <a:xfrm>
            <a:off x="1068947" y="2303769"/>
            <a:ext cx="3696236" cy="523220"/>
          </a:xfrm>
          <a:prstGeom prst="rect">
            <a:avLst/>
          </a:prstGeom>
          <a:noFill/>
        </p:spPr>
        <p:txBody>
          <a:bodyPr wrap="square" rtlCol="0">
            <a:spAutoFit/>
          </a:bodyPr>
          <a:lstStyle/>
          <a:p>
            <a:r>
              <a:rPr lang="nl-NL" sz="2800" dirty="0"/>
              <a:t>Voortgang leerproces</a:t>
            </a:r>
          </a:p>
        </p:txBody>
      </p:sp>
      <p:sp>
        <p:nvSpPr>
          <p:cNvPr id="7" name="Tekstvak 6">
            <a:extLst>
              <a:ext uri="{FF2B5EF4-FFF2-40B4-BE49-F238E27FC236}">
                <a16:creationId xmlns:a16="http://schemas.microsoft.com/office/drawing/2014/main" id="{4461DB6B-8F28-0609-8E94-E4953B49D775}"/>
              </a:ext>
            </a:extLst>
          </p:cNvPr>
          <p:cNvSpPr txBox="1"/>
          <p:nvPr/>
        </p:nvSpPr>
        <p:spPr>
          <a:xfrm>
            <a:off x="1068947" y="2807747"/>
            <a:ext cx="6684135" cy="523220"/>
          </a:xfrm>
          <a:prstGeom prst="rect">
            <a:avLst/>
          </a:prstGeom>
          <a:noFill/>
        </p:spPr>
        <p:txBody>
          <a:bodyPr wrap="square" rtlCol="0">
            <a:spAutoFit/>
          </a:bodyPr>
          <a:lstStyle/>
          <a:p>
            <a:r>
              <a:rPr lang="nl-NL" sz="2800" dirty="0"/>
              <a:t>Verder gaan dan de ‘stop-en-test’-aanpak</a:t>
            </a:r>
          </a:p>
        </p:txBody>
      </p:sp>
    </p:spTree>
    <p:extLst>
      <p:ext uri="{BB962C8B-B14F-4D97-AF65-F5344CB8AC3E}">
        <p14:creationId xmlns:p14="http://schemas.microsoft.com/office/powerpoint/2010/main" val="2130517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0C015AA-95C8-FE2C-B91A-2C84B137F519}"/>
              </a:ext>
            </a:extLst>
          </p:cNvPr>
          <p:cNvSpPr>
            <a:spLocks noGrp="1"/>
          </p:cNvSpPr>
          <p:nvPr>
            <p:ph type="title"/>
          </p:nvPr>
        </p:nvSpPr>
        <p:spPr>
          <a:xfrm>
            <a:off x="792051" y="502021"/>
            <a:ext cx="10515600" cy="1642969"/>
          </a:xfrm>
        </p:spPr>
        <p:txBody>
          <a:bodyPr anchor="b">
            <a:normAutofit/>
          </a:bodyPr>
          <a:lstStyle/>
          <a:p>
            <a:endParaRPr lang="nl-NL" sz="4800" dirty="0"/>
          </a:p>
        </p:txBody>
      </p:sp>
      <p:sp>
        <p:nvSpPr>
          <p:cNvPr id="3" name="Tijdelijke aanduiding voor inhoud 2">
            <a:extLst>
              <a:ext uri="{FF2B5EF4-FFF2-40B4-BE49-F238E27FC236}">
                <a16:creationId xmlns:a16="http://schemas.microsoft.com/office/drawing/2014/main" id="{D4631D04-9BAF-396E-8292-37A7A25A4F52}"/>
              </a:ext>
            </a:extLst>
          </p:cNvPr>
          <p:cNvSpPr>
            <a:spLocks noGrp="1"/>
          </p:cNvSpPr>
          <p:nvPr>
            <p:ph idx="1"/>
          </p:nvPr>
        </p:nvSpPr>
        <p:spPr>
          <a:xfrm>
            <a:off x="1136397" y="2418409"/>
            <a:ext cx="9688296" cy="3454358"/>
          </a:xfrm>
        </p:spPr>
        <p:txBody>
          <a:bodyPr anchor="t">
            <a:normAutofit/>
          </a:bodyPr>
          <a:lstStyle/>
          <a:p>
            <a:r>
              <a:rPr lang="nl-NL" dirty="0"/>
              <a:t>stop-en-test-aanpak wordt overbodig.</a:t>
            </a:r>
          </a:p>
          <a:p>
            <a:r>
              <a:rPr lang="nl-NL" dirty="0"/>
              <a:t>Beoordeling vindt plaats tijdens het leren.</a:t>
            </a:r>
          </a:p>
        </p:txBody>
      </p:sp>
      <p:sp>
        <p:nvSpPr>
          <p:cNvPr id="11" name="Rectangle 1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kstvak 4">
            <a:extLst>
              <a:ext uri="{FF2B5EF4-FFF2-40B4-BE49-F238E27FC236}">
                <a16:creationId xmlns:a16="http://schemas.microsoft.com/office/drawing/2014/main" id="{2CF7347B-B5B8-9654-DFF8-0B0B69442371}"/>
              </a:ext>
            </a:extLst>
          </p:cNvPr>
          <p:cNvSpPr txBox="1"/>
          <p:nvPr/>
        </p:nvSpPr>
        <p:spPr>
          <a:xfrm>
            <a:off x="792051" y="1323505"/>
            <a:ext cx="10607898" cy="830997"/>
          </a:xfrm>
          <a:prstGeom prst="rect">
            <a:avLst/>
          </a:prstGeom>
          <a:noFill/>
        </p:spPr>
        <p:txBody>
          <a:bodyPr wrap="square" rtlCol="0">
            <a:spAutoFit/>
          </a:bodyPr>
          <a:lstStyle/>
          <a:p>
            <a:r>
              <a:rPr lang="nl-NL" sz="4800" dirty="0">
                <a:latin typeface="+mj-lt"/>
              </a:rPr>
              <a:t>Verder gaan dan de ‘stop-en-test’-aanpak</a:t>
            </a:r>
          </a:p>
        </p:txBody>
      </p:sp>
    </p:spTree>
    <p:extLst>
      <p:ext uri="{BB962C8B-B14F-4D97-AF65-F5344CB8AC3E}">
        <p14:creationId xmlns:p14="http://schemas.microsoft.com/office/powerpoint/2010/main" val="3062073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BCBD43-B7AC-C40D-3C1A-7360465A0C1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8F04E74-AD43-D960-E7B6-3E17C95F3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51E8E9-B805-5BEF-3166-1D640569B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D1AB7A6-8187-6C3A-AF4F-A2612C6977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F98A531-42F9-C34F-868E-6592C5266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D47BFF-A8FB-3A3B-DEC9-C5DA0FF57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1DFD3ED-FCC1-4791-7EC4-8F92E1D21182}"/>
              </a:ext>
            </a:extLst>
          </p:cNvPr>
          <p:cNvSpPr>
            <a:spLocks noGrp="1"/>
          </p:cNvSpPr>
          <p:nvPr>
            <p:ph type="title"/>
          </p:nvPr>
        </p:nvSpPr>
        <p:spPr>
          <a:xfrm>
            <a:off x="1030311" y="294538"/>
            <a:ext cx="10237240" cy="1033669"/>
          </a:xfrm>
        </p:spPr>
        <p:txBody>
          <a:bodyPr>
            <a:normAutofit/>
          </a:bodyPr>
          <a:lstStyle/>
          <a:p>
            <a:r>
              <a:rPr lang="nl-NL" sz="4800" dirty="0">
                <a:solidFill>
                  <a:srgbClr val="FFFFFF"/>
                </a:solidFill>
              </a:rPr>
              <a:t>Verbetering van toetsing </a:t>
            </a:r>
          </a:p>
        </p:txBody>
      </p:sp>
      <p:sp>
        <p:nvSpPr>
          <p:cNvPr id="4" name="Tijdelijke aanduiding voor inhoud 2">
            <a:extLst>
              <a:ext uri="{FF2B5EF4-FFF2-40B4-BE49-F238E27FC236}">
                <a16:creationId xmlns:a16="http://schemas.microsoft.com/office/drawing/2014/main" id="{8D2EF50D-B5C4-A84D-6B1F-2538EE6FEEB3}"/>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 </a:t>
            </a:r>
          </a:p>
          <a:p>
            <a:r>
              <a:rPr lang="nl-NL" sz="2800" dirty="0"/>
              <a:t> </a:t>
            </a:r>
          </a:p>
          <a:p>
            <a:r>
              <a:rPr lang="nl-NL" dirty="0"/>
              <a:t> </a:t>
            </a:r>
            <a:endParaRPr lang="nl-NL" sz="2800" dirty="0"/>
          </a:p>
        </p:txBody>
      </p:sp>
      <p:sp>
        <p:nvSpPr>
          <p:cNvPr id="5" name="Tekstvak 4">
            <a:extLst>
              <a:ext uri="{FF2B5EF4-FFF2-40B4-BE49-F238E27FC236}">
                <a16:creationId xmlns:a16="http://schemas.microsoft.com/office/drawing/2014/main" id="{518C2E9A-38EC-4FEB-4C4A-DE8F8ECEAF28}"/>
              </a:ext>
            </a:extLst>
          </p:cNvPr>
          <p:cNvSpPr txBox="1"/>
          <p:nvPr/>
        </p:nvSpPr>
        <p:spPr>
          <a:xfrm>
            <a:off x="1068947" y="1780549"/>
            <a:ext cx="5254580" cy="523220"/>
          </a:xfrm>
          <a:prstGeom prst="rect">
            <a:avLst/>
          </a:prstGeom>
          <a:noFill/>
        </p:spPr>
        <p:txBody>
          <a:bodyPr wrap="square" rtlCol="0">
            <a:spAutoFit/>
          </a:bodyPr>
          <a:lstStyle/>
          <a:p>
            <a:r>
              <a:rPr lang="nl-NL" sz="2800" dirty="0"/>
              <a:t>Just-in-time beoordelingen </a:t>
            </a:r>
          </a:p>
        </p:txBody>
      </p:sp>
      <p:sp>
        <p:nvSpPr>
          <p:cNvPr id="6" name="Tekstvak 5">
            <a:extLst>
              <a:ext uri="{FF2B5EF4-FFF2-40B4-BE49-F238E27FC236}">
                <a16:creationId xmlns:a16="http://schemas.microsoft.com/office/drawing/2014/main" id="{4FC56C89-2E65-DD46-CF8A-3233B11C9C1B}"/>
              </a:ext>
            </a:extLst>
          </p:cNvPr>
          <p:cNvSpPr txBox="1"/>
          <p:nvPr/>
        </p:nvSpPr>
        <p:spPr>
          <a:xfrm>
            <a:off x="1068947" y="2303769"/>
            <a:ext cx="3696236" cy="523220"/>
          </a:xfrm>
          <a:prstGeom prst="rect">
            <a:avLst/>
          </a:prstGeom>
          <a:noFill/>
        </p:spPr>
        <p:txBody>
          <a:bodyPr wrap="square" rtlCol="0">
            <a:spAutoFit/>
          </a:bodyPr>
          <a:lstStyle/>
          <a:p>
            <a:r>
              <a:rPr lang="nl-NL" sz="2800" dirty="0"/>
              <a:t>Voortgang leerproces</a:t>
            </a:r>
          </a:p>
        </p:txBody>
      </p:sp>
      <p:sp>
        <p:nvSpPr>
          <p:cNvPr id="7" name="Tekstvak 6">
            <a:extLst>
              <a:ext uri="{FF2B5EF4-FFF2-40B4-BE49-F238E27FC236}">
                <a16:creationId xmlns:a16="http://schemas.microsoft.com/office/drawing/2014/main" id="{D0CD82AD-B706-05D0-C82C-D00986A3D901}"/>
              </a:ext>
            </a:extLst>
          </p:cNvPr>
          <p:cNvSpPr txBox="1"/>
          <p:nvPr/>
        </p:nvSpPr>
        <p:spPr>
          <a:xfrm>
            <a:off x="1068947" y="2807747"/>
            <a:ext cx="6684135" cy="523220"/>
          </a:xfrm>
          <a:prstGeom prst="rect">
            <a:avLst/>
          </a:prstGeom>
          <a:noFill/>
        </p:spPr>
        <p:txBody>
          <a:bodyPr wrap="square" rtlCol="0">
            <a:spAutoFit/>
          </a:bodyPr>
          <a:lstStyle/>
          <a:p>
            <a:r>
              <a:rPr lang="nl-NL" sz="2800" dirty="0"/>
              <a:t>Verder gaan dan de ‘stop-en-test’-aanpak</a:t>
            </a:r>
          </a:p>
        </p:txBody>
      </p:sp>
    </p:spTree>
    <p:extLst>
      <p:ext uri="{BB962C8B-B14F-4D97-AF65-F5344CB8AC3E}">
        <p14:creationId xmlns:p14="http://schemas.microsoft.com/office/powerpoint/2010/main" val="343737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EB845A0-B4D0-5DAC-76F8-6E970DC58512}"/>
              </a:ext>
            </a:extLst>
          </p:cNvPr>
          <p:cNvSpPr>
            <a:spLocks noGrp="1"/>
          </p:cNvSpPr>
          <p:nvPr>
            <p:ph type="title"/>
          </p:nvPr>
        </p:nvSpPr>
        <p:spPr>
          <a:xfrm>
            <a:off x="1371599" y="294538"/>
            <a:ext cx="9895951" cy="1033669"/>
          </a:xfrm>
        </p:spPr>
        <p:txBody>
          <a:bodyPr>
            <a:normAutofit/>
          </a:bodyPr>
          <a:lstStyle/>
          <a:p>
            <a:r>
              <a:rPr lang="nl-NL" sz="4800" dirty="0">
                <a:solidFill>
                  <a:srgbClr val="FFFFFF"/>
                </a:solidFill>
              </a:rPr>
              <a:t>Inzichten uit disciplines</a:t>
            </a:r>
          </a:p>
        </p:txBody>
      </p:sp>
      <p:sp>
        <p:nvSpPr>
          <p:cNvPr id="3" name="Tijdelijke aanduiding voor inhoud 2">
            <a:extLst>
              <a:ext uri="{FF2B5EF4-FFF2-40B4-BE49-F238E27FC236}">
                <a16:creationId xmlns:a16="http://schemas.microsoft.com/office/drawing/2014/main" id="{BE3FEB4E-6446-7AF2-7695-2B739441CF84}"/>
              </a:ext>
            </a:extLst>
          </p:cNvPr>
          <p:cNvSpPr>
            <a:spLocks noGrp="1"/>
          </p:cNvSpPr>
          <p:nvPr>
            <p:ph idx="1"/>
          </p:nvPr>
        </p:nvSpPr>
        <p:spPr>
          <a:xfrm>
            <a:off x="1371599" y="2318197"/>
            <a:ext cx="9724031" cy="3683358"/>
          </a:xfrm>
        </p:spPr>
        <p:txBody>
          <a:bodyPr anchor="ctr">
            <a:normAutofit/>
          </a:bodyPr>
          <a:lstStyle/>
          <a:p>
            <a:r>
              <a:rPr lang="nl-NL" dirty="0"/>
              <a:t>Neurowetenschappen</a:t>
            </a:r>
          </a:p>
          <a:p>
            <a:r>
              <a:rPr lang="nl-NL" dirty="0"/>
              <a:t>Psychologie </a:t>
            </a:r>
          </a:p>
        </p:txBody>
      </p:sp>
    </p:spTree>
    <p:extLst>
      <p:ext uri="{BB962C8B-B14F-4D97-AF65-F5344CB8AC3E}">
        <p14:creationId xmlns:p14="http://schemas.microsoft.com/office/powerpoint/2010/main" val="395238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DB70440-B33B-8E60-7338-624CC20A41B4}"/>
              </a:ext>
            </a:extLst>
          </p:cNvPr>
          <p:cNvSpPr>
            <a:spLocks noGrp="1"/>
          </p:cNvSpPr>
          <p:nvPr>
            <p:ph type="title"/>
          </p:nvPr>
        </p:nvSpPr>
        <p:spPr>
          <a:xfrm>
            <a:off x="1371599" y="294538"/>
            <a:ext cx="9895951" cy="1033669"/>
          </a:xfrm>
        </p:spPr>
        <p:txBody>
          <a:bodyPr>
            <a:noAutofit/>
          </a:bodyPr>
          <a:lstStyle/>
          <a:p>
            <a:r>
              <a:rPr lang="nl-NL" sz="4800" dirty="0">
                <a:solidFill>
                  <a:srgbClr val="FFFFFF"/>
                </a:solidFill>
              </a:rPr>
              <a:t>Bijdrage AI aan oplossing van problemen binnen het onderwijs</a:t>
            </a:r>
          </a:p>
        </p:txBody>
      </p:sp>
      <p:sp>
        <p:nvSpPr>
          <p:cNvPr id="3" name="Tijdelijke aanduiding voor inhoud 2">
            <a:extLst>
              <a:ext uri="{FF2B5EF4-FFF2-40B4-BE49-F238E27FC236}">
                <a16:creationId xmlns:a16="http://schemas.microsoft.com/office/drawing/2014/main" id="{BB38230A-2193-871C-0784-5BCF40FE24BB}"/>
              </a:ext>
            </a:extLst>
          </p:cNvPr>
          <p:cNvSpPr>
            <a:spLocks noGrp="1"/>
          </p:cNvSpPr>
          <p:nvPr>
            <p:ph idx="1"/>
          </p:nvPr>
        </p:nvSpPr>
        <p:spPr>
          <a:xfrm>
            <a:off x="1371599" y="2318197"/>
            <a:ext cx="9724031" cy="3683358"/>
          </a:xfrm>
        </p:spPr>
        <p:txBody>
          <a:bodyPr anchor="ctr">
            <a:normAutofit/>
          </a:bodyPr>
          <a:lstStyle/>
          <a:p>
            <a:r>
              <a:rPr lang="nl-NL" dirty="0"/>
              <a:t> </a:t>
            </a:r>
          </a:p>
          <a:p>
            <a:r>
              <a:rPr lang="nl-NL" dirty="0"/>
              <a:t> </a:t>
            </a:r>
          </a:p>
        </p:txBody>
      </p:sp>
      <p:sp>
        <p:nvSpPr>
          <p:cNvPr id="4" name="Tekstvak 3">
            <a:extLst>
              <a:ext uri="{FF2B5EF4-FFF2-40B4-BE49-F238E27FC236}">
                <a16:creationId xmlns:a16="http://schemas.microsoft.com/office/drawing/2014/main" id="{E9E8D295-A097-12BA-EEF7-701695737EEE}"/>
              </a:ext>
            </a:extLst>
          </p:cNvPr>
          <p:cNvSpPr txBox="1"/>
          <p:nvPr/>
        </p:nvSpPr>
        <p:spPr>
          <a:xfrm>
            <a:off x="1603419" y="3636656"/>
            <a:ext cx="4346619" cy="523220"/>
          </a:xfrm>
          <a:prstGeom prst="rect">
            <a:avLst/>
          </a:prstGeom>
          <a:noFill/>
        </p:spPr>
        <p:txBody>
          <a:bodyPr wrap="square" rtlCol="0">
            <a:spAutoFit/>
          </a:bodyPr>
          <a:lstStyle/>
          <a:p>
            <a:r>
              <a:rPr lang="nl-NL" sz="2800" dirty="0"/>
              <a:t>Aanpakken prestatiekloof</a:t>
            </a:r>
          </a:p>
        </p:txBody>
      </p:sp>
      <p:sp>
        <p:nvSpPr>
          <p:cNvPr id="5" name="Tekstvak 4">
            <a:extLst>
              <a:ext uri="{FF2B5EF4-FFF2-40B4-BE49-F238E27FC236}">
                <a16:creationId xmlns:a16="http://schemas.microsoft.com/office/drawing/2014/main" id="{F9AD5D10-ECA7-768B-9BAC-72AE4CA76E81}"/>
              </a:ext>
            </a:extLst>
          </p:cNvPr>
          <p:cNvSpPr txBox="1"/>
          <p:nvPr/>
        </p:nvSpPr>
        <p:spPr>
          <a:xfrm>
            <a:off x="1603419" y="4114800"/>
            <a:ext cx="9664131" cy="1231106"/>
          </a:xfrm>
          <a:prstGeom prst="rect">
            <a:avLst/>
          </a:prstGeom>
          <a:noFill/>
        </p:spPr>
        <p:txBody>
          <a:bodyPr wrap="square" rtlCol="0">
            <a:spAutoFit/>
          </a:bodyPr>
          <a:lstStyle/>
          <a:p>
            <a:r>
              <a:rPr lang="nl-NL" sz="2800" dirty="0"/>
              <a:t>Het ontwikkelen van docentexpertise, aanpakken van lerarenbehoud en ondersteuning bieden bij lerarentekorten</a:t>
            </a:r>
          </a:p>
          <a:p>
            <a:endParaRPr lang="nl-NL" dirty="0"/>
          </a:p>
        </p:txBody>
      </p:sp>
    </p:spTree>
    <p:extLst>
      <p:ext uri="{BB962C8B-B14F-4D97-AF65-F5344CB8AC3E}">
        <p14:creationId xmlns:p14="http://schemas.microsoft.com/office/powerpoint/2010/main" val="4069437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6D32D33-37A3-F99E-0EFE-D600B9E0BB9F}"/>
              </a:ext>
            </a:extLst>
          </p:cNvPr>
          <p:cNvSpPr>
            <a:spLocks noGrp="1"/>
          </p:cNvSpPr>
          <p:nvPr>
            <p:ph type="title"/>
          </p:nvPr>
        </p:nvSpPr>
        <p:spPr>
          <a:xfrm>
            <a:off x="1371599" y="294538"/>
            <a:ext cx="9895951" cy="1033669"/>
          </a:xfrm>
        </p:spPr>
        <p:txBody>
          <a:bodyPr>
            <a:normAutofit/>
          </a:bodyPr>
          <a:lstStyle/>
          <a:p>
            <a:endParaRPr lang="nl-NL" sz="4000" dirty="0">
              <a:solidFill>
                <a:srgbClr val="FFFFFF"/>
              </a:solidFill>
            </a:endParaRPr>
          </a:p>
        </p:txBody>
      </p:sp>
      <p:sp>
        <p:nvSpPr>
          <p:cNvPr id="3" name="Tijdelijke aanduiding voor inhoud 2">
            <a:extLst>
              <a:ext uri="{FF2B5EF4-FFF2-40B4-BE49-F238E27FC236}">
                <a16:creationId xmlns:a16="http://schemas.microsoft.com/office/drawing/2014/main" id="{26991795-A551-89C5-E413-DDACE74DC4A5}"/>
              </a:ext>
            </a:extLst>
          </p:cNvPr>
          <p:cNvSpPr>
            <a:spLocks noGrp="1"/>
          </p:cNvSpPr>
          <p:nvPr>
            <p:ph idx="1"/>
          </p:nvPr>
        </p:nvSpPr>
        <p:spPr>
          <a:xfrm>
            <a:off x="1371599" y="2318197"/>
            <a:ext cx="9724031" cy="3683358"/>
          </a:xfrm>
        </p:spPr>
        <p:txBody>
          <a:bodyPr anchor="ctr">
            <a:normAutofit/>
          </a:bodyPr>
          <a:lstStyle/>
          <a:p>
            <a:r>
              <a:rPr lang="nl-NL" dirty="0"/>
              <a:t>Gat tussen best en minst presterende kind. </a:t>
            </a:r>
          </a:p>
          <a:p>
            <a:r>
              <a:rPr lang="nl-NL" dirty="0"/>
              <a:t>Inzet adaptieve </a:t>
            </a:r>
            <a:r>
              <a:rPr lang="nl-NL" dirty="0" err="1"/>
              <a:t>AIEd</a:t>
            </a:r>
            <a:r>
              <a:rPr lang="nl-NL" dirty="0"/>
              <a:t>-docent.</a:t>
            </a:r>
          </a:p>
          <a:p>
            <a:r>
              <a:rPr lang="nl-NL" dirty="0" err="1"/>
              <a:t>AIEd</a:t>
            </a:r>
            <a:r>
              <a:rPr lang="nl-NL" dirty="0"/>
              <a:t> inzetten voor leerling naar school gaat.  </a:t>
            </a:r>
          </a:p>
        </p:txBody>
      </p:sp>
      <p:sp>
        <p:nvSpPr>
          <p:cNvPr id="4" name="Tekstvak 3">
            <a:extLst>
              <a:ext uri="{FF2B5EF4-FFF2-40B4-BE49-F238E27FC236}">
                <a16:creationId xmlns:a16="http://schemas.microsoft.com/office/drawing/2014/main" id="{ED8FC968-983E-470E-5D8D-9091A4CB86DD}"/>
              </a:ext>
            </a:extLst>
          </p:cNvPr>
          <p:cNvSpPr txBox="1"/>
          <p:nvPr/>
        </p:nvSpPr>
        <p:spPr>
          <a:xfrm>
            <a:off x="1320323" y="379871"/>
            <a:ext cx="7016071" cy="830997"/>
          </a:xfrm>
          <a:prstGeom prst="rect">
            <a:avLst/>
          </a:prstGeom>
          <a:noFill/>
        </p:spPr>
        <p:txBody>
          <a:bodyPr wrap="square" rtlCol="0">
            <a:spAutoFit/>
          </a:bodyPr>
          <a:lstStyle/>
          <a:p>
            <a:r>
              <a:rPr lang="nl-NL" sz="4800" dirty="0">
                <a:solidFill>
                  <a:srgbClr val="FFFFFF"/>
                </a:solidFill>
              </a:rPr>
              <a:t>Aanpakken prestatiekloof</a:t>
            </a:r>
            <a:endParaRPr lang="nl-NL" sz="4800" dirty="0"/>
          </a:p>
        </p:txBody>
      </p:sp>
    </p:spTree>
    <p:extLst>
      <p:ext uri="{BB962C8B-B14F-4D97-AF65-F5344CB8AC3E}">
        <p14:creationId xmlns:p14="http://schemas.microsoft.com/office/powerpoint/2010/main" val="856873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E8E9C2-3AE8-F44C-BE24-794744EA1C2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2E7606-8905-1AE3-1735-E2D8D840F0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C4882B-1B08-B48E-25F0-A327AA121D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DEB999-4A38-DB93-66EE-705C5A5A53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EBF848F-BFA4-D1FD-86F3-309EBA383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31689C-8A20-34F9-B30B-A49671624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FB56E06-D8DD-337B-DCCC-6C2C0DB0DD0D}"/>
              </a:ext>
            </a:extLst>
          </p:cNvPr>
          <p:cNvSpPr>
            <a:spLocks noGrp="1"/>
          </p:cNvSpPr>
          <p:nvPr>
            <p:ph type="title"/>
          </p:nvPr>
        </p:nvSpPr>
        <p:spPr>
          <a:xfrm>
            <a:off x="1371599" y="294538"/>
            <a:ext cx="9895951" cy="1033669"/>
          </a:xfrm>
        </p:spPr>
        <p:txBody>
          <a:bodyPr>
            <a:noAutofit/>
          </a:bodyPr>
          <a:lstStyle/>
          <a:p>
            <a:r>
              <a:rPr lang="nl-NL" sz="4800" dirty="0">
                <a:solidFill>
                  <a:srgbClr val="FFFFFF"/>
                </a:solidFill>
              </a:rPr>
              <a:t>Bijdrage AI aan oplossing van problemen binnen het onderwijs</a:t>
            </a:r>
          </a:p>
        </p:txBody>
      </p:sp>
      <p:sp>
        <p:nvSpPr>
          <p:cNvPr id="3" name="Tijdelijke aanduiding voor inhoud 2">
            <a:extLst>
              <a:ext uri="{FF2B5EF4-FFF2-40B4-BE49-F238E27FC236}">
                <a16:creationId xmlns:a16="http://schemas.microsoft.com/office/drawing/2014/main" id="{61C64A95-B203-68A3-14C1-07993B2DB7E7}"/>
              </a:ext>
            </a:extLst>
          </p:cNvPr>
          <p:cNvSpPr>
            <a:spLocks noGrp="1"/>
          </p:cNvSpPr>
          <p:nvPr>
            <p:ph idx="1"/>
          </p:nvPr>
        </p:nvSpPr>
        <p:spPr>
          <a:xfrm>
            <a:off x="1371599" y="2318197"/>
            <a:ext cx="9724031" cy="3683358"/>
          </a:xfrm>
        </p:spPr>
        <p:txBody>
          <a:bodyPr anchor="ctr">
            <a:normAutofit/>
          </a:bodyPr>
          <a:lstStyle/>
          <a:p>
            <a:r>
              <a:rPr lang="nl-NL" dirty="0"/>
              <a:t> </a:t>
            </a:r>
          </a:p>
          <a:p>
            <a:r>
              <a:rPr lang="nl-NL" dirty="0"/>
              <a:t> </a:t>
            </a:r>
          </a:p>
        </p:txBody>
      </p:sp>
      <p:sp>
        <p:nvSpPr>
          <p:cNvPr id="4" name="Tekstvak 3">
            <a:extLst>
              <a:ext uri="{FF2B5EF4-FFF2-40B4-BE49-F238E27FC236}">
                <a16:creationId xmlns:a16="http://schemas.microsoft.com/office/drawing/2014/main" id="{B261AFCE-66AF-522C-303C-AF7D668D80E1}"/>
              </a:ext>
            </a:extLst>
          </p:cNvPr>
          <p:cNvSpPr txBox="1"/>
          <p:nvPr/>
        </p:nvSpPr>
        <p:spPr>
          <a:xfrm>
            <a:off x="1603419" y="3636656"/>
            <a:ext cx="4346619" cy="523220"/>
          </a:xfrm>
          <a:prstGeom prst="rect">
            <a:avLst/>
          </a:prstGeom>
          <a:noFill/>
        </p:spPr>
        <p:txBody>
          <a:bodyPr wrap="square" rtlCol="0">
            <a:spAutoFit/>
          </a:bodyPr>
          <a:lstStyle/>
          <a:p>
            <a:r>
              <a:rPr lang="nl-NL" sz="2800" dirty="0"/>
              <a:t>Aanpakken prestatiekloof</a:t>
            </a:r>
          </a:p>
        </p:txBody>
      </p:sp>
      <p:sp>
        <p:nvSpPr>
          <p:cNvPr id="5" name="Tekstvak 4">
            <a:extLst>
              <a:ext uri="{FF2B5EF4-FFF2-40B4-BE49-F238E27FC236}">
                <a16:creationId xmlns:a16="http://schemas.microsoft.com/office/drawing/2014/main" id="{78D3E239-8281-6E04-0A44-3D676AE8E977}"/>
              </a:ext>
            </a:extLst>
          </p:cNvPr>
          <p:cNvSpPr txBox="1"/>
          <p:nvPr/>
        </p:nvSpPr>
        <p:spPr>
          <a:xfrm>
            <a:off x="1603419" y="4114800"/>
            <a:ext cx="9664131" cy="1231106"/>
          </a:xfrm>
          <a:prstGeom prst="rect">
            <a:avLst/>
          </a:prstGeom>
          <a:noFill/>
        </p:spPr>
        <p:txBody>
          <a:bodyPr wrap="square" rtlCol="0">
            <a:spAutoFit/>
          </a:bodyPr>
          <a:lstStyle/>
          <a:p>
            <a:r>
              <a:rPr lang="nl-NL" sz="2800" dirty="0"/>
              <a:t>Het ontwikkelen van docentexpertise, aanpakken van lerarenbehoud en ondersteuning bieden bij lerarentekorten</a:t>
            </a:r>
          </a:p>
          <a:p>
            <a:endParaRPr lang="nl-NL" dirty="0"/>
          </a:p>
        </p:txBody>
      </p:sp>
    </p:spTree>
    <p:extLst>
      <p:ext uri="{BB962C8B-B14F-4D97-AF65-F5344CB8AC3E}">
        <p14:creationId xmlns:p14="http://schemas.microsoft.com/office/powerpoint/2010/main" val="4163535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5E136A44-19B3-83F5-F31B-50277BD10256}"/>
              </a:ext>
            </a:extLst>
          </p:cNvPr>
          <p:cNvSpPr>
            <a:spLocks noGrp="1"/>
          </p:cNvSpPr>
          <p:nvPr>
            <p:ph type="title"/>
          </p:nvPr>
        </p:nvSpPr>
        <p:spPr>
          <a:xfrm>
            <a:off x="1371599" y="294538"/>
            <a:ext cx="9895951" cy="1033669"/>
          </a:xfrm>
        </p:spPr>
        <p:txBody>
          <a:bodyPr>
            <a:normAutofit/>
          </a:bodyPr>
          <a:lstStyle/>
          <a:p>
            <a:endParaRPr lang="nl-NL" sz="3100" dirty="0">
              <a:solidFill>
                <a:srgbClr val="FFFFFF"/>
              </a:solidFill>
            </a:endParaRPr>
          </a:p>
        </p:txBody>
      </p:sp>
      <p:sp>
        <p:nvSpPr>
          <p:cNvPr id="3" name="Tijdelijke aanduiding voor inhoud 2">
            <a:extLst>
              <a:ext uri="{FF2B5EF4-FFF2-40B4-BE49-F238E27FC236}">
                <a16:creationId xmlns:a16="http://schemas.microsoft.com/office/drawing/2014/main" id="{25D648CD-5EED-8B45-120E-A6AF67C61DC2}"/>
              </a:ext>
            </a:extLst>
          </p:cNvPr>
          <p:cNvSpPr>
            <a:spLocks noGrp="1"/>
          </p:cNvSpPr>
          <p:nvPr>
            <p:ph idx="1"/>
          </p:nvPr>
        </p:nvSpPr>
        <p:spPr>
          <a:xfrm>
            <a:off x="1371599" y="2318197"/>
            <a:ext cx="9724031" cy="3683358"/>
          </a:xfrm>
        </p:spPr>
        <p:txBody>
          <a:bodyPr anchor="ctr">
            <a:normAutofit/>
          </a:bodyPr>
          <a:lstStyle/>
          <a:p>
            <a:r>
              <a:rPr lang="nl-NL" dirty="0"/>
              <a:t>Vinden van het beste les materiaal.</a:t>
            </a:r>
          </a:p>
          <a:p>
            <a:r>
              <a:rPr lang="nl-NL" dirty="0"/>
              <a:t>Helpen met nakijken.</a:t>
            </a:r>
          </a:p>
          <a:p>
            <a:r>
              <a:rPr lang="nl-NL" dirty="0" err="1"/>
              <a:t>AIEd</a:t>
            </a:r>
            <a:r>
              <a:rPr lang="nl-NL" dirty="0"/>
              <a:t> inzetten om de onderwijskwaliteit te garanderen op plekken waar het ontbreekt.</a:t>
            </a:r>
          </a:p>
        </p:txBody>
      </p:sp>
      <p:sp>
        <p:nvSpPr>
          <p:cNvPr id="4" name="Tekstvak 3">
            <a:extLst>
              <a:ext uri="{FF2B5EF4-FFF2-40B4-BE49-F238E27FC236}">
                <a16:creationId xmlns:a16="http://schemas.microsoft.com/office/drawing/2014/main" id="{45B1694E-B5CA-550B-4EF7-DF3F73E92780}"/>
              </a:ext>
            </a:extLst>
          </p:cNvPr>
          <p:cNvSpPr txBox="1"/>
          <p:nvPr/>
        </p:nvSpPr>
        <p:spPr>
          <a:xfrm>
            <a:off x="1368116" y="303621"/>
            <a:ext cx="9452285" cy="1046440"/>
          </a:xfrm>
          <a:prstGeom prst="rect">
            <a:avLst/>
          </a:prstGeom>
          <a:noFill/>
        </p:spPr>
        <p:txBody>
          <a:bodyPr wrap="square" rtlCol="0">
            <a:spAutoFit/>
          </a:bodyPr>
          <a:lstStyle/>
          <a:p>
            <a:r>
              <a:rPr lang="nl-NL" sz="3100" dirty="0">
                <a:solidFill>
                  <a:srgbClr val="FFFFFF"/>
                </a:solidFill>
                <a:latin typeface="+mj-lt"/>
              </a:rPr>
              <a:t>Het ontwikkelen van docentexpertise, aanpakken van lerarenbehoud en ondersteuning bieden bij lerarentekorten</a:t>
            </a:r>
            <a:endParaRPr lang="nl-NL" sz="3100" dirty="0">
              <a:latin typeface="+mj-lt"/>
            </a:endParaRPr>
          </a:p>
        </p:txBody>
      </p:sp>
    </p:spTree>
    <p:extLst>
      <p:ext uri="{BB962C8B-B14F-4D97-AF65-F5344CB8AC3E}">
        <p14:creationId xmlns:p14="http://schemas.microsoft.com/office/powerpoint/2010/main" val="1576821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D5D200-E5B6-64B8-8DBF-B70C642131B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9D6F72-B9C7-B994-BCDE-2B6C82FE7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AA66B0-2EFA-36CE-933C-71C1ABEC4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F4B355-E2ED-E948-3441-42180F678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8168B1-0D1D-7980-3B38-8167AF6FEA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20AF17F-BFD0-A8B0-B806-58ED58D2C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DFFA922-A2DA-6D8D-C44D-2BE8AE0114F6}"/>
              </a:ext>
            </a:extLst>
          </p:cNvPr>
          <p:cNvSpPr>
            <a:spLocks noGrp="1"/>
          </p:cNvSpPr>
          <p:nvPr>
            <p:ph type="title"/>
          </p:nvPr>
        </p:nvSpPr>
        <p:spPr>
          <a:xfrm>
            <a:off x="1371599" y="294538"/>
            <a:ext cx="9895951" cy="1033669"/>
          </a:xfrm>
        </p:spPr>
        <p:txBody>
          <a:bodyPr>
            <a:noAutofit/>
          </a:bodyPr>
          <a:lstStyle/>
          <a:p>
            <a:r>
              <a:rPr lang="nl-NL" sz="4800" dirty="0">
                <a:solidFill>
                  <a:srgbClr val="FFFFFF"/>
                </a:solidFill>
              </a:rPr>
              <a:t>Bijdrage AI aan oplossing van problemen binnen het onderwijs</a:t>
            </a:r>
          </a:p>
        </p:txBody>
      </p:sp>
      <p:sp>
        <p:nvSpPr>
          <p:cNvPr id="3" name="Tijdelijke aanduiding voor inhoud 2">
            <a:extLst>
              <a:ext uri="{FF2B5EF4-FFF2-40B4-BE49-F238E27FC236}">
                <a16:creationId xmlns:a16="http://schemas.microsoft.com/office/drawing/2014/main" id="{44810DF2-A3B0-BBE8-593B-1F615CCC8BDB}"/>
              </a:ext>
            </a:extLst>
          </p:cNvPr>
          <p:cNvSpPr>
            <a:spLocks noGrp="1"/>
          </p:cNvSpPr>
          <p:nvPr>
            <p:ph idx="1"/>
          </p:nvPr>
        </p:nvSpPr>
        <p:spPr>
          <a:xfrm>
            <a:off x="1371599" y="2318197"/>
            <a:ext cx="9724031" cy="3683358"/>
          </a:xfrm>
        </p:spPr>
        <p:txBody>
          <a:bodyPr anchor="ctr">
            <a:normAutofit/>
          </a:bodyPr>
          <a:lstStyle/>
          <a:p>
            <a:r>
              <a:rPr lang="nl-NL" dirty="0"/>
              <a:t> </a:t>
            </a:r>
          </a:p>
          <a:p>
            <a:r>
              <a:rPr lang="nl-NL" dirty="0"/>
              <a:t> </a:t>
            </a:r>
          </a:p>
        </p:txBody>
      </p:sp>
      <p:sp>
        <p:nvSpPr>
          <p:cNvPr id="4" name="Tekstvak 3">
            <a:extLst>
              <a:ext uri="{FF2B5EF4-FFF2-40B4-BE49-F238E27FC236}">
                <a16:creationId xmlns:a16="http://schemas.microsoft.com/office/drawing/2014/main" id="{E8D8794A-9A40-2F1A-D424-EF1153A60831}"/>
              </a:ext>
            </a:extLst>
          </p:cNvPr>
          <p:cNvSpPr txBox="1"/>
          <p:nvPr/>
        </p:nvSpPr>
        <p:spPr>
          <a:xfrm>
            <a:off x="1603419" y="3636656"/>
            <a:ext cx="4346619" cy="523220"/>
          </a:xfrm>
          <a:prstGeom prst="rect">
            <a:avLst/>
          </a:prstGeom>
          <a:noFill/>
        </p:spPr>
        <p:txBody>
          <a:bodyPr wrap="square" rtlCol="0">
            <a:spAutoFit/>
          </a:bodyPr>
          <a:lstStyle/>
          <a:p>
            <a:r>
              <a:rPr lang="nl-NL" sz="2800" dirty="0"/>
              <a:t>Aanpakken prestatiekloof</a:t>
            </a:r>
          </a:p>
        </p:txBody>
      </p:sp>
      <p:sp>
        <p:nvSpPr>
          <p:cNvPr id="5" name="Tekstvak 4">
            <a:extLst>
              <a:ext uri="{FF2B5EF4-FFF2-40B4-BE49-F238E27FC236}">
                <a16:creationId xmlns:a16="http://schemas.microsoft.com/office/drawing/2014/main" id="{50EBB761-0FF4-69C1-7F91-04CBE82D1929}"/>
              </a:ext>
            </a:extLst>
          </p:cNvPr>
          <p:cNvSpPr txBox="1"/>
          <p:nvPr/>
        </p:nvSpPr>
        <p:spPr>
          <a:xfrm>
            <a:off x="1603419" y="4114800"/>
            <a:ext cx="9664131" cy="1231106"/>
          </a:xfrm>
          <a:prstGeom prst="rect">
            <a:avLst/>
          </a:prstGeom>
          <a:noFill/>
        </p:spPr>
        <p:txBody>
          <a:bodyPr wrap="square" rtlCol="0">
            <a:spAutoFit/>
          </a:bodyPr>
          <a:lstStyle/>
          <a:p>
            <a:r>
              <a:rPr lang="nl-NL" sz="2800" dirty="0"/>
              <a:t>Het ontwikkelen van docentexpertise, aanpakken van lerarenbehoud en ondersteuning bieden bij lerarentekorten</a:t>
            </a:r>
          </a:p>
          <a:p>
            <a:endParaRPr lang="nl-NL" dirty="0"/>
          </a:p>
        </p:txBody>
      </p:sp>
    </p:spTree>
    <p:extLst>
      <p:ext uri="{BB962C8B-B14F-4D97-AF65-F5344CB8AC3E}">
        <p14:creationId xmlns:p14="http://schemas.microsoft.com/office/powerpoint/2010/main" val="1472773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59BC86E-EC51-95F6-C80C-8D37BD90BD4B}"/>
              </a:ext>
            </a:extLst>
          </p:cNvPr>
          <p:cNvSpPr>
            <a:spLocks noGrp="1"/>
          </p:cNvSpPr>
          <p:nvPr>
            <p:ph type="title"/>
          </p:nvPr>
        </p:nvSpPr>
        <p:spPr>
          <a:xfrm>
            <a:off x="1371599" y="294538"/>
            <a:ext cx="9895951" cy="1033669"/>
          </a:xfrm>
        </p:spPr>
        <p:txBody>
          <a:bodyPr>
            <a:normAutofit/>
          </a:bodyPr>
          <a:lstStyle/>
          <a:p>
            <a:r>
              <a:rPr lang="nl-NL" sz="4800" dirty="0">
                <a:solidFill>
                  <a:srgbClr val="FFFFFF"/>
                </a:solidFill>
              </a:rPr>
              <a:t>Risico’s gebruik van AI in het onderwijs</a:t>
            </a:r>
          </a:p>
        </p:txBody>
      </p:sp>
      <p:sp>
        <p:nvSpPr>
          <p:cNvPr id="17" name="Tijdelijke aanduiding voor inhoud 2">
            <a:extLst>
              <a:ext uri="{FF2B5EF4-FFF2-40B4-BE49-F238E27FC236}">
                <a16:creationId xmlns:a16="http://schemas.microsoft.com/office/drawing/2014/main" id="{8C733D18-D793-4101-4043-A85A49F6087D}"/>
              </a:ext>
            </a:extLst>
          </p:cNvPr>
          <p:cNvSpPr>
            <a:spLocks noGrp="1"/>
          </p:cNvSpPr>
          <p:nvPr>
            <p:ph idx="1"/>
          </p:nvPr>
        </p:nvSpPr>
        <p:spPr>
          <a:xfrm>
            <a:off x="1371599" y="2318197"/>
            <a:ext cx="9724031" cy="3683358"/>
          </a:xfrm>
        </p:spPr>
        <p:txBody>
          <a:bodyPr anchor="ctr">
            <a:normAutofit/>
          </a:bodyPr>
          <a:lstStyle/>
          <a:p>
            <a:r>
              <a:rPr lang="nl-NL" dirty="0"/>
              <a:t>AI kan onderwijsdoelen bedreigen bij te veel focus op de techniek. </a:t>
            </a:r>
          </a:p>
          <a:p>
            <a:r>
              <a:rPr lang="nl-NL" dirty="0"/>
              <a:t>Bias in model.</a:t>
            </a:r>
          </a:p>
          <a:p>
            <a:r>
              <a:rPr lang="nl-NL" dirty="0"/>
              <a:t>Kennis docenten op het vakgebied AI.</a:t>
            </a:r>
          </a:p>
          <a:p>
            <a:r>
              <a:rPr lang="nl-NL" dirty="0"/>
              <a:t>Afhankelijkheid black-boxmodellen. </a:t>
            </a:r>
          </a:p>
          <a:p>
            <a:r>
              <a:rPr lang="nl-NL" dirty="0"/>
              <a:t>Toepassing AI terwijl basis niet goed is.</a:t>
            </a:r>
          </a:p>
          <a:p>
            <a:r>
              <a:rPr lang="nl-NL" dirty="0"/>
              <a:t>Machtsverschuiving producenten lesmateriaal. </a:t>
            </a:r>
          </a:p>
        </p:txBody>
      </p:sp>
    </p:spTree>
    <p:extLst>
      <p:ext uri="{BB962C8B-B14F-4D97-AF65-F5344CB8AC3E}">
        <p14:creationId xmlns:p14="http://schemas.microsoft.com/office/powerpoint/2010/main" val="310043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085D81B2-A7D3-5573-5220-1544496F418D}"/>
              </a:ext>
            </a:extLst>
          </p:cNvPr>
          <p:cNvSpPr>
            <a:spLocks noGrp="1"/>
          </p:cNvSpPr>
          <p:nvPr>
            <p:ph type="title"/>
          </p:nvPr>
        </p:nvSpPr>
        <p:spPr>
          <a:xfrm>
            <a:off x="1383564" y="348865"/>
            <a:ext cx="9718111" cy="1576446"/>
          </a:xfrm>
        </p:spPr>
        <p:txBody>
          <a:bodyPr anchor="ctr">
            <a:normAutofit/>
          </a:bodyPr>
          <a:lstStyle/>
          <a:p>
            <a:r>
              <a:rPr lang="nl-NL" sz="4800" dirty="0">
                <a:solidFill>
                  <a:srgbClr val="FFFFFF"/>
                </a:solidFill>
              </a:rPr>
              <a:t>Inhoudsopgave </a:t>
            </a:r>
          </a:p>
        </p:txBody>
      </p:sp>
      <p:graphicFrame>
        <p:nvGraphicFramePr>
          <p:cNvPr id="5" name="Tijdelijke aanduiding voor inhoud 2">
            <a:extLst>
              <a:ext uri="{FF2B5EF4-FFF2-40B4-BE49-F238E27FC236}">
                <a16:creationId xmlns:a16="http://schemas.microsoft.com/office/drawing/2014/main" id="{9032A0B5-A0D4-FE64-A4A9-5B0689B86306}"/>
              </a:ext>
            </a:extLst>
          </p:cNvPr>
          <p:cNvGraphicFramePr>
            <a:graphicFrameLocks noGrp="1"/>
          </p:cNvGraphicFramePr>
          <p:nvPr>
            <p:ph idx="1"/>
            <p:extLst>
              <p:ext uri="{D42A27DB-BD31-4B8C-83A1-F6EECF244321}">
                <p14:modId xmlns:p14="http://schemas.microsoft.com/office/powerpoint/2010/main" val="21296092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096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432D4B1-9E19-C110-E475-C6348B396F6F}"/>
              </a:ext>
            </a:extLst>
          </p:cNvPr>
          <p:cNvSpPr>
            <a:spLocks noGrp="1"/>
          </p:cNvSpPr>
          <p:nvPr>
            <p:ph type="title"/>
          </p:nvPr>
        </p:nvSpPr>
        <p:spPr>
          <a:xfrm>
            <a:off x="1371599" y="294538"/>
            <a:ext cx="9895951" cy="1033669"/>
          </a:xfrm>
        </p:spPr>
        <p:txBody>
          <a:bodyPr>
            <a:normAutofit/>
          </a:bodyPr>
          <a:lstStyle/>
          <a:p>
            <a:r>
              <a:rPr lang="nl-NL" sz="4800" dirty="0">
                <a:solidFill>
                  <a:srgbClr val="FFFFFF"/>
                </a:solidFill>
              </a:rPr>
              <a:t>Impact van AI</a:t>
            </a:r>
          </a:p>
        </p:txBody>
      </p:sp>
      <p:sp>
        <p:nvSpPr>
          <p:cNvPr id="3" name="Tijdelijke aanduiding voor inhoud 2">
            <a:extLst>
              <a:ext uri="{FF2B5EF4-FFF2-40B4-BE49-F238E27FC236}">
                <a16:creationId xmlns:a16="http://schemas.microsoft.com/office/drawing/2014/main" id="{A14159C4-1E4B-16BD-7C6C-B06BDC43649A}"/>
              </a:ext>
            </a:extLst>
          </p:cNvPr>
          <p:cNvSpPr>
            <a:spLocks noGrp="1"/>
          </p:cNvSpPr>
          <p:nvPr>
            <p:ph idx="1"/>
          </p:nvPr>
        </p:nvSpPr>
        <p:spPr>
          <a:xfrm>
            <a:off x="1371599" y="2318197"/>
            <a:ext cx="9724031" cy="3683358"/>
          </a:xfrm>
        </p:spPr>
        <p:txBody>
          <a:bodyPr anchor="ctr">
            <a:normAutofit/>
          </a:bodyPr>
          <a:lstStyle/>
          <a:p>
            <a:r>
              <a:rPr lang="nl-NL" dirty="0"/>
              <a:t>Leerlingen</a:t>
            </a:r>
          </a:p>
          <a:p>
            <a:r>
              <a:rPr lang="nl-NL" dirty="0"/>
              <a:t>Docenten </a:t>
            </a:r>
          </a:p>
          <a:p>
            <a:r>
              <a:rPr lang="nl-NL" dirty="0"/>
              <a:t>Onderwijsstelsel </a:t>
            </a:r>
          </a:p>
        </p:txBody>
      </p:sp>
    </p:spTree>
    <p:extLst>
      <p:ext uri="{BB962C8B-B14F-4D97-AF65-F5344CB8AC3E}">
        <p14:creationId xmlns:p14="http://schemas.microsoft.com/office/powerpoint/2010/main" val="2280596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7E3B6E88-12FB-B81C-8B7A-DCCA56366B97}"/>
              </a:ext>
            </a:extLst>
          </p:cNvPr>
          <p:cNvSpPr>
            <a:spLocks noGrp="1"/>
          </p:cNvSpPr>
          <p:nvPr>
            <p:ph type="title"/>
          </p:nvPr>
        </p:nvSpPr>
        <p:spPr>
          <a:xfrm>
            <a:off x="1383564" y="348865"/>
            <a:ext cx="9718111" cy="1576446"/>
          </a:xfrm>
        </p:spPr>
        <p:txBody>
          <a:bodyPr anchor="ctr">
            <a:normAutofit/>
          </a:bodyPr>
          <a:lstStyle/>
          <a:p>
            <a:r>
              <a:rPr lang="nl-NL" sz="4800" dirty="0">
                <a:solidFill>
                  <a:srgbClr val="FFFFFF"/>
                </a:solidFill>
              </a:rPr>
              <a:t>Impact van AI op leerlingen</a:t>
            </a:r>
          </a:p>
        </p:txBody>
      </p:sp>
      <p:graphicFrame>
        <p:nvGraphicFramePr>
          <p:cNvPr id="23" name="Tijdelijke aanduiding voor inhoud 2">
            <a:extLst>
              <a:ext uri="{FF2B5EF4-FFF2-40B4-BE49-F238E27FC236}">
                <a16:creationId xmlns:a16="http://schemas.microsoft.com/office/drawing/2014/main" id="{BFFE9AEC-9786-74A0-25A0-8F261BC9F4F2}"/>
              </a:ext>
            </a:extLst>
          </p:cNvPr>
          <p:cNvGraphicFramePr>
            <a:graphicFrameLocks noGrp="1"/>
          </p:cNvGraphicFramePr>
          <p:nvPr>
            <p:ph idx="1"/>
            <p:extLst>
              <p:ext uri="{D42A27DB-BD31-4B8C-83A1-F6EECF244321}">
                <p14:modId xmlns:p14="http://schemas.microsoft.com/office/powerpoint/2010/main" val="255523644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065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F0D634B-A3EF-97E0-82B5-AFC1EC69BCCC}"/>
              </a:ext>
            </a:extLst>
          </p:cNvPr>
          <p:cNvSpPr>
            <a:spLocks noGrp="1"/>
          </p:cNvSpPr>
          <p:nvPr>
            <p:ph type="title"/>
          </p:nvPr>
        </p:nvSpPr>
        <p:spPr>
          <a:xfrm>
            <a:off x="1371599" y="294538"/>
            <a:ext cx="9895951" cy="1033669"/>
          </a:xfrm>
        </p:spPr>
        <p:txBody>
          <a:bodyPr>
            <a:normAutofit/>
          </a:bodyPr>
          <a:lstStyle/>
          <a:p>
            <a:r>
              <a:rPr lang="nl-NL" sz="4800" dirty="0">
                <a:solidFill>
                  <a:srgbClr val="FFFFFF"/>
                </a:solidFill>
              </a:rPr>
              <a:t>Impact van AI op docenten</a:t>
            </a:r>
          </a:p>
        </p:txBody>
      </p:sp>
      <p:sp>
        <p:nvSpPr>
          <p:cNvPr id="3" name="Tijdelijke aanduiding voor inhoud 2">
            <a:extLst>
              <a:ext uri="{FF2B5EF4-FFF2-40B4-BE49-F238E27FC236}">
                <a16:creationId xmlns:a16="http://schemas.microsoft.com/office/drawing/2014/main" id="{F04E086E-91F9-29BD-8FED-32FD67246A2A}"/>
              </a:ext>
            </a:extLst>
          </p:cNvPr>
          <p:cNvSpPr>
            <a:spLocks noGrp="1"/>
          </p:cNvSpPr>
          <p:nvPr>
            <p:ph idx="1"/>
          </p:nvPr>
        </p:nvSpPr>
        <p:spPr>
          <a:xfrm>
            <a:off x="1371599" y="2318197"/>
            <a:ext cx="9724031" cy="3683358"/>
          </a:xfrm>
        </p:spPr>
        <p:txBody>
          <a:bodyPr anchor="ctr">
            <a:normAutofit/>
          </a:bodyPr>
          <a:lstStyle/>
          <a:p>
            <a:r>
              <a:rPr lang="nl-NL" dirty="0"/>
              <a:t>Overnamen taken.</a:t>
            </a:r>
          </a:p>
          <a:p>
            <a:r>
              <a:rPr lang="nl-NL" dirty="0"/>
              <a:t>Andere taken worden belangrijker.</a:t>
            </a:r>
          </a:p>
          <a:p>
            <a:r>
              <a:rPr lang="nl-NL" dirty="0"/>
              <a:t>Nieuwe taken. </a:t>
            </a:r>
          </a:p>
        </p:txBody>
      </p:sp>
    </p:spTree>
    <p:extLst>
      <p:ext uri="{BB962C8B-B14F-4D97-AF65-F5344CB8AC3E}">
        <p14:creationId xmlns:p14="http://schemas.microsoft.com/office/powerpoint/2010/main" val="2852034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82E3A0E-71F6-32D4-1DA8-516ED5331C7B}"/>
              </a:ext>
            </a:extLst>
          </p:cNvPr>
          <p:cNvSpPr>
            <a:spLocks noGrp="1"/>
          </p:cNvSpPr>
          <p:nvPr>
            <p:ph type="title"/>
          </p:nvPr>
        </p:nvSpPr>
        <p:spPr>
          <a:xfrm>
            <a:off x="1371599" y="294538"/>
            <a:ext cx="9895951" cy="1033669"/>
          </a:xfrm>
        </p:spPr>
        <p:txBody>
          <a:bodyPr>
            <a:normAutofit/>
          </a:bodyPr>
          <a:lstStyle/>
          <a:p>
            <a:r>
              <a:rPr lang="nl-NL" sz="4800" dirty="0">
                <a:solidFill>
                  <a:srgbClr val="FFFFFF"/>
                </a:solidFill>
              </a:rPr>
              <a:t>Impact op onderwijsstelsel</a:t>
            </a:r>
          </a:p>
        </p:txBody>
      </p:sp>
      <p:sp>
        <p:nvSpPr>
          <p:cNvPr id="3" name="Tijdelijke aanduiding voor inhoud 2">
            <a:extLst>
              <a:ext uri="{FF2B5EF4-FFF2-40B4-BE49-F238E27FC236}">
                <a16:creationId xmlns:a16="http://schemas.microsoft.com/office/drawing/2014/main" id="{D25E6751-D633-2661-D320-ED5235EF0FB0}"/>
              </a:ext>
            </a:extLst>
          </p:cNvPr>
          <p:cNvSpPr>
            <a:spLocks noGrp="1"/>
          </p:cNvSpPr>
          <p:nvPr>
            <p:ph idx="1"/>
          </p:nvPr>
        </p:nvSpPr>
        <p:spPr>
          <a:xfrm>
            <a:off x="1371599" y="2318197"/>
            <a:ext cx="9724031" cy="3683358"/>
          </a:xfrm>
        </p:spPr>
        <p:txBody>
          <a:bodyPr anchor="ctr">
            <a:normAutofit/>
          </a:bodyPr>
          <a:lstStyle/>
          <a:p>
            <a:r>
              <a:rPr lang="nl-NL" dirty="0"/>
              <a:t>Meer nadruk op vakken minder op onderwijsniveaus.</a:t>
            </a:r>
          </a:p>
          <a:p>
            <a:r>
              <a:rPr lang="nl-NL" dirty="0"/>
              <a:t>Geen gestandaardiseerde toetsen. </a:t>
            </a:r>
          </a:p>
          <a:p>
            <a:pPr marL="0" indent="0">
              <a:buNone/>
            </a:pPr>
            <a:endParaRPr lang="nl-NL" sz="2000" dirty="0"/>
          </a:p>
        </p:txBody>
      </p:sp>
    </p:spTree>
    <p:extLst>
      <p:ext uri="{BB962C8B-B14F-4D97-AF65-F5344CB8AC3E}">
        <p14:creationId xmlns:p14="http://schemas.microsoft.com/office/powerpoint/2010/main" val="1883290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5441F82-C077-7972-F6AE-F3B3FD9CD4A2}"/>
              </a:ext>
            </a:extLst>
          </p:cNvPr>
          <p:cNvSpPr>
            <a:spLocks noGrp="1"/>
          </p:cNvSpPr>
          <p:nvPr>
            <p:ph type="title"/>
          </p:nvPr>
        </p:nvSpPr>
        <p:spPr>
          <a:xfrm>
            <a:off x="1371599" y="294538"/>
            <a:ext cx="9895951" cy="1033669"/>
          </a:xfrm>
        </p:spPr>
        <p:txBody>
          <a:bodyPr>
            <a:noAutofit/>
          </a:bodyPr>
          <a:lstStyle/>
          <a:p>
            <a:r>
              <a:rPr lang="nl-NL" sz="4800" dirty="0">
                <a:solidFill>
                  <a:srgbClr val="FFFFFF"/>
                </a:solidFill>
              </a:rPr>
              <a:t>Aanbevelingen gebruik AI binnen onderwijs </a:t>
            </a:r>
          </a:p>
        </p:txBody>
      </p:sp>
      <p:sp>
        <p:nvSpPr>
          <p:cNvPr id="3" name="Tijdelijke aanduiding voor inhoud 2">
            <a:extLst>
              <a:ext uri="{FF2B5EF4-FFF2-40B4-BE49-F238E27FC236}">
                <a16:creationId xmlns:a16="http://schemas.microsoft.com/office/drawing/2014/main" id="{A59D44C6-1877-A78B-8C31-039C3D32DF91}"/>
              </a:ext>
            </a:extLst>
          </p:cNvPr>
          <p:cNvSpPr>
            <a:spLocks noGrp="1"/>
          </p:cNvSpPr>
          <p:nvPr>
            <p:ph idx="1"/>
          </p:nvPr>
        </p:nvSpPr>
        <p:spPr>
          <a:xfrm>
            <a:off x="1371599" y="2318197"/>
            <a:ext cx="9724031" cy="3683358"/>
          </a:xfrm>
        </p:spPr>
        <p:txBody>
          <a:bodyPr anchor="ctr">
            <a:noAutofit/>
          </a:bodyPr>
          <a:lstStyle/>
          <a:p>
            <a:r>
              <a:rPr lang="nl-NL" sz="2400" dirty="0"/>
              <a:t>Pedagogiek:</a:t>
            </a:r>
          </a:p>
          <a:p>
            <a:pPr lvl="1"/>
            <a:r>
              <a:rPr lang="nl-NL" dirty="0"/>
              <a:t>Niet de technologie moet leidend zijn, maar het leerproces. </a:t>
            </a:r>
          </a:p>
          <a:p>
            <a:pPr lvl="1"/>
            <a:r>
              <a:rPr lang="nl-NL" dirty="0"/>
              <a:t>Start met inzichten uit de leerwetenschappen en onderwijspraktijk. </a:t>
            </a:r>
          </a:p>
          <a:p>
            <a:r>
              <a:rPr lang="nl-NL" sz="2400" dirty="0"/>
              <a:t>Technologie:</a:t>
            </a:r>
          </a:p>
          <a:p>
            <a:pPr lvl="1"/>
            <a:r>
              <a:rPr lang="nl-NL" dirty="0"/>
              <a:t>Voorkom onnodige heruitvinding. </a:t>
            </a:r>
          </a:p>
          <a:p>
            <a:pPr lvl="1"/>
            <a:r>
              <a:rPr lang="nl-NL" dirty="0"/>
              <a:t>Creëer vraag naar </a:t>
            </a:r>
            <a:r>
              <a:rPr lang="nl-NL" dirty="0" err="1"/>
              <a:t>AIEd</a:t>
            </a:r>
            <a:r>
              <a:rPr lang="nl-NL" dirty="0"/>
              <a:t>-technologieën.</a:t>
            </a:r>
          </a:p>
          <a:p>
            <a:r>
              <a:rPr lang="nl-NL" sz="2400" dirty="0"/>
              <a:t>Systeemveranderingen:</a:t>
            </a:r>
          </a:p>
          <a:p>
            <a:pPr lvl="1"/>
            <a:r>
              <a:rPr lang="nl-NL" dirty="0"/>
              <a:t>Betrek docenten, leerlingen en ouders.</a:t>
            </a:r>
          </a:p>
          <a:p>
            <a:pPr lvl="1"/>
            <a:r>
              <a:rPr lang="nl-NL" dirty="0"/>
              <a:t>Test, verbeter en evalueer in de praktijk. </a:t>
            </a:r>
          </a:p>
        </p:txBody>
      </p:sp>
    </p:spTree>
    <p:extLst>
      <p:ext uri="{BB962C8B-B14F-4D97-AF65-F5344CB8AC3E}">
        <p14:creationId xmlns:p14="http://schemas.microsoft.com/office/powerpoint/2010/main" val="501939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4F275239-73B8-6992-C9EF-8E7920A36E3C}"/>
              </a:ext>
            </a:extLst>
          </p:cNvPr>
          <p:cNvSpPr>
            <a:spLocks noGrp="1"/>
          </p:cNvSpPr>
          <p:nvPr>
            <p:ph type="ctrTitle"/>
          </p:nvPr>
        </p:nvSpPr>
        <p:spPr>
          <a:xfrm>
            <a:off x="1314824" y="735106"/>
            <a:ext cx="10053763" cy="2928470"/>
          </a:xfrm>
        </p:spPr>
        <p:txBody>
          <a:bodyPr anchor="b">
            <a:normAutofit/>
          </a:bodyPr>
          <a:lstStyle/>
          <a:p>
            <a:pPr algn="l"/>
            <a:r>
              <a:rPr lang="nl-NL" sz="4800" dirty="0">
                <a:solidFill>
                  <a:srgbClr val="FFFFFF"/>
                </a:solidFill>
              </a:rPr>
              <a:t>Zijn er nog vragen?</a:t>
            </a:r>
          </a:p>
        </p:txBody>
      </p:sp>
      <p:sp>
        <p:nvSpPr>
          <p:cNvPr id="3" name="Ondertitel 2">
            <a:extLst>
              <a:ext uri="{FF2B5EF4-FFF2-40B4-BE49-F238E27FC236}">
                <a16:creationId xmlns:a16="http://schemas.microsoft.com/office/drawing/2014/main" id="{AD55ADD3-83F3-68A6-81CE-EAB5670F7C3D}"/>
              </a:ext>
            </a:extLst>
          </p:cNvPr>
          <p:cNvSpPr>
            <a:spLocks noGrp="1"/>
          </p:cNvSpPr>
          <p:nvPr>
            <p:ph type="subTitle" idx="1"/>
          </p:nvPr>
        </p:nvSpPr>
        <p:spPr>
          <a:xfrm>
            <a:off x="1350682" y="4870824"/>
            <a:ext cx="10005951" cy="1458258"/>
          </a:xfrm>
        </p:spPr>
        <p:txBody>
          <a:bodyPr anchor="ctr">
            <a:normAutofit/>
          </a:bodyPr>
          <a:lstStyle/>
          <a:p>
            <a:pPr algn="l"/>
            <a:endParaRPr lang="nl-NL"/>
          </a:p>
        </p:txBody>
      </p:sp>
    </p:spTree>
    <p:extLst>
      <p:ext uri="{BB962C8B-B14F-4D97-AF65-F5344CB8AC3E}">
        <p14:creationId xmlns:p14="http://schemas.microsoft.com/office/powerpoint/2010/main" val="380258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164E90B-6A92-9E91-C7B5-F0FF5147E9A9}"/>
              </a:ext>
            </a:extLst>
          </p:cNvPr>
          <p:cNvSpPr>
            <a:spLocks noGrp="1"/>
          </p:cNvSpPr>
          <p:nvPr>
            <p:ph type="title"/>
          </p:nvPr>
        </p:nvSpPr>
        <p:spPr>
          <a:xfrm>
            <a:off x="1148022" y="278535"/>
            <a:ext cx="9895951" cy="1033669"/>
          </a:xfrm>
        </p:spPr>
        <p:txBody>
          <a:bodyPr>
            <a:normAutofit/>
          </a:bodyPr>
          <a:lstStyle/>
          <a:p>
            <a:r>
              <a:rPr lang="nl-NL" sz="4800" dirty="0">
                <a:solidFill>
                  <a:srgbClr val="FFFFFF"/>
                </a:solidFill>
              </a:rPr>
              <a:t>Ontwikkeling 21</a:t>
            </a:r>
            <a:r>
              <a:rPr lang="nl-NL" sz="4800" baseline="30000" dirty="0">
                <a:solidFill>
                  <a:srgbClr val="FFFFFF"/>
                </a:solidFill>
              </a:rPr>
              <a:t>e</a:t>
            </a:r>
            <a:r>
              <a:rPr lang="nl-NL" sz="4800" dirty="0">
                <a:solidFill>
                  <a:srgbClr val="FFFFFF"/>
                </a:solidFill>
              </a:rPr>
              <a:t>-eeuwse vaardigheden</a:t>
            </a:r>
          </a:p>
        </p:txBody>
      </p:sp>
      <p:sp>
        <p:nvSpPr>
          <p:cNvPr id="3" name="Tijdelijke aanduiding voor inhoud 2">
            <a:extLst>
              <a:ext uri="{FF2B5EF4-FFF2-40B4-BE49-F238E27FC236}">
                <a16:creationId xmlns:a16="http://schemas.microsoft.com/office/drawing/2014/main" id="{84B6A810-A4C8-9276-5877-F8A9B23FBFA5}"/>
              </a:ext>
            </a:extLst>
          </p:cNvPr>
          <p:cNvSpPr>
            <a:spLocks noGrp="1"/>
          </p:cNvSpPr>
          <p:nvPr>
            <p:ph idx="1"/>
          </p:nvPr>
        </p:nvSpPr>
        <p:spPr>
          <a:xfrm>
            <a:off x="1371599" y="2318197"/>
            <a:ext cx="9724031" cy="3683358"/>
          </a:xfrm>
        </p:spPr>
        <p:txBody>
          <a:bodyPr anchor="ctr">
            <a:noAutofit/>
          </a:bodyPr>
          <a:lstStyle/>
          <a:p>
            <a:r>
              <a:rPr lang="nl-NL" dirty="0"/>
              <a:t>Fundamentele vaardigheden: helpt leerlingen met alledaagse taken, zoals leesvaardigheid, rekenvaardigheid, technologisch vaardigheid en financiële vaardigheid. </a:t>
            </a:r>
          </a:p>
          <a:p>
            <a:r>
              <a:rPr lang="nl-NL" dirty="0"/>
              <a:t>Competenties: helpt leerlingen met complexe taken zoals kritisch denken en probleemoplossend vermogen, communicatie en samenwerking.</a:t>
            </a:r>
          </a:p>
          <a:p>
            <a:r>
              <a:rPr lang="nl-NL" dirty="0"/>
              <a:t>Karaktereigenschappen: helpt leerlingen met veranderende omgevingen zoals sociale en culturele bewustzijn, leiderschap en doorzettingsvermogen. </a:t>
            </a:r>
          </a:p>
        </p:txBody>
      </p:sp>
    </p:spTree>
    <p:extLst>
      <p:ext uri="{BB962C8B-B14F-4D97-AF65-F5344CB8AC3E}">
        <p14:creationId xmlns:p14="http://schemas.microsoft.com/office/powerpoint/2010/main" val="120700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061E7596-4D95-786E-0507-06C975C4910F}"/>
              </a:ext>
            </a:extLst>
          </p:cNvPr>
          <p:cNvSpPr>
            <a:spLocks noGrp="1"/>
          </p:cNvSpPr>
          <p:nvPr>
            <p:ph type="title"/>
          </p:nvPr>
        </p:nvSpPr>
        <p:spPr>
          <a:xfrm>
            <a:off x="1383564" y="348865"/>
            <a:ext cx="9718111" cy="1576446"/>
          </a:xfrm>
        </p:spPr>
        <p:txBody>
          <a:bodyPr anchor="ctr">
            <a:normAutofit/>
          </a:bodyPr>
          <a:lstStyle/>
          <a:p>
            <a:r>
              <a:rPr lang="nl-NL" sz="4000" dirty="0">
                <a:solidFill>
                  <a:srgbClr val="FFFFFF"/>
                </a:solidFill>
              </a:rPr>
              <a:t>Ontwikkeling 21</a:t>
            </a:r>
            <a:r>
              <a:rPr lang="nl-NL" sz="4000" baseline="30000" dirty="0">
                <a:solidFill>
                  <a:srgbClr val="FFFFFF"/>
                </a:solidFill>
              </a:rPr>
              <a:t>e</a:t>
            </a:r>
            <a:r>
              <a:rPr lang="nl-NL" sz="4000" dirty="0">
                <a:solidFill>
                  <a:srgbClr val="FFFFFF"/>
                </a:solidFill>
              </a:rPr>
              <a:t>-eeuwse vaardigheden uitdagingen om dit te realiseren </a:t>
            </a:r>
          </a:p>
        </p:txBody>
      </p:sp>
      <p:graphicFrame>
        <p:nvGraphicFramePr>
          <p:cNvPr id="20" name="Tijdelijke aanduiding voor inhoud 2">
            <a:extLst>
              <a:ext uri="{FF2B5EF4-FFF2-40B4-BE49-F238E27FC236}">
                <a16:creationId xmlns:a16="http://schemas.microsoft.com/office/drawing/2014/main" id="{7EDE585F-CC09-6C01-4669-08F9E7B17A59}"/>
              </a:ext>
            </a:extLst>
          </p:cNvPr>
          <p:cNvGraphicFramePr>
            <a:graphicFrameLocks noGrp="1"/>
          </p:cNvGraphicFramePr>
          <p:nvPr>
            <p:ph idx="1"/>
            <p:extLst>
              <p:ext uri="{D42A27DB-BD31-4B8C-83A1-F6EECF244321}">
                <p14:modId xmlns:p14="http://schemas.microsoft.com/office/powerpoint/2010/main" val="363310422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9964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0ED1C305-2EE9-1529-ACFA-31331C892110}"/>
              </a:ext>
            </a:extLst>
          </p:cNvPr>
          <p:cNvSpPr>
            <a:spLocks noGrp="1"/>
          </p:cNvSpPr>
          <p:nvPr>
            <p:ph type="title"/>
          </p:nvPr>
        </p:nvSpPr>
        <p:spPr>
          <a:xfrm>
            <a:off x="1383564" y="348865"/>
            <a:ext cx="9718111" cy="1576446"/>
          </a:xfrm>
        </p:spPr>
        <p:txBody>
          <a:bodyPr anchor="ctr">
            <a:normAutofit/>
          </a:bodyPr>
          <a:lstStyle/>
          <a:p>
            <a:r>
              <a:rPr lang="nl-NL" sz="4000">
                <a:solidFill>
                  <a:srgbClr val="FFFFFF"/>
                </a:solidFill>
              </a:rPr>
              <a:t>Ontwikkeling 21</a:t>
            </a:r>
            <a:r>
              <a:rPr lang="nl-NL" sz="4000" baseline="30000">
                <a:solidFill>
                  <a:srgbClr val="FFFFFF"/>
                </a:solidFill>
              </a:rPr>
              <a:t>e</a:t>
            </a:r>
            <a:r>
              <a:rPr lang="nl-NL" sz="4000">
                <a:solidFill>
                  <a:srgbClr val="FFFFFF"/>
                </a:solidFill>
              </a:rPr>
              <a:t>-eeuwse vaardigheden oplossing om dit te realiseren</a:t>
            </a:r>
          </a:p>
        </p:txBody>
      </p:sp>
      <p:graphicFrame>
        <p:nvGraphicFramePr>
          <p:cNvPr id="5" name="Tijdelijke aanduiding voor inhoud 2">
            <a:extLst>
              <a:ext uri="{FF2B5EF4-FFF2-40B4-BE49-F238E27FC236}">
                <a16:creationId xmlns:a16="http://schemas.microsoft.com/office/drawing/2014/main" id="{C31D9E3D-AF0E-10F0-F9FA-D856C9459CA3}"/>
              </a:ext>
            </a:extLst>
          </p:cNvPr>
          <p:cNvGraphicFramePr>
            <a:graphicFrameLocks noGrp="1"/>
          </p:cNvGraphicFramePr>
          <p:nvPr>
            <p:ph idx="1"/>
            <p:extLst>
              <p:ext uri="{D42A27DB-BD31-4B8C-83A1-F6EECF244321}">
                <p14:modId xmlns:p14="http://schemas.microsoft.com/office/powerpoint/2010/main" val="181317622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44489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E164E8-445F-EED3-697A-F5DB07CF9CD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B9867AC-1381-D43B-CAD0-CA08525E4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809233-CF09-36AA-A103-7EEBCACCC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33E74A1-6EE5-F75B-D31B-018BA9644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3A9993-A7E9-28BC-910E-24974944C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DF6210-E2BA-FDB0-2AAF-3F147DEC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731AD2C-84EA-5E42-335B-B9B6F44C2041}"/>
              </a:ext>
            </a:extLst>
          </p:cNvPr>
          <p:cNvSpPr>
            <a:spLocks noGrp="1"/>
          </p:cNvSpPr>
          <p:nvPr>
            <p:ph type="title"/>
          </p:nvPr>
        </p:nvSpPr>
        <p:spPr>
          <a:xfrm>
            <a:off x="1030311" y="294538"/>
            <a:ext cx="10237240" cy="1033669"/>
          </a:xfrm>
        </p:spPr>
        <p:txBody>
          <a:bodyPr>
            <a:normAutofit/>
          </a:bodyPr>
          <a:lstStyle/>
          <a:p>
            <a:r>
              <a:rPr lang="nl-NL" sz="4800" dirty="0">
                <a:solidFill>
                  <a:srgbClr val="FFFFFF"/>
                </a:solidFill>
              </a:rPr>
              <a:t>Verbetering van toetsing </a:t>
            </a:r>
          </a:p>
        </p:txBody>
      </p:sp>
      <p:sp>
        <p:nvSpPr>
          <p:cNvPr id="4" name="Tijdelijke aanduiding voor inhoud 2">
            <a:extLst>
              <a:ext uri="{FF2B5EF4-FFF2-40B4-BE49-F238E27FC236}">
                <a16:creationId xmlns:a16="http://schemas.microsoft.com/office/drawing/2014/main" id="{7F3E1C37-046D-75B3-A507-67E96743915C}"/>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 </a:t>
            </a:r>
          </a:p>
          <a:p>
            <a:r>
              <a:rPr lang="nl-NL" sz="2800" dirty="0"/>
              <a:t> </a:t>
            </a:r>
          </a:p>
          <a:p>
            <a:r>
              <a:rPr lang="nl-NL" dirty="0"/>
              <a:t> </a:t>
            </a:r>
            <a:endParaRPr lang="nl-NL" sz="2800" dirty="0"/>
          </a:p>
        </p:txBody>
      </p:sp>
      <p:sp>
        <p:nvSpPr>
          <p:cNvPr id="5" name="Tekstvak 4">
            <a:extLst>
              <a:ext uri="{FF2B5EF4-FFF2-40B4-BE49-F238E27FC236}">
                <a16:creationId xmlns:a16="http://schemas.microsoft.com/office/drawing/2014/main" id="{3E2694ED-BC06-83FB-B55F-01C56922A6A2}"/>
              </a:ext>
            </a:extLst>
          </p:cNvPr>
          <p:cNvSpPr txBox="1"/>
          <p:nvPr/>
        </p:nvSpPr>
        <p:spPr>
          <a:xfrm>
            <a:off x="1068947" y="1780549"/>
            <a:ext cx="5254580" cy="523220"/>
          </a:xfrm>
          <a:prstGeom prst="rect">
            <a:avLst/>
          </a:prstGeom>
          <a:noFill/>
        </p:spPr>
        <p:txBody>
          <a:bodyPr wrap="square" rtlCol="0">
            <a:spAutoFit/>
          </a:bodyPr>
          <a:lstStyle/>
          <a:p>
            <a:r>
              <a:rPr lang="nl-NL" sz="2800" dirty="0"/>
              <a:t>Just-in-time beoordelingen </a:t>
            </a:r>
          </a:p>
        </p:txBody>
      </p:sp>
      <p:sp>
        <p:nvSpPr>
          <p:cNvPr id="6" name="Tekstvak 5">
            <a:extLst>
              <a:ext uri="{FF2B5EF4-FFF2-40B4-BE49-F238E27FC236}">
                <a16:creationId xmlns:a16="http://schemas.microsoft.com/office/drawing/2014/main" id="{56765229-4E64-9582-1781-96CE8318DBA0}"/>
              </a:ext>
            </a:extLst>
          </p:cNvPr>
          <p:cNvSpPr txBox="1"/>
          <p:nvPr/>
        </p:nvSpPr>
        <p:spPr>
          <a:xfrm>
            <a:off x="1068947" y="2303769"/>
            <a:ext cx="3696236" cy="523220"/>
          </a:xfrm>
          <a:prstGeom prst="rect">
            <a:avLst/>
          </a:prstGeom>
          <a:noFill/>
        </p:spPr>
        <p:txBody>
          <a:bodyPr wrap="square" rtlCol="0">
            <a:spAutoFit/>
          </a:bodyPr>
          <a:lstStyle/>
          <a:p>
            <a:r>
              <a:rPr lang="nl-NL" sz="2800" dirty="0"/>
              <a:t>Voortgang leerproces</a:t>
            </a:r>
          </a:p>
        </p:txBody>
      </p:sp>
      <p:sp>
        <p:nvSpPr>
          <p:cNvPr id="7" name="Tekstvak 6">
            <a:extLst>
              <a:ext uri="{FF2B5EF4-FFF2-40B4-BE49-F238E27FC236}">
                <a16:creationId xmlns:a16="http://schemas.microsoft.com/office/drawing/2014/main" id="{091DFE0A-05D8-CD93-2460-14FE9D6354F8}"/>
              </a:ext>
            </a:extLst>
          </p:cNvPr>
          <p:cNvSpPr txBox="1"/>
          <p:nvPr/>
        </p:nvSpPr>
        <p:spPr>
          <a:xfrm>
            <a:off x="1068947" y="2807747"/>
            <a:ext cx="6684135" cy="523220"/>
          </a:xfrm>
          <a:prstGeom prst="rect">
            <a:avLst/>
          </a:prstGeom>
          <a:noFill/>
        </p:spPr>
        <p:txBody>
          <a:bodyPr wrap="square" rtlCol="0">
            <a:spAutoFit/>
          </a:bodyPr>
          <a:lstStyle/>
          <a:p>
            <a:r>
              <a:rPr lang="nl-NL" sz="2800" dirty="0"/>
              <a:t>Verder gaan dan de ‘stop-en-test’-aanpak</a:t>
            </a:r>
          </a:p>
        </p:txBody>
      </p:sp>
    </p:spTree>
    <p:extLst>
      <p:ext uri="{BB962C8B-B14F-4D97-AF65-F5344CB8AC3E}">
        <p14:creationId xmlns:p14="http://schemas.microsoft.com/office/powerpoint/2010/main" val="1803409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el 5">
            <a:extLst>
              <a:ext uri="{FF2B5EF4-FFF2-40B4-BE49-F238E27FC236}">
                <a16:creationId xmlns:a16="http://schemas.microsoft.com/office/drawing/2014/main" id="{0BB4C824-233E-7062-2185-7724D5B09954}"/>
              </a:ext>
            </a:extLst>
          </p:cNvPr>
          <p:cNvSpPr>
            <a:spLocks noGrp="1"/>
          </p:cNvSpPr>
          <p:nvPr>
            <p:ph type="title"/>
          </p:nvPr>
        </p:nvSpPr>
        <p:spPr>
          <a:xfrm>
            <a:off x="1371599" y="294538"/>
            <a:ext cx="9895951" cy="1033669"/>
          </a:xfrm>
        </p:spPr>
        <p:txBody>
          <a:bodyPr vert="horz" lIns="91440" tIns="45720" rIns="91440" bIns="45720" rtlCol="0" anchor="ctr">
            <a:normAutofit/>
          </a:bodyPr>
          <a:lstStyle/>
          <a:p>
            <a:endParaRPr lang="en-US" sz="4800" kern="1200" dirty="0">
              <a:solidFill>
                <a:srgbClr val="FFFFFF"/>
              </a:solidFill>
              <a:latin typeface="+mj-lt"/>
              <a:ea typeface="+mj-ea"/>
              <a:cs typeface="+mj-cs"/>
            </a:endParaRPr>
          </a:p>
        </p:txBody>
      </p:sp>
      <p:sp>
        <p:nvSpPr>
          <p:cNvPr id="3" name="Tijdelijke aanduiding voor inhoud 2">
            <a:extLst>
              <a:ext uri="{FF2B5EF4-FFF2-40B4-BE49-F238E27FC236}">
                <a16:creationId xmlns:a16="http://schemas.microsoft.com/office/drawing/2014/main" id="{639D2980-71D2-2330-C59D-ABC66B5C096F}"/>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nl-NL" dirty="0"/>
              <a:t>Voorspellen wanneer leerling toets niet haalt.</a:t>
            </a:r>
          </a:p>
          <a:p>
            <a:r>
              <a:rPr lang="nl-NL" dirty="0"/>
              <a:t>Real-time informatie over behoefte van leerling.</a:t>
            </a:r>
          </a:p>
          <a:p>
            <a:r>
              <a:rPr lang="nl-NL" dirty="0"/>
              <a:t>Inzet voor gerichte interventie. </a:t>
            </a:r>
          </a:p>
        </p:txBody>
      </p:sp>
      <p:sp>
        <p:nvSpPr>
          <p:cNvPr id="2" name="Tekstvak 1">
            <a:extLst>
              <a:ext uri="{FF2B5EF4-FFF2-40B4-BE49-F238E27FC236}">
                <a16:creationId xmlns:a16="http://schemas.microsoft.com/office/drawing/2014/main" id="{363191D9-D82E-7DCB-E010-65705847F310}"/>
              </a:ext>
            </a:extLst>
          </p:cNvPr>
          <p:cNvSpPr txBox="1"/>
          <p:nvPr/>
        </p:nvSpPr>
        <p:spPr>
          <a:xfrm>
            <a:off x="1371595" y="350937"/>
            <a:ext cx="6961031" cy="830997"/>
          </a:xfrm>
          <a:prstGeom prst="rect">
            <a:avLst/>
          </a:prstGeom>
          <a:noFill/>
        </p:spPr>
        <p:txBody>
          <a:bodyPr wrap="square" rtlCol="0">
            <a:spAutoFit/>
          </a:bodyPr>
          <a:lstStyle/>
          <a:p>
            <a:r>
              <a:rPr lang="en-US" sz="4800" kern="1200" dirty="0">
                <a:solidFill>
                  <a:srgbClr val="FFFFFF"/>
                </a:solidFill>
                <a:latin typeface="+mj-lt"/>
                <a:ea typeface="+mj-ea"/>
                <a:cs typeface="+mj-cs"/>
              </a:rPr>
              <a:t>Just-in-time </a:t>
            </a:r>
            <a:r>
              <a:rPr lang="en-US" sz="4800" kern="1200" dirty="0" err="1">
                <a:solidFill>
                  <a:srgbClr val="FFFFFF"/>
                </a:solidFill>
                <a:latin typeface="+mj-lt"/>
                <a:ea typeface="+mj-ea"/>
                <a:cs typeface="+mj-cs"/>
              </a:rPr>
              <a:t>beoordelingen</a:t>
            </a:r>
            <a:r>
              <a:rPr lang="en-US" sz="4800" kern="1200" dirty="0">
                <a:solidFill>
                  <a:srgbClr val="FFFFFF"/>
                </a:solidFill>
                <a:latin typeface="+mj-lt"/>
                <a:ea typeface="+mj-ea"/>
                <a:cs typeface="+mj-cs"/>
              </a:rPr>
              <a:t> </a:t>
            </a:r>
            <a:endParaRPr lang="nl-NL" sz="4800" dirty="0"/>
          </a:p>
        </p:txBody>
      </p:sp>
    </p:spTree>
    <p:extLst>
      <p:ext uri="{BB962C8B-B14F-4D97-AF65-F5344CB8AC3E}">
        <p14:creationId xmlns:p14="http://schemas.microsoft.com/office/powerpoint/2010/main" val="37885992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D6A6E3-9D9A-88BF-459B-3E39E6788D3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C82291-0B0D-1536-2261-49070CFD8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646621C-420B-5FC9-130A-87E5A5E4CC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F6B00F-F093-E698-581A-F500929E4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21840EF-2D61-D1AC-6766-8868A7FE9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6412C35-3EA4-B9D9-6611-86437F80A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008BA5D-6758-C0E0-B9D2-9B80F9F6876D}"/>
              </a:ext>
            </a:extLst>
          </p:cNvPr>
          <p:cNvSpPr>
            <a:spLocks noGrp="1"/>
          </p:cNvSpPr>
          <p:nvPr>
            <p:ph type="title"/>
          </p:nvPr>
        </p:nvSpPr>
        <p:spPr>
          <a:xfrm>
            <a:off x="1030311" y="294538"/>
            <a:ext cx="10237240" cy="1033669"/>
          </a:xfrm>
        </p:spPr>
        <p:txBody>
          <a:bodyPr>
            <a:normAutofit/>
          </a:bodyPr>
          <a:lstStyle/>
          <a:p>
            <a:r>
              <a:rPr lang="nl-NL" sz="4800" dirty="0">
                <a:solidFill>
                  <a:srgbClr val="FFFFFF"/>
                </a:solidFill>
              </a:rPr>
              <a:t>Verbetering van toetsing </a:t>
            </a:r>
          </a:p>
        </p:txBody>
      </p:sp>
      <p:sp>
        <p:nvSpPr>
          <p:cNvPr id="4" name="Tijdelijke aanduiding voor inhoud 2">
            <a:extLst>
              <a:ext uri="{FF2B5EF4-FFF2-40B4-BE49-F238E27FC236}">
                <a16:creationId xmlns:a16="http://schemas.microsoft.com/office/drawing/2014/main" id="{F39278BF-6855-1AA9-73F8-2D3257A8252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t> </a:t>
            </a:r>
          </a:p>
          <a:p>
            <a:r>
              <a:rPr lang="nl-NL" sz="2800" dirty="0"/>
              <a:t> </a:t>
            </a:r>
          </a:p>
          <a:p>
            <a:r>
              <a:rPr lang="nl-NL" dirty="0"/>
              <a:t> </a:t>
            </a:r>
            <a:endParaRPr lang="nl-NL" sz="2800" dirty="0"/>
          </a:p>
        </p:txBody>
      </p:sp>
      <p:sp>
        <p:nvSpPr>
          <p:cNvPr id="5" name="Tekstvak 4">
            <a:extLst>
              <a:ext uri="{FF2B5EF4-FFF2-40B4-BE49-F238E27FC236}">
                <a16:creationId xmlns:a16="http://schemas.microsoft.com/office/drawing/2014/main" id="{08883265-F6CF-C90F-F76D-5E9270AFD746}"/>
              </a:ext>
            </a:extLst>
          </p:cNvPr>
          <p:cNvSpPr txBox="1"/>
          <p:nvPr/>
        </p:nvSpPr>
        <p:spPr>
          <a:xfrm>
            <a:off x="1068947" y="1780549"/>
            <a:ext cx="5254580" cy="523220"/>
          </a:xfrm>
          <a:prstGeom prst="rect">
            <a:avLst/>
          </a:prstGeom>
          <a:noFill/>
        </p:spPr>
        <p:txBody>
          <a:bodyPr wrap="square" rtlCol="0">
            <a:spAutoFit/>
          </a:bodyPr>
          <a:lstStyle/>
          <a:p>
            <a:r>
              <a:rPr lang="nl-NL" sz="2800" dirty="0"/>
              <a:t>Just-in-time beoordelingen </a:t>
            </a:r>
          </a:p>
        </p:txBody>
      </p:sp>
      <p:sp>
        <p:nvSpPr>
          <p:cNvPr id="6" name="Tekstvak 5">
            <a:extLst>
              <a:ext uri="{FF2B5EF4-FFF2-40B4-BE49-F238E27FC236}">
                <a16:creationId xmlns:a16="http://schemas.microsoft.com/office/drawing/2014/main" id="{4CCDBCEE-8FCC-3B68-424C-C1C98A52F708}"/>
              </a:ext>
            </a:extLst>
          </p:cNvPr>
          <p:cNvSpPr txBox="1"/>
          <p:nvPr/>
        </p:nvSpPr>
        <p:spPr>
          <a:xfrm>
            <a:off x="1068947" y="2303769"/>
            <a:ext cx="3696236" cy="523220"/>
          </a:xfrm>
          <a:prstGeom prst="rect">
            <a:avLst/>
          </a:prstGeom>
          <a:noFill/>
        </p:spPr>
        <p:txBody>
          <a:bodyPr wrap="square" rtlCol="0">
            <a:spAutoFit/>
          </a:bodyPr>
          <a:lstStyle/>
          <a:p>
            <a:r>
              <a:rPr lang="nl-NL" sz="2800" dirty="0"/>
              <a:t>Voortgang leerproces</a:t>
            </a:r>
          </a:p>
        </p:txBody>
      </p:sp>
      <p:sp>
        <p:nvSpPr>
          <p:cNvPr id="7" name="Tekstvak 6">
            <a:extLst>
              <a:ext uri="{FF2B5EF4-FFF2-40B4-BE49-F238E27FC236}">
                <a16:creationId xmlns:a16="http://schemas.microsoft.com/office/drawing/2014/main" id="{ECF3E5F1-81C8-7A75-A4CB-94FA4700E18F}"/>
              </a:ext>
            </a:extLst>
          </p:cNvPr>
          <p:cNvSpPr txBox="1"/>
          <p:nvPr/>
        </p:nvSpPr>
        <p:spPr>
          <a:xfrm>
            <a:off x="1068947" y="2807747"/>
            <a:ext cx="6684135" cy="523220"/>
          </a:xfrm>
          <a:prstGeom prst="rect">
            <a:avLst/>
          </a:prstGeom>
          <a:noFill/>
        </p:spPr>
        <p:txBody>
          <a:bodyPr wrap="square" rtlCol="0">
            <a:spAutoFit/>
          </a:bodyPr>
          <a:lstStyle/>
          <a:p>
            <a:r>
              <a:rPr lang="nl-NL" sz="2800" dirty="0"/>
              <a:t>Verder gaan dan de ‘stop-en-test’-aanpak</a:t>
            </a:r>
          </a:p>
        </p:txBody>
      </p:sp>
    </p:spTree>
    <p:extLst>
      <p:ext uri="{BB962C8B-B14F-4D97-AF65-F5344CB8AC3E}">
        <p14:creationId xmlns:p14="http://schemas.microsoft.com/office/powerpoint/2010/main" val="3594229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ABAAB43-7D50-9242-0A4F-B3A629A81F95}"/>
              </a:ext>
            </a:extLst>
          </p:cNvPr>
          <p:cNvSpPr>
            <a:spLocks noGrp="1"/>
          </p:cNvSpPr>
          <p:nvPr>
            <p:ph type="title"/>
          </p:nvPr>
        </p:nvSpPr>
        <p:spPr>
          <a:xfrm>
            <a:off x="826396" y="586855"/>
            <a:ext cx="4230100" cy="3387497"/>
          </a:xfrm>
        </p:spPr>
        <p:txBody>
          <a:bodyPr anchor="b">
            <a:normAutofit/>
          </a:bodyPr>
          <a:lstStyle/>
          <a:p>
            <a:pPr algn="r"/>
            <a:endParaRPr lang="nl-NL" sz="4800" dirty="0">
              <a:solidFill>
                <a:srgbClr val="FFFFFF"/>
              </a:solidFill>
              <a:latin typeface="+mj-lt"/>
            </a:endParaRPr>
          </a:p>
        </p:txBody>
      </p:sp>
      <p:sp>
        <p:nvSpPr>
          <p:cNvPr id="3" name="Tijdelijke aanduiding voor inhoud 2">
            <a:extLst>
              <a:ext uri="{FF2B5EF4-FFF2-40B4-BE49-F238E27FC236}">
                <a16:creationId xmlns:a16="http://schemas.microsoft.com/office/drawing/2014/main" id="{B733DEF3-300C-0694-0D43-501FB3982E59}"/>
              </a:ext>
            </a:extLst>
          </p:cNvPr>
          <p:cNvSpPr>
            <a:spLocks noGrp="1"/>
          </p:cNvSpPr>
          <p:nvPr>
            <p:ph idx="1"/>
          </p:nvPr>
        </p:nvSpPr>
        <p:spPr>
          <a:xfrm>
            <a:off x="6503158" y="649480"/>
            <a:ext cx="4862447" cy="5546047"/>
          </a:xfrm>
        </p:spPr>
        <p:txBody>
          <a:bodyPr anchor="ctr">
            <a:normAutofit/>
          </a:bodyPr>
          <a:lstStyle/>
          <a:p>
            <a:r>
              <a:rPr lang="nl-NL" sz="2000" dirty="0"/>
              <a:t>Nieuwe inzichten vaststellen.</a:t>
            </a:r>
          </a:p>
          <a:p>
            <a:r>
              <a:rPr lang="nl-NL" sz="2000" dirty="0"/>
              <a:t>Begrijpen hoe een leerling tot het antwoord is gekomen.</a:t>
            </a:r>
          </a:p>
          <a:p>
            <a:r>
              <a:rPr lang="nl-NL" sz="2000" dirty="0"/>
              <a:t>Signaleren emotionele status van leerling.</a:t>
            </a:r>
          </a:p>
        </p:txBody>
      </p:sp>
      <p:sp>
        <p:nvSpPr>
          <p:cNvPr id="5" name="Tekstvak 4">
            <a:extLst>
              <a:ext uri="{FF2B5EF4-FFF2-40B4-BE49-F238E27FC236}">
                <a16:creationId xmlns:a16="http://schemas.microsoft.com/office/drawing/2014/main" id="{1AE310AC-B43A-D3A3-BB36-8C32F84DDF19}"/>
              </a:ext>
            </a:extLst>
          </p:cNvPr>
          <p:cNvSpPr txBox="1"/>
          <p:nvPr/>
        </p:nvSpPr>
        <p:spPr>
          <a:xfrm>
            <a:off x="1302304" y="2502818"/>
            <a:ext cx="3754192" cy="1569660"/>
          </a:xfrm>
          <a:prstGeom prst="rect">
            <a:avLst/>
          </a:prstGeom>
          <a:noFill/>
        </p:spPr>
        <p:txBody>
          <a:bodyPr wrap="square" rtlCol="0">
            <a:spAutoFit/>
          </a:bodyPr>
          <a:lstStyle/>
          <a:p>
            <a:pPr algn="r"/>
            <a:r>
              <a:rPr lang="nl-NL" sz="4800" dirty="0">
                <a:solidFill>
                  <a:srgbClr val="FFFFFF"/>
                </a:solidFill>
                <a:latin typeface="+mj-lt"/>
              </a:rPr>
              <a:t>Voortgang leerproces</a:t>
            </a:r>
            <a:endParaRPr lang="nl-NL" sz="4800" dirty="0"/>
          </a:p>
        </p:txBody>
      </p:sp>
    </p:spTree>
    <p:extLst>
      <p:ext uri="{BB962C8B-B14F-4D97-AF65-F5344CB8AC3E}">
        <p14:creationId xmlns:p14="http://schemas.microsoft.com/office/powerpoint/2010/main" val="3822721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2898</Words>
  <Application>Microsoft Office PowerPoint</Application>
  <PresentationFormat>Breedbeeld</PresentationFormat>
  <Paragraphs>234</Paragraphs>
  <Slides>25</Slides>
  <Notes>21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25</vt:i4>
      </vt:variant>
    </vt:vector>
  </HeadingPairs>
  <TitlesOfParts>
    <vt:vector size="30" baseType="lpstr">
      <vt:lpstr>Aptos</vt:lpstr>
      <vt:lpstr>Aptos Display</vt:lpstr>
      <vt:lpstr>Arial</vt:lpstr>
      <vt:lpstr>Symbol</vt:lpstr>
      <vt:lpstr>Kantoorthema</vt:lpstr>
      <vt:lpstr>Toekomstige verwachting &amp; kansen voor AIEd</vt:lpstr>
      <vt:lpstr>Inhoudsopgave </vt:lpstr>
      <vt:lpstr>Ontwikkeling 21e-eeuwse vaardigheden</vt:lpstr>
      <vt:lpstr>Ontwikkeling 21e-eeuwse vaardigheden uitdagingen om dit te realiseren </vt:lpstr>
      <vt:lpstr>Ontwikkeling 21e-eeuwse vaardigheden oplossing om dit te realiseren</vt:lpstr>
      <vt:lpstr>Verbetering van toetsing </vt:lpstr>
      <vt:lpstr>PowerPoint-presentatie</vt:lpstr>
      <vt:lpstr>Verbetering van toetsing </vt:lpstr>
      <vt:lpstr>PowerPoint-presentatie</vt:lpstr>
      <vt:lpstr>Verbetering van toetsing </vt:lpstr>
      <vt:lpstr>PowerPoint-presentatie</vt:lpstr>
      <vt:lpstr>Verbetering van toetsing </vt:lpstr>
      <vt:lpstr>Inzichten uit disciplines</vt:lpstr>
      <vt:lpstr>Bijdrage AI aan oplossing van problemen binnen het onderwijs</vt:lpstr>
      <vt:lpstr>PowerPoint-presentatie</vt:lpstr>
      <vt:lpstr>Bijdrage AI aan oplossing van problemen binnen het onderwijs</vt:lpstr>
      <vt:lpstr>PowerPoint-presentatie</vt:lpstr>
      <vt:lpstr>Bijdrage AI aan oplossing van problemen binnen het onderwijs</vt:lpstr>
      <vt:lpstr>Risico’s gebruik van AI in het onderwijs</vt:lpstr>
      <vt:lpstr>Impact van AI</vt:lpstr>
      <vt:lpstr>Impact van AI op leerlingen</vt:lpstr>
      <vt:lpstr>Impact van AI op docenten</vt:lpstr>
      <vt:lpstr>Impact op onderwijsstelsel</vt:lpstr>
      <vt:lpstr>Aanbevelingen gebruik AI binnen onderwijs </vt:lpstr>
      <vt:lpstr>Zijn er nog 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 van Duin</dc:creator>
  <cp:lastModifiedBy>Maxim van Duin</cp:lastModifiedBy>
  <cp:revision>1</cp:revision>
  <dcterms:created xsi:type="dcterms:W3CDTF">2025-02-05T11:26:01Z</dcterms:created>
  <dcterms:modified xsi:type="dcterms:W3CDTF">2025-02-07T09:24:41Z</dcterms:modified>
</cp:coreProperties>
</file>