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58" r:id="rId4"/>
    <p:sldId id="259" r:id="rId5"/>
    <p:sldId id="260" r:id="rId6"/>
    <p:sldId id="271" r:id="rId7"/>
    <p:sldId id="270" r:id="rId8"/>
    <p:sldId id="274" r:id="rId9"/>
    <p:sldId id="267" r:id="rId10"/>
    <p:sldId id="261" r:id="rId11"/>
    <p:sldId id="269" r:id="rId12"/>
    <p:sldId id="273" r:id="rId13"/>
    <p:sldId id="268" r:id="rId14"/>
    <p:sldId id="276" r:id="rId15"/>
    <p:sldId id="264" r:id="rId16"/>
    <p:sldId id="272" r:id="rId17"/>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44EC949-8657-4BFE-B728-B5A9AADFD315}" v="18" dt="2025-02-13T13:25:53.062"/>
  </p1510:revLst>
</p1510:revInfo>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78879" autoAdjust="0"/>
  </p:normalViewPr>
  <p:slideViewPr>
    <p:cSldViewPr snapToGrid="0">
      <p:cViewPr varScale="1">
        <p:scale>
          <a:sx n="71" d="100"/>
          <a:sy n="71" d="100"/>
        </p:scale>
        <p:origin x="950" y="3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van Duin" userId="605588a15f647721" providerId="LiveId" clId="{B44EC949-8657-4BFE-B728-B5A9AADFD315}"/>
    <pc:docChg chg="undo custSel addSld delSld modSld sldOrd">
      <pc:chgData name="Maxim van Duin" userId="605588a15f647721" providerId="LiveId" clId="{B44EC949-8657-4BFE-B728-B5A9AADFD315}" dt="2025-02-13T13:26:27.651" v="2947" actId="20577"/>
      <pc:docMkLst>
        <pc:docMk/>
      </pc:docMkLst>
      <pc:sldChg chg="addSp delSp modSp mod modMedia setBg addAnim delAnim modAnim modNotesTx">
        <pc:chgData name="Maxim van Duin" userId="605588a15f647721" providerId="LiveId" clId="{B44EC949-8657-4BFE-B728-B5A9AADFD315}" dt="2025-02-13T13:26:27.651" v="2947" actId="20577"/>
        <pc:sldMkLst>
          <pc:docMk/>
          <pc:sldMk cId="2935635997" sldId="256"/>
        </pc:sldMkLst>
        <pc:spChg chg="mod">
          <ac:chgData name="Maxim van Duin" userId="605588a15f647721" providerId="LiveId" clId="{B44EC949-8657-4BFE-B728-B5A9AADFD315}" dt="2025-02-12T12:20:41.742" v="1251" actId="26606"/>
          <ac:spMkLst>
            <pc:docMk/>
            <pc:sldMk cId="2935635997" sldId="256"/>
            <ac:spMk id="2" creationId="{F931A61C-E0CD-CFD1-CC38-DA7B1C3BF6FC}"/>
          </ac:spMkLst>
        </pc:spChg>
        <pc:spChg chg="mod">
          <ac:chgData name="Maxim van Duin" userId="605588a15f647721" providerId="LiveId" clId="{B44EC949-8657-4BFE-B728-B5A9AADFD315}" dt="2025-02-13T13:25:37.429" v="2920" actId="20577"/>
          <ac:spMkLst>
            <pc:docMk/>
            <pc:sldMk cId="2935635997" sldId="256"/>
            <ac:spMk id="3" creationId="{368693F5-F1B0-E9F1-89DD-3DC4C6ED6357}"/>
          </ac:spMkLst>
        </pc:spChg>
        <pc:spChg chg="add mod">
          <ac:chgData name="Maxim van Duin" userId="605588a15f647721" providerId="LiveId" clId="{B44EC949-8657-4BFE-B728-B5A9AADFD315}" dt="2025-02-13T13:25:20.914" v="2901" actId="1076"/>
          <ac:spMkLst>
            <pc:docMk/>
            <pc:sldMk cId="2935635997" sldId="256"/>
            <ac:spMk id="4" creationId="{B75380F3-E582-0249-DF22-E420F15D2330}"/>
          </ac:spMkLst>
        </pc:spChg>
        <pc:spChg chg="add mod">
          <ac:chgData name="Maxim van Duin" userId="605588a15f647721" providerId="LiveId" clId="{B44EC949-8657-4BFE-B728-B5A9AADFD315}" dt="2025-02-13T13:26:27.651" v="2947" actId="20577"/>
          <ac:spMkLst>
            <pc:docMk/>
            <pc:sldMk cId="2935635997" sldId="256"/>
            <ac:spMk id="5" creationId="{B689C2C3-904B-F1BC-9A56-49D3BCCE8345}"/>
          </ac:spMkLst>
        </pc:spChg>
        <pc:spChg chg="add">
          <ac:chgData name="Maxim van Duin" userId="605588a15f647721" providerId="LiveId" clId="{B44EC949-8657-4BFE-B728-B5A9AADFD315}" dt="2025-02-12T12:20:41.742" v="1251" actId="26606"/>
          <ac:spMkLst>
            <pc:docMk/>
            <pc:sldMk cId="2935635997" sldId="256"/>
            <ac:spMk id="8" creationId="{6F5A5072-7B47-4D32-B52A-4EBBF590B8A5}"/>
          </ac:spMkLst>
        </pc:spChg>
        <pc:spChg chg="add del">
          <ac:chgData name="Maxim van Duin" userId="605588a15f647721" providerId="LiveId" clId="{B44EC949-8657-4BFE-B728-B5A9AADFD315}" dt="2025-02-12T12:20:31.165" v="1250" actId="26606"/>
          <ac:spMkLst>
            <pc:docMk/>
            <pc:sldMk cId="2935635997" sldId="256"/>
            <ac:spMk id="9" creationId="{E0AE394F-AFF1-4485-AF1F-7387A2F041AA}"/>
          </ac:spMkLst>
        </pc:spChg>
        <pc:spChg chg="add">
          <ac:chgData name="Maxim van Duin" userId="605588a15f647721" providerId="LiveId" clId="{B44EC949-8657-4BFE-B728-B5A9AADFD315}" dt="2025-02-12T12:20:41.742" v="1251" actId="26606"/>
          <ac:spMkLst>
            <pc:docMk/>
            <pc:sldMk cId="2935635997" sldId="256"/>
            <ac:spMk id="10" creationId="{9715DAF0-AE1B-46C9-8A6B-DB2AA05AB91D}"/>
          </ac:spMkLst>
        </pc:spChg>
        <pc:spChg chg="add del">
          <ac:chgData name="Maxim van Duin" userId="605588a15f647721" providerId="LiveId" clId="{B44EC949-8657-4BFE-B728-B5A9AADFD315}" dt="2025-02-12T12:20:31.165" v="1250" actId="26606"/>
          <ac:spMkLst>
            <pc:docMk/>
            <pc:sldMk cId="2935635997" sldId="256"/>
            <ac:spMk id="11" creationId="{5683D043-25BB-4AC9-8130-641179672614}"/>
          </ac:spMkLst>
        </pc:spChg>
        <pc:spChg chg="add">
          <ac:chgData name="Maxim van Duin" userId="605588a15f647721" providerId="LiveId" clId="{B44EC949-8657-4BFE-B728-B5A9AADFD315}" dt="2025-02-12T12:20:41.742" v="1251" actId="26606"/>
          <ac:spMkLst>
            <pc:docMk/>
            <pc:sldMk cId="2935635997" sldId="256"/>
            <ac:spMk id="12" creationId="{6016219D-510E-4184-9090-6D5578A87BD1}"/>
          </ac:spMkLst>
        </pc:spChg>
        <pc:spChg chg="add del">
          <ac:chgData name="Maxim van Duin" userId="605588a15f647721" providerId="LiveId" clId="{B44EC949-8657-4BFE-B728-B5A9AADFD315}" dt="2025-02-12T12:20:31.165" v="1250" actId="26606"/>
          <ac:spMkLst>
            <pc:docMk/>
            <pc:sldMk cId="2935635997" sldId="256"/>
            <ac:spMk id="13" creationId="{AA61CCAC-6875-474C-8E9E-F57ABF078C2B}"/>
          </ac:spMkLst>
        </pc:spChg>
        <pc:spChg chg="add">
          <ac:chgData name="Maxim van Duin" userId="605588a15f647721" providerId="LiveId" clId="{B44EC949-8657-4BFE-B728-B5A9AADFD315}" dt="2025-02-12T12:20:41.742" v="1251" actId="26606"/>
          <ac:spMkLst>
            <pc:docMk/>
            <pc:sldMk cId="2935635997" sldId="256"/>
            <ac:spMk id="14" creationId="{AFF4A713-7B75-4B21-90D7-5AB19547C728}"/>
          </ac:spMkLst>
        </pc:spChg>
        <pc:spChg chg="add">
          <ac:chgData name="Maxim van Duin" userId="605588a15f647721" providerId="LiveId" clId="{B44EC949-8657-4BFE-B728-B5A9AADFD315}" dt="2025-02-12T12:20:41.742" v="1251" actId="26606"/>
          <ac:spMkLst>
            <pc:docMk/>
            <pc:sldMk cId="2935635997" sldId="256"/>
            <ac:spMk id="16" creationId="{DC631C0B-6DA6-4E57-8231-CE32B3434A7E}"/>
          </ac:spMkLst>
        </pc:spChg>
        <pc:spChg chg="add">
          <ac:chgData name="Maxim van Duin" userId="605588a15f647721" providerId="LiveId" clId="{B44EC949-8657-4BFE-B728-B5A9AADFD315}" dt="2025-02-12T12:20:41.742" v="1251" actId="26606"/>
          <ac:spMkLst>
            <pc:docMk/>
            <pc:sldMk cId="2935635997" sldId="256"/>
            <ac:spMk id="18" creationId="{C29501E6-A978-4A61-9689-9085AF97A53A}"/>
          </ac:spMkLst>
        </pc:spChg>
        <pc:picChg chg="add del mod">
          <ac:chgData name="Maxim van Duin" userId="605588a15f647721" providerId="LiveId" clId="{B44EC949-8657-4BFE-B728-B5A9AADFD315}" dt="2025-02-12T12:20:31.165" v="1250" actId="26606"/>
          <ac:picMkLst>
            <pc:docMk/>
            <pc:sldMk cId="2935635997" sldId="256"/>
            <ac:picMk id="5" creationId="{5A9FAADD-29B5-0852-401C-66C5D14C31BB}"/>
          </ac:picMkLst>
        </pc:picChg>
      </pc:sldChg>
      <pc:sldChg chg="addSp modSp new mod setBg">
        <pc:chgData name="Maxim van Duin" userId="605588a15f647721" providerId="LiveId" clId="{B44EC949-8657-4BFE-B728-B5A9AADFD315}" dt="2025-02-12T13:01:09.759" v="2814" actId="255"/>
        <pc:sldMkLst>
          <pc:docMk/>
          <pc:sldMk cId="3113926611" sldId="257"/>
        </pc:sldMkLst>
        <pc:spChg chg="mod">
          <ac:chgData name="Maxim van Duin" userId="605588a15f647721" providerId="LiveId" clId="{B44EC949-8657-4BFE-B728-B5A9AADFD315}" dt="2025-02-12T12:12:42.896" v="1150" actId="26606"/>
          <ac:spMkLst>
            <pc:docMk/>
            <pc:sldMk cId="3113926611" sldId="257"/>
            <ac:spMk id="2" creationId="{D90371ED-ABE0-E82E-7E55-26515EFDF1BC}"/>
          </ac:spMkLst>
        </pc:spChg>
        <pc:spChg chg="mod">
          <ac:chgData name="Maxim van Duin" userId="605588a15f647721" providerId="LiveId" clId="{B44EC949-8657-4BFE-B728-B5A9AADFD315}" dt="2025-02-12T13:01:09.759" v="2814" actId="255"/>
          <ac:spMkLst>
            <pc:docMk/>
            <pc:sldMk cId="3113926611" sldId="257"/>
            <ac:spMk id="3" creationId="{545F26A8-23A5-2677-49BD-8FE9AD63397F}"/>
          </ac:spMkLst>
        </pc:spChg>
        <pc:spChg chg="add">
          <ac:chgData name="Maxim van Duin" userId="605588a15f647721" providerId="LiveId" clId="{B44EC949-8657-4BFE-B728-B5A9AADFD315}" dt="2025-02-12T12:12:42.896" v="1150" actId="26606"/>
          <ac:spMkLst>
            <pc:docMk/>
            <pc:sldMk cId="3113926611" sldId="257"/>
            <ac:spMk id="8" creationId="{DEE2AD96-B495-4E06-9291-B71706F728CB}"/>
          </ac:spMkLst>
        </pc:spChg>
        <pc:spChg chg="add">
          <ac:chgData name="Maxim van Duin" userId="605588a15f647721" providerId="LiveId" clId="{B44EC949-8657-4BFE-B728-B5A9AADFD315}" dt="2025-02-12T12:12:42.896" v="1150" actId="26606"/>
          <ac:spMkLst>
            <pc:docMk/>
            <pc:sldMk cId="3113926611" sldId="257"/>
            <ac:spMk id="10" creationId="{53CF6D67-C5A8-4ADD-9E8E-1E38CA1D3166}"/>
          </ac:spMkLst>
        </pc:spChg>
        <pc:spChg chg="add">
          <ac:chgData name="Maxim van Duin" userId="605588a15f647721" providerId="LiveId" clId="{B44EC949-8657-4BFE-B728-B5A9AADFD315}" dt="2025-02-12T12:12:42.896" v="1150" actId="26606"/>
          <ac:spMkLst>
            <pc:docMk/>
            <pc:sldMk cId="3113926611" sldId="257"/>
            <ac:spMk id="12" creationId="{86909FA0-B515-4681-B7A8-FA281D133B94}"/>
          </ac:spMkLst>
        </pc:spChg>
        <pc:spChg chg="add">
          <ac:chgData name="Maxim van Duin" userId="605588a15f647721" providerId="LiveId" clId="{B44EC949-8657-4BFE-B728-B5A9AADFD315}" dt="2025-02-12T12:12:42.896" v="1150" actId="26606"/>
          <ac:spMkLst>
            <pc:docMk/>
            <pc:sldMk cId="3113926611" sldId="257"/>
            <ac:spMk id="14" creationId="{21C9FE86-FCC3-4A31-AA1C-C882262B7FE7}"/>
          </ac:spMkLst>
        </pc:spChg>
        <pc:spChg chg="add">
          <ac:chgData name="Maxim van Duin" userId="605588a15f647721" providerId="LiveId" clId="{B44EC949-8657-4BFE-B728-B5A9AADFD315}" dt="2025-02-12T12:12:42.896" v="1150" actId="26606"/>
          <ac:spMkLst>
            <pc:docMk/>
            <pc:sldMk cId="3113926611" sldId="257"/>
            <ac:spMk id="16" creationId="{7D96243B-ECED-4B71-8E06-AE9A285EAD20}"/>
          </ac:spMkLst>
        </pc:spChg>
        <pc:spChg chg="add">
          <ac:chgData name="Maxim van Duin" userId="605588a15f647721" providerId="LiveId" clId="{B44EC949-8657-4BFE-B728-B5A9AADFD315}" dt="2025-02-12T12:12:42.896" v="1150" actId="26606"/>
          <ac:spMkLst>
            <pc:docMk/>
            <pc:sldMk cId="3113926611" sldId="257"/>
            <ac:spMk id="18" creationId="{A09989E4-EFDC-4A90-A633-E0525FB4139E}"/>
          </ac:spMkLst>
        </pc:spChg>
      </pc:sldChg>
      <pc:sldChg chg="addSp modSp new mod setBg modNotesTx">
        <pc:chgData name="Maxim van Duin" userId="605588a15f647721" providerId="LiveId" clId="{B44EC949-8657-4BFE-B728-B5A9AADFD315}" dt="2025-02-12T13:15:43.386" v="2829"/>
        <pc:sldMkLst>
          <pc:docMk/>
          <pc:sldMk cId="697532389" sldId="258"/>
        </pc:sldMkLst>
        <pc:spChg chg="mod">
          <ac:chgData name="Maxim van Duin" userId="605588a15f647721" providerId="LiveId" clId="{B44EC949-8657-4BFE-B728-B5A9AADFD315}" dt="2025-02-12T12:12:58.189" v="1151" actId="26606"/>
          <ac:spMkLst>
            <pc:docMk/>
            <pc:sldMk cId="697532389" sldId="258"/>
            <ac:spMk id="2" creationId="{389A89A7-0179-E217-0B7A-6DBBA8C32C02}"/>
          </ac:spMkLst>
        </pc:spChg>
        <pc:spChg chg="mod">
          <ac:chgData name="Maxim van Duin" userId="605588a15f647721" providerId="LiveId" clId="{B44EC949-8657-4BFE-B728-B5A9AADFD315}" dt="2025-02-12T13:01:17.428" v="2815" actId="255"/>
          <ac:spMkLst>
            <pc:docMk/>
            <pc:sldMk cId="697532389" sldId="258"/>
            <ac:spMk id="3" creationId="{0FCAE8C3-A7CA-5340-14FA-71886C713D43}"/>
          </ac:spMkLst>
        </pc:spChg>
        <pc:spChg chg="add">
          <ac:chgData name="Maxim van Duin" userId="605588a15f647721" providerId="LiveId" clId="{B44EC949-8657-4BFE-B728-B5A9AADFD315}" dt="2025-02-12T12:12:58.189" v="1151" actId="26606"/>
          <ac:spMkLst>
            <pc:docMk/>
            <pc:sldMk cId="697532389" sldId="258"/>
            <ac:spMk id="8" creationId="{1B15ED52-F352-441B-82BF-E0EA34836D08}"/>
          </ac:spMkLst>
        </pc:spChg>
        <pc:spChg chg="add">
          <ac:chgData name="Maxim van Duin" userId="605588a15f647721" providerId="LiveId" clId="{B44EC949-8657-4BFE-B728-B5A9AADFD315}" dt="2025-02-12T12:12:58.189" v="1151" actId="26606"/>
          <ac:spMkLst>
            <pc:docMk/>
            <pc:sldMk cId="697532389" sldId="258"/>
            <ac:spMk id="10" creationId="{3B2E3793-BFE6-45A2-9B7B-E18844431C99}"/>
          </ac:spMkLst>
        </pc:spChg>
        <pc:spChg chg="add">
          <ac:chgData name="Maxim van Duin" userId="605588a15f647721" providerId="LiveId" clId="{B44EC949-8657-4BFE-B728-B5A9AADFD315}" dt="2025-02-12T12:12:58.189" v="1151" actId="26606"/>
          <ac:spMkLst>
            <pc:docMk/>
            <pc:sldMk cId="697532389" sldId="258"/>
            <ac:spMk id="12" creationId="{BC4C4868-CB8F-4AF9-9CDB-8108F2C19B67}"/>
          </ac:spMkLst>
        </pc:spChg>
        <pc:spChg chg="add">
          <ac:chgData name="Maxim van Duin" userId="605588a15f647721" providerId="LiveId" clId="{B44EC949-8657-4BFE-B728-B5A9AADFD315}" dt="2025-02-12T12:12:58.189" v="1151" actId="26606"/>
          <ac:spMkLst>
            <pc:docMk/>
            <pc:sldMk cId="697532389" sldId="258"/>
            <ac:spMk id="14" creationId="{375E0459-6403-40CD-989D-56A4407CA12E}"/>
          </ac:spMkLst>
        </pc:spChg>
        <pc:spChg chg="add">
          <ac:chgData name="Maxim van Duin" userId="605588a15f647721" providerId="LiveId" clId="{B44EC949-8657-4BFE-B728-B5A9AADFD315}" dt="2025-02-12T12:12:58.189" v="1151" actId="26606"/>
          <ac:spMkLst>
            <pc:docMk/>
            <pc:sldMk cId="697532389" sldId="258"/>
            <ac:spMk id="16" creationId="{53E5B1A8-3AC9-4BD1-9BBC-78CA94F2D1BA}"/>
          </ac:spMkLst>
        </pc:spChg>
      </pc:sldChg>
      <pc:sldChg chg="addSp modSp new mod setBg modNotesTx">
        <pc:chgData name="Maxim van Duin" userId="605588a15f647721" providerId="LiveId" clId="{B44EC949-8657-4BFE-B728-B5A9AADFD315}" dt="2025-02-12T14:24:02.424" v="2862" actId="20577"/>
        <pc:sldMkLst>
          <pc:docMk/>
          <pc:sldMk cId="884798444" sldId="259"/>
        </pc:sldMkLst>
        <pc:spChg chg="mod">
          <ac:chgData name="Maxim van Duin" userId="605588a15f647721" providerId="LiveId" clId="{B44EC949-8657-4BFE-B728-B5A9AADFD315}" dt="2025-02-12T12:13:03.954" v="1152" actId="26606"/>
          <ac:spMkLst>
            <pc:docMk/>
            <pc:sldMk cId="884798444" sldId="259"/>
            <ac:spMk id="2" creationId="{85E8AA85-A5EC-437F-4788-A9AD13DDE618}"/>
          </ac:spMkLst>
        </pc:spChg>
        <pc:spChg chg="mod">
          <ac:chgData name="Maxim van Duin" userId="605588a15f647721" providerId="LiveId" clId="{B44EC949-8657-4BFE-B728-B5A9AADFD315}" dt="2025-02-12T14:24:02.424" v="2862" actId="20577"/>
          <ac:spMkLst>
            <pc:docMk/>
            <pc:sldMk cId="884798444" sldId="259"/>
            <ac:spMk id="3" creationId="{0D336230-C158-25BA-DDD1-635EB3C95F79}"/>
          </ac:spMkLst>
        </pc:spChg>
        <pc:spChg chg="add">
          <ac:chgData name="Maxim van Duin" userId="605588a15f647721" providerId="LiveId" clId="{B44EC949-8657-4BFE-B728-B5A9AADFD315}" dt="2025-02-12T12:13:03.954" v="1152" actId="26606"/>
          <ac:spMkLst>
            <pc:docMk/>
            <pc:sldMk cId="884798444" sldId="259"/>
            <ac:spMk id="8" creationId="{1B15ED52-F352-441B-82BF-E0EA34836D08}"/>
          </ac:spMkLst>
        </pc:spChg>
        <pc:spChg chg="add">
          <ac:chgData name="Maxim van Duin" userId="605588a15f647721" providerId="LiveId" clId="{B44EC949-8657-4BFE-B728-B5A9AADFD315}" dt="2025-02-12T12:13:03.954" v="1152" actId="26606"/>
          <ac:spMkLst>
            <pc:docMk/>
            <pc:sldMk cId="884798444" sldId="259"/>
            <ac:spMk id="10" creationId="{3B2E3793-BFE6-45A2-9B7B-E18844431C99}"/>
          </ac:spMkLst>
        </pc:spChg>
        <pc:spChg chg="add">
          <ac:chgData name="Maxim van Duin" userId="605588a15f647721" providerId="LiveId" clId="{B44EC949-8657-4BFE-B728-B5A9AADFD315}" dt="2025-02-12T12:13:03.954" v="1152" actId="26606"/>
          <ac:spMkLst>
            <pc:docMk/>
            <pc:sldMk cId="884798444" sldId="259"/>
            <ac:spMk id="12" creationId="{BC4C4868-CB8F-4AF9-9CDB-8108F2C19B67}"/>
          </ac:spMkLst>
        </pc:spChg>
        <pc:spChg chg="add">
          <ac:chgData name="Maxim van Duin" userId="605588a15f647721" providerId="LiveId" clId="{B44EC949-8657-4BFE-B728-B5A9AADFD315}" dt="2025-02-12T12:13:03.954" v="1152" actId="26606"/>
          <ac:spMkLst>
            <pc:docMk/>
            <pc:sldMk cId="884798444" sldId="259"/>
            <ac:spMk id="14" creationId="{375E0459-6403-40CD-989D-56A4407CA12E}"/>
          </ac:spMkLst>
        </pc:spChg>
        <pc:spChg chg="add">
          <ac:chgData name="Maxim van Duin" userId="605588a15f647721" providerId="LiveId" clId="{B44EC949-8657-4BFE-B728-B5A9AADFD315}" dt="2025-02-12T12:13:03.954" v="1152" actId="26606"/>
          <ac:spMkLst>
            <pc:docMk/>
            <pc:sldMk cId="884798444" sldId="259"/>
            <ac:spMk id="16" creationId="{53E5B1A8-3AC9-4BD1-9BBC-78CA94F2D1BA}"/>
          </ac:spMkLst>
        </pc:spChg>
      </pc:sldChg>
      <pc:sldChg chg="addSp modSp new mod setBg modNotesTx">
        <pc:chgData name="Maxim van Duin" userId="605588a15f647721" providerId="LiveId" clId="{B44EC949-8657-4BFE-B728-B5A9AADFD315}" dt="2025-02-12T13:15:09.274" v="2823"/>
        <pc:sldMkLst>
          <pc:docMk/>
          <pc:sldMk cId="3401642531" sldId="260"/>
        </pc:sldMkLst>
        <pc:spChg chg="mod">
          <ac:chgData name="Maxim van Duin" userId="605588a15f647721" providerId="LiveId" clId="{B44EC949-8657-4BFE-B728-B5A9AADFD315}" dt="2025-02-12T12:13:07.600" v="1153" actId="26606"/>
          <ac:spMkLst>
            <pc:docMk/>
            <pc:sldMk cId="3401642531" sldId="260"/>
            <ac:spMk id="2" creationId="{217E5F72-C347-2FDF-91B7-337DFBADD50E}"/>
          </ac:spMkLst>
        </pc:spChg>
        <pc:spChg chg="mod">
          <ac:chgData name="Maxim van Duin" userId="605588a15f647721" providerId="LiveId" clId="{B44EC949-8657-4BFE-B728-B5A9AADFD315}" dt="2025-02-12T13:01:32.533" v="2817" actId="255"/>
          <ac:spMkLst>
            <pc:docMk/>
            <pc:sldMk cId="3401642531" sldId="260"/>
            <ac:spMk id="3" creationId="{CEAC47D6-B8E2-EC03-44FE-8E629A652DF9}"/>
          </ac:spMkLst>
        </pc:spChg>
        <pc:spChg chg="add">
          <ac:chgData name="Maxim van Duin" userId="605588a15f647721" providerId="LiveId" clId="{B44EC949-8657-4BFE-B728-B5A9AADFD315}" dt="2025-02-12T12:13:07.600" v="1153" actId="26606"/>
          <ac:spMkLst>
            <pc:docMk/>
            <pc:sldMk cId="3401642531" sldId="260"/>
            <ac:spMk id="8" creationId="{1B15ED52-F352-441B-82BF-E0EA34836D08}"/>
          </ac:spMkLst>
        </pc:spChg>
        <pc:spChg chg="add">
          <ac:chgData name="Maxim van Duin" userId="605588a15f647721" providerId="LiveId" clId="{B44EC949-8657-4BFE-B728-B5A9AADFD315}" dt="2025-02-12T12:13:07.600" v="1153" actId="26606"/>
          <ac:spMkLst>
            <pc:docMk/>
            <pc:sldMk cId="3401642531" sldId="260"/>
            <ac:spMk id="10" creationId="{3B2E3793-BFE6-45A2-9B7B-E18844431C99}"/>
          </ac:spMkLst>
        </pc:spChg>
        <pc:spChg chg="add">
          <ac:chgData name="Maxim van Duin" userId="605588a15f647721" providerId="LiveId" clId="{B44EC949-8657-4BFE-B728-B5A9AADFD315}" dt="2025-02-12T12:13:07.600" v="1153" actId="26606"/>
          <ac:spMkLst>
            <pc:docMk/>
            <pc:sldMk cId="3401642531" sldId="260"/>
            <ac:spMk id="12" creationId="{BC4C4868-CB8F-4AF9-9CDB-8108F2C19B67}"/>
          </ac:spMkLst>
        </pc:spChg>
        <pc:spChg chg="add">
          <ac:chgData name="Maxim van Duin" userId="605588a15f647721" providerId="LiveId" clId="{B44EC949-8657-4BFE-B728-B5A9AADFD315}" dt="2025-02-12T12:13:07.600" v="1153" actId="26606"/>
          <ac:spMkLst>
            <pc:docMk/>
            <pc:sldMk cId="3401642531" sldId="260"/>
            <ac:spMk id="14" creationId="{375E0459-6403-40CD-989D-56A4407CA12E}"/>
          </ac:spMkLst>
        </pc:spChg>
        <pc:spChg chg="add">
          <ac:chgData name="Maxim van Duin" userId="605588a15f647721" providerId="LiveId" clId="{B44EC949-8657-4BFE-B728-B5A9AADFD315}" dt="2025-02-12T12:13:07.600" v="1153" actId="26606"/>
          <ac:spMkLst>
            <pc:docMk/>
            <pc:sldMk cId="3401642531" sldId="260"/>
            <ac:spMk id="16" creationId="{53E5B1A8-3AC9-4BD1-9BBC-78CA94F2D1BA}"/>
          </ac:spMkLst>
        </pc:spChg>
      </pc:sldChg>
      <pc:sldChg chg="addSp delSp modSp new mod setBg modNotesTx">
        <pc:chgData name="Maxim van Duin" userId="605588a15f647721" providerId="LiveId" clId="{B44EC949-8657-4BFE-B728-B5A9AADFD315}" dt="2025-02-12T13:15:35.407" v="2826"/>
        <pc:sldMkLst>
          <pc:docMk/>
          <pc:sldMk cId="4036658139" sldId="261"/>
        </pc:sldMkLst>
        <pc:spChg chg="mod">
          <ac:chgData name="Maxim van Duin" userId="605588a15f647721" providerId="LiveId" clId="{B44EC949-8657-4BFE-B728-B5A9AADFD315}" dt="2025-02-12T12:14:48.537" v="1160" actId="26606"/>
          <ac:spMkLst>
            <pc:docMk/>
            <pc:sldMk cId="4036658139" sldId="261"/>
            <ac:spMk id="2" creationId="{FC251645-FDA3-3786-CCD2-48A014208C27}"/>
          </ac:spMkLst>
        </pc:spChg>
        <pc:spChg chg="add del mod">
          <ac:chgData name="Maxim van Duin" userId="605588a15f647721" providerId="LiveId" clId="{B44EC949-8657-4BFE-B728-B5A9AADFD315}" dt="2025-02-12T12:14:48.537" v="1160" actId="26606"/>
          <ac:spMkLst>
            <pc:docMk/>
            <pc:sldMk cId="4036658139" sldId="261"/>
            <ac:spMk id="3" creationId="{9DE78069-E713-E46A-4F18-B77ADD040EA2}"/>
          </ac:spMkLst>
        </pc:spChg>
        <pc:spChg chg="add">
          <ac:chgData name="Maxim van Duin" userId="605588a15f647721" providerId="LiveId" clId="{B44EC949-8657-4BFE-B728-B5A9AADFD315}" dt="2025-02-12T12:14:48.537" v="1160" actId="26606"/>
          <ac:spMkLst>
            <pc:docMk/>
            <pc:sldMk cId="4036658139" sldId="261"/>
            <ac:spMk id="8" creationId="{1B15ED52-F352-441B-82BF-E0EA34836D08}"/>
          </ac:spMkLst>
        </pc:spChg>
        <pc:spChg chg="add del">
          <ac:chgData name="Maxim van Duin" userId="605588a15f647721" providerId="LiveId" clId="{B44EC949-8657-4BFE-B728-B5A9AADFD315}" dt="2025-02-12T12:14:48.530" v="1159" actId="26606"/>
          <ac:spMkLst>
            <pc:docMk/>
            <pc:sldMk cId="4036658139" sldId="261"/>
            <ac:spMk id="9" creationId="{BACC6370-2D7E-4714-9D71-7542949D7D5D}"/>
          </ac:spMkLst>
        </pc:spChg>
        <pc:spChg chg="add">
          <ac:chgData name="Maxim van Duin" userId="605588a15f647721" providerId="LiveId" clId="{B44EC949-8657-4BFE-B728-B5A9AADFD315}" dt="2025-02-12T12:14:48.537" v="1160" actId="26606"/>
          <ac:spMkLst>
            <pc:docMk/>
            <pc:sldMk cId="4036658139" sldId="261"/>
            <ac:spMk id="10" creationId="{3B2E3793-BFE6-45A2-9B7B-E18844431C99}"/>
          </ac:spMkLst>
        </pc:spChg>
        <pc:spChg chg="add del">
          <ac:chgData name="Maxim van Duin" userId="605588a15f647721" providerId="LiveId" clId="{B44EC949-8657-4BFE-B728-B5A9AADFD315}" dt="2025-02-12T12:14:48.530" v="1159" actId="26606"/>
          <ac:spMkLst>
            <pc:docMk/>
            <pc:sldMk cId="4036658139" sldId="261"/>
            <ac:spMk id="11" creationId="{F68B3F68-107C-434F-AA38-110D5EA91B85}"/>
          </ac:spMkLst>
        </pc:spChg>
        <pc:spChg chg="add">
          <ac:chgData name="Maxim van Duin" userId="605588a15f647721" providerId="LiveId" clId="{B44EC949-8657-4BFE-B728-B5A9AADFD315}" dt="2025-02-12T12:14:48.537" v="1160" actId="26606"/>
          <ac:spMkLst>
            <pc:docMk/>
            <pc:sldMk cId="4036658139" sldId="261"/>
            <ac:spMk id="12" creationId="{BC4C4868-CB8F-4AF9-9CDB-8108F2C19B67}"/>
          </ac:spMkLst>
        </pc:spChg>
        <pc:spChg chg="add del">
          <ac:chgData name="Maxim van Duin" userId="605588a15f647721" providerId="LiveId" clId="{B44EC949-8657-4BFE-B728-B5A9AADFD315}" dt="2025-02-12T12:14:48.530" v="1159" actId="26606"/>
          <ac:spMkLst>
            <pc:docMk/>
            <pc:sldMk cId="4036658139" sldId="261"/>
            <ac:spMk id="13" creationId="{AAD0DBB9-1A4B-4391-81D4-CB19F9AB918A}"/>
          </ac:spMkLst>
        </pc:spChg>
        <pc:spChg chg="add">
          <ac:chgData name="Maxim van Duin" userId="605588a15f647721" providerId="LiveId" clId="{B44EC949-8657-4BFE-B728-B5A9AADFD315}" dt="2025-02-12T12:14:48.537" v="1160" actId="26606"/>
          <ac:spMkLst>
            <pc:docMk/>
            <pc:sldMk cId="4036658139" sldId="261"/>
            <ac:spMk id="14" creationId="{375E0459-6403-40CD-989D-56A4407CA12E}"/>
          </ac:spMkLst>
        </pc:spChg>
        <pc:spChg chg="add del">
          <ac:chgData name="Maxim van Duin" userId="605588a15f647721" providerId="LiveId" clId="{B44EC949-8657-4BFE-B728-B5A9AADFD315}" dt="2025-02-12T12:14:48.530" v="1159" actId="26606"/>
          <ac:spMkLst>
            <pc:docMk/>
            <pc:sldMk cId="4036658139" sldId="261"/>
            <ac:spMk id="15" creationId="{063BBA22-50EA-4C4D-BE05-F1CE4E63AA56}"/>
          </ac:spMkLst>
        </pc:spChg>
        <pc:spChg chg="add">
          <ac:chgData name="Maxim van Duin" userId="605588a15f647721" providerId="LiveId" clId="{B44EC949-8657-4BFE-B728-B5A9AADFD315}" dt="2025-02-12T12:14:48.537" v="1160" actId="26606"/>
          <ac:spMkLst>
            <pc:docMk/>
            <pc:sldMk cId="4036658139" sldId="261"/>
            <ac:spMk id="16" creationId="{53E5B1A8-3AC9-4BD1-9BBC-78CA94F2D1BA}"/>
          </ac:spMkLst>
        </pc:spChg>
        <pc:spChg chg="add mod">
          <ac:chgData name="Maxim van Duin" userId="605588a15f647721" providerId="LiveId" clId="{B44EC949-8657-4BFE-B728-B5A9AADFD315}" dt="2025-02-12T13:01:55.528" v="2821" actId="255"/>
          <ac:spMkLst>
            <pc:docMk/>
            <pc:sldMk cId="4036658139" sldId="261"/>
            <ac:spMk id="17" creationId="{9DE78069-E713-E46A-4F18-B77ADD040EA2}"/>
          </ac:spMkLst>
        </pc:spChg>
        <pc:graphicFrameChg chg="add del">
          <ac:chgData name="Maxim van Duin" userId="605588a15f647721" providerId="LiveId" clId="{B44EC949-8657-4BFE-B728-B5A9AADFD315}" dt="2025-02-12T12:14:48.530" v="1159" actId="26606"/>
          <ac:graphicFrameMkLst>
            <pc:docMk/>
            <pc:sldMk cId="4036658139" sldId="261"/>
            <ac:graphicFrameMk id="5" creationId="{67E85AE3-74DF-0C3C-2A77-5D9AA9080449}"/>
          </ac:graphicFrameMkLst>
        </pc:graphicFrameChg>
      </pc:sldChg>
      <pc:sldChg chg="addSp delSp modSp new del mod">
        <pc:chgData name="Maxim van Duin" userId="605588a15f647721" providerId="LiveId" clId="{B44EC949-8657-4BFE-B728-B5A9AADFD315}" dt="2025-02-12T12:18:09.060" v="1220" actId="47"/>
        <pc:sldMkLst>
          <pc:docMk/>
          <pc:sldMk cId="2011636853" sldId="262"/>
        </pc:sldMkLst>
        <pc:spChg chg="mod">
          <ac:chgData name="Maxim van Duin" userId="605588a15f647721" providerId="LiveId" clId="{B44EC949-8657-4BFE-B728-B5A9AADFD315}" dt="2025-02-12T09:52:12.297" v="232" actId="20577"/>
          <ac:spMkLst>
            <pc:docMk/>
            <pc:sldMk cId="2011636853" sldId="262"/>
            <ac:spMk id="2" creationId="{0336E7A5-CB59-BED6-7BC9-0F8E6A674A23}"/>
          </ac:spMkLst>
        </pc:spChg>
        <pc:spChg chg="del">
          <ac:chgData name="Maxim van Duin" userId="605588a15f647721" providerId="LiveId" clId="{B44EC949-8657-4BFE-B728-B5A9AADFD315}" dt="2025-02-12T11:04:58.927" v="1101" actId="22"/>
          <ac:spMkLst>
            <pc:docMk/>
            <pc:sldMk cId="2011636853" sldId="262"/>
            <ac:spMk id="3" creationId="{B09C7A5D-D664-BCFF-AE3A-B796C6E97B43}"/>
          </ac:spMkLst>
        </pc:spChg>
        <pc:picChg chg="add mod ord">
          <ac:chgData name="Maxim van Duin" userId="605588a15f647721" providerId="LiveId" clId="{B44EC949-8657-4BFE-B728-B5A9AADFD315}" dt="2025-02-12T11:05:11.220" v="1105" actId="1076"/>
          <ac:picMkLst>
            <pc:docMk/>
            <pc:sldMk cId="2011636853" sldId="262"/>
            <ac:picMk id="5" creationId="{B6F408AE-DA94-9ACF-DE8F-B6283C7EE1B3}"/>
          </ac:picMkLst>
        </pc:picChg>
      </pc:sldChg>
      <pc:sldChg chg="addSp modSp new del mod">
        <pc:chgData name="Maxim van Duin" userId="605588a15f647721" providerId="LiveId" clId="{B44EC949-8657-4BFE-B728-B5A9AADFD315}" dt="2025-02-12T12:17:11.982" v="1186" actId="47"/>
        <pc:sldMkLst>
          <pc:docMk/>
          <pc:sldMk cId="1093475406" sldId="263"/>
        </pc:sldMkLst>
        <pc:spChg chg="mod">
          <ac:chgData name="Maxim van Duin" userId="605588a15f647721" providerId="LiveId" clId="{B44EC949-8657-4BFE-B728-B5A9AADFD315}" dt="2025-02-12T09:52:24.903" v="237" actId="20577"/>
          <ac:spMkLst>
            <pc:docMk/>
            <pc:sldMk cId="1093475406" sldId="263"/>
            <ac:spMk id="2" creationId="{8957321E-C93B-FED4-EA17-86FCAF0F2C98}"/>
          </ac:spMkLst>
        </pc:spChg>
        <pc:spChg chg="mod">
          <ac:chgData name="Maxim van Duin" userId="605588a15f647721" providerId="LiveId" clId="{B44EC949-8657-4BFE-B728-B5A9AADFD315}" dt="2025-02-12T10:42:30.429" v="937" actId="15"/>
          <ac:spMkLst>
            <pc:docMk/>
            <pc:sldMk cId="1093475406" sldId="263"/>
            <ac:spMk id="3" creationId="{6E4839A4-69AC-84CE-D850-29400FC5520D}"/>
          </ac:spMkLst>
        </pc:spChg>
        <pc:graphicFrameChg chg="add mod modGraphic">
          <ac:chgData name="Maxim van Duin" userId="605588a15f647721" providerId="LiveId" clId="{B44EC949-8657-4BFE-B728-B5A9AADFD315}" dt="2025-02-12T10:44:10.823" v="1035" actId="20577"/>
          <ac:graphicFrameMkLst>
            <pc:docMk/>
            <pc:sldMk cId="1093475406" sldId="263"/>
            <ac:graphicFrameMk id="4" creationId="{ABFF9378-9AF6-4817-7FD0-E0343653119F}"/>
          </ac:graphicFrameMkLst>
        </pc:graphicFrameChg>
      </pc:sldChg>
      <pc:sldChg chg="addSp modSp new mod setBg modNotesTx">
        <pc:chgData name="Maxim van Duin" userId="605588a15f647721" providerId="LiveId" clId="{B44EC949-8657-4BFE-B728-B5A9AADFD315}" dt="2025-02-12T13:02:06.159" v="2822" actId="255"/>
        <pc:sldMkLst>
          <pc:docMk/>
          <pc:sldMk cId="1633211379" sldId="264"/>
        </pc:sldMkLst>
        <pc:spChg chg="mod">
          <ac:chgData name="Maxim van Duin" userId="605588a15f647721" providerId="LiveId" clId="{B44EC949-8657-4BFE-B728-B5A9AADFD315}" dt="2025-02-12T12:15:08.870" v="1161" actId="26606"/>
          <ac:spMkLst>
            <pc:docMk/>
            <pc:sldMk cId="1633211379" sldId="264"/>
            <ac:spMk id="2" creationId="{362F62ED-AD27-8586-3F96-11F8874C92B2}"/>
          </ac:spMkLst>
        </pc:spChg>
        <pc:spChg chg="mod">
          <ac:chgData name="Maxim van Duin" userId="605588a15f647721" providerId="LiveId" clId="{B44EC949-8657-4BFE-B728-B5A9AADFD315}" dt="2025-02-12T13:02:06.159" v="2822" actId="255"/>
          <ac:spMkLst>
            <pc:docMk/>
            <pc:sldMk cId="1633211379" sldId="264"/>
            <ac:spMk id="3" creationId="{BDB6901B-2F3D-2E59-8E0D-8EC8CAD4305F}"/>
          </ac:spMkLst>
        </pc:spChg>
        <pc:spChg chg="add">
          <ac:chgData name="Maxim van Duin" userId="605588a15f647721" providerId="LiveId" clId="{B44EC949-8657-4BFE-B728-B5A9AADFD315}" dt="2025-02-12T12:15:08.870" v="1161" actId="26606"/>
          <ac:spMkLst>
            <pc:docMk/>
            <pc:sldMk cId="1633211379" sldId="264"/>
            <ac:spMk id="8" creationId="{1B15ED52-F352-441B-82BF-E0EA34836D08}"/>
          </ac:spMkLst>
        </pc:spChg>
        <pc:spChg chg="add">
          <ac:chgData name="Maxim van Duin" userId="605588a15f647721" providerId="LiveId" clId="{B44EC949-8657-4BFE-B728-B5A9AADFD315}" dt="2025-02-12T12:15:08.870" v="1161" actId="26606"/>
          <ac:spMkLst>
            <pc:docMk/>
            <pc:sldMk cId="1633211379" sldId="264"/>
            <ac:spMk id="10" creationId="{3B2E3793-BFE6-45A2-9B7B-E18844431C99}"/>
          </ac:spMkLst>
        </pc:spChg>
        <pc:spChg chg="add">
          <ac:chgData name="Maxim van Duin" userId="605588a15f647721" providerId="LiveId" clId="{B44EC949-8657-4BFE-B728-B5A9AADFD315}" dt="2025-02-12T12:15:08.870" v="1161" actId="26606"/>
          <ac:spMkLst>
            <pc:docMk/>
            <pc:sldMk cId="1633211379" sldId="264"/>
            <ac:spMk id="12" creationId="{BC4C4868-CB8F-4AF9-9CDB-8108F2C19B67}"/>
          </ac:spMkLst>
        </pc:spChg>
        <pc:spChg chg="add">
          <ac:chgData name="Maxim van Duin" userId="605588a15f647721" providerId="LiveId" clId="{B44EC949-8657-4BFE-B728-B5A9AADFD315}" dt="2025-02-12T12:15:08.870" v="1161" actId="26606"/>
          <ac:spMkLst>
            <pc:docMk/>
            <pc:sldMk cId="1633211379" sldId="264"/>
            <ac:spMk id="14" creationId="{375E0459-6403-40CD-989D-56A4407CA12E}"/>
          </ac:spMkLst>
        </pc:spChg>
        <pc:spChg chg="add">
          <ac:chgData name="Maxim van Duin" userId="605588a15f647721" providerId="LiveId" clId="{B44EC949-8657-4BFE-B728-B5A9AADFD315}" dt="2025-02-12T12:15:08.870" v="1161" actId="26606"/>
          <ac:spMkLst>
            <pc:docMk/>
            <pc:sldMk cId="1633211379" sldId="264"/>
            <ac:spMk id="16" creationId="{53E5B1A8-3AC9-4BD1-9BBC-78CA94F2D1BA}"/>
          </ac:spMkLst>
        </pc:spChg>
      </pc:sldChg>
      <pc:sldChg chg="addSp delSp modSp new del mod modClrScheme chgLayout">
        <pc:chgData name="Maxim van Duin" userId="605588a15f647721" providerId="LiveId" clId="{B44EC949-8657-4BFE-B728-B5A9AADFD315}" dt="2025-02-12T12:20:13.515" v="1246" actId="47"/>
        <pc:sldMkLst>
          <pc:docMk/>
          <pc:sldMk cId="3006735625" sldId="265"/>
        </pc:sldMkLst>
        <pc:spChg chg="mod ord">
          <ac:chgData name="Maxim van Duin" userId="605588a15f647721" providerId="LiveId" clId="{B44EC949-8657-4BFE-B728-B5A9AADFD315}" dt="2025-02-12T12:14:02.552" v="1156" actId="700"/>
          <ac:spMkLst>
            <pc:docMk/>
            <pc:sldMk cId="3006735625" sldId="265"/>
            <ac:spMk id="2" creationId="{4C7BAE1A-3F12-A5EC-0273-E16C17EB9320}"/>
          </ac:spMkLst>
        </pc:spChg>
        <pc:spChg chg="mod ord">
          <ac:chgData name="Maxim van Duin" userId="605588a15f647721" providerId="LiveId" clId="{B44EC949-8657-4BFE-B728-B5A9AADFD315}" dt="2025-02-12T12:14:02.552" v="1156" actId="700"/>
          <ac:spMkLst>
            <pc:docMk/>
            <pc:sldMk cId="3006735625" sldId="265"/>
            <ac:spMk id="3" creationId="{EA656F74-A0CF-AB28-9FE9-97BAFADEA8B1}"/>
          </ac:spMkLst>
        </pc:spChg>
        <pc:spChg chg="add del mod">
          <ac:chgData name="Maxim van Duin" userId="605588a15f647721" providerId="LiveId" clId="{B44EC949-8657-4BFE-B728-B5A9AADFD315}" dt="2025-02-12T12:13:46.431" v="1154" actId="6264"/>
          <ac:spMkLst>
            <pc:docMk/>
            <pc:sldMk cId="3006735625" sldId="265"/>
            <ac:spMk id="6" creationId="{C714005E-BBC7-8FED-FF4F-37B1BB576133}"/>
          </ac:spMkLst>
        </pc:spChg>
        <pc:spChg chg="add del mod">
          <ac:chgData name="Maxim van Duin" userId="605588a15f647721" providerId="LiveId" clId="{B44EC949-8657-4BFE-B728-B5A9AADFD315}" dt="2025-02-12T12:13:46.431" v="1154" actId="6264"/>
          <ac:spMkLst>
            <pc:docMk/>
            <pc:sldMk cId="3006735625" sldId="265"/>
            <ac:spMk id="7" creationId="{58D44CC8-76CE-27F8-2C65-F9BEEE576110}"/>
          </ac:spMkLst>
        </pc:spChg>
        <pc:spChg chg="add del mod ord">
          <ac:chgData name="Maxim van Duin" userId="605588a15f647721" providerId="LiveId" clId="{B44EC949-8657-4BFE-B728-B5A9AADFD315}" dt="2025-02-12T12:14:02.552" v="1156" actId="700"/>
          <ac:spMkLst>
            <pc:docMk/>
            <pc:sldMk cId="3006735625" sldId="265"/>
            <ac:spMk id="8" creationId="{98E2DB8A-A8EB-5FE8-6E48-07EFFD5D9AF4}"/>
          </ac:spMkLst>
        </pc:spChg>
        <pc:picChg chg="add mod">
          <ac:chgData name="Maxim van Duin" userId="605588a15f647721" providerId="LiveId" clId="{B44EC949-8657-4BFE-B728-B5A9AADFD315}" dt="2025-02-12T10:21:00.190" v="680" actId="1076"/>
          <ac:picMkLst>
            <pc:docMk/>
            <pc:sldMk cId="3006735625" sldId="265"/>
            <ac:picMk id="5" creationId="{1C602563-E622-02D4-39F8-CDE62A1DD554}"/>
          </ac:picMkLst>
        </pc:picChg>
      </pc:sldChg>
      <pc:sldChg chg="addSp modSp new del mod">
        <pc:chgData name="Maxim van Duin" userId="605588a15f647721" providerId="LiveId" clId="{B44EC949-8657-4BFE-B728-B5A9AADFD315}" dt="2025-02-12T12:19:18.553" v="1235" actId="47"/>
        <pc:sldMkLst>
          <pc:docMk/>
          <pc:sldMk cId="3231612013" sldId="266"/>
        </pc:sldMkLst>
        <pc:spChg chg="mod">
          <ac:chgData name="Maxim van Duin" userId="605588a15f647721" providerId="LiveId" clId="{B44EC949-8657-4BFE-B728-B5A9AADFD315}" dt="2025-02-12T10:22:31.007" v="685" actId="20577"/>
          <ac:spMkLst>
            <pc:docMk/>
            <pc:sldMk cId="3231612013" sldId="266"/>
            <ac:spMk id="2" creationId="{62895C0F-893F-488A-74B0-91CA14B79824}"/>
          </ac:spMkLst>
        </pc:spChg>
        <pc:spChg chg="mod">
          <ac:chgData name="Maxim van Duin" userId="605588a15f647721" providerId="LiveId" clId="{B44EC949-8657-4BFE-B728-B5A9AADFD315}" dt="2025-02-12T10:28:15.747" v="738" actId="20577"/>
          <ac:spMkLst>
            <pc:docMk/>
            <pc:sldMk cId="3231612013" sldId="266"/>
            <ac:spMk id="3" creationId="{B4CB422A-95B0-C11C-F7CE-9DC21AB38431}"/>
          </ac:spMkLst>
        </pc:spChg>
        <pc:picChg chg="add mod">
          <ac:chgData name="Maxim van Duin" userId="605588a15f647721" providerId="LiveId" clId="{B44EC949-8657-4BFE-B728-B5A9AADFD315}" dt="2025-02-12T10:32:41.526" v="745" actId="1076"/>
          <ac:picMkLst>
            <pc:docMk/>
            <pc:sldMk cId="3231612013" sldId="266"/>
            <ac:picMk id="5" creationId="{BE2A57F5-5193-CA79-2657-90CDA0BCB698}"/>
          </ac:picMkLst>
        </pc:picChg>
      </pc:sldChg>
      <pc:sldChg chg="addSp modSp new mod setBg modNotesTx">
        <pc:chgData name="Maxim van Duin" userId="605588a15f647721" providerId="LiveId" clId="{B44EC949-8657-4BFE-B728-B5A9AADFD315}" dt="2025-02-12T13:01:49.878" v="2820" actId="255"/>
        <pc:sldMkLst>
          <pc:docMk/>
          <pc:sldMk cId="116406352" sldId="267"/>
        </pc:sldMkLst>
        <pc:spChg chg="mod">
          <ac:chgData name="Maxim van Duin" userId="605588a15f647721" providerId="LiveId" clId="{B44EC949-8657-4BFE-B728-B5A9AADFD315}" dt="2025-02-12T12:14:22.585" v="1157" actId="26606"/>
          <ac:spMkLst>
            <pc:docMk/>
            <pc:sldMk cId="116406352" sldId="267"/>
            <ac:spMk id="2" creationId="{D21E1DE8-0ACA-506F-580B-F85B6D92B59A}"/>
          </ac:spMkLst>
        </pc:spChg>
        <pc:spChg chg="mod">
          <ac:chgData name="Maxim van Duin" userId="605588a15f647721" providerId="LiveId" clId="{B44EC949-8657-4BFE-B728-B5A9AADFD315}" dt="2025-02-12T13:01:49.878" v="2820" actId="255"/>
          <ac:spMkLst>
            <pc:docMk/>
            <pc:sldMk cId="116406352" sldId="267"/>
            <ac:spMk id="3" creationId="{E51C657A-C9DC-A94A-1042-4775728037B9}"/>
          </ac:spMkLst>
        </pc:spChg>
        <pc:spChg chg="add">
          <ac:chgData name="Maxim van Duin" userId="605588a15f647721" providerId="LiveId" clId="{B44EC949-8657-4BFE-B728-B5A9AADFD315}" dt="2025-02-12T12:14:22.585" v="1157" actId="26606"/>
          <ac:spMkLst>
            <pc:docMk/>
            <pc:sldMk cId="116406352" sldId="267"/>
            <ac:spMk id="8" creationId="{1B15ED52-F352-441B-82BF-E0EA34836D08}"/>
          </ac:spMkLst>
        </pc:spChg>
        <pc:spChg chg="add">
          <ac:chgData name="Maxim van Duin" userId="605588a15f647721" providerId="LiveId" clId="{B44EC949-8657-4BFE-B728-B5A9AADFD315}" dt="2025-02-12T12:14:22.585" v="1157" actId="26606"/>
          <ac:spMkLst>
            <pc:docMk/>
            <pc:sldMk cId="116406352" sldId="267"/>
            <ac:spMk id="10" creationId="{3B2E3793-BFE6-45A2-9B7B-E18844431C99}"/>
          </ac:spMkLst>
        </pc:spChg>
        <pc:spChg chg="add">
          <ac:chgData name="Maxim van Duin" userId="605588a15f647721" providerId="LiveId" clId="{B44EC949-8657-4BFE-B728-B5A9AADFD315}" dt="2025-02-12T12:14:22.585" v="1157" actId="26606"/>
          <ac:spMkLst>
            <pc:docMk/>
            <pc:sldMk cId="116406352" sldId="267"/>
            <ac:spMk id="12" creationId="{BC4C4868-CB8F-4AF9-9CDB-8108F2C19B67}"/>
          </ac:spMkLst>
        </pc:spChg>
        <pc:spChg chg="add">
          <ac:chgData name="Maxim van Duin" userId="605588a15f647721" providerId="LiveId" clId="{B44EC949-8657-4BFE-B728-B5A9AADFD315}" dt="2025-02-12T12:14:22.585" v="1157" actId="26606"/>
          <ac:spMkLst>
            <pc:docMk/>
            <pc:sldMk cId="116406352" sldId="267"/>
            <ac:spMk id="14" creationId="{375E0459-6403-40CD-989D-56A4407CA12E}"/>
          </ac:spMkLst>
        </pc:spChg>
        <pc:spChg chg="add">
          <ac:chgData name="Maxim van Duin" userId="605588a15f647721" providerId="LiveId" clId="{B44EC949-8657-4BFE-B728-B5A9AADFD315}" dt="2025-02-12T12:14:22.585" v="1157" actId="26606"/>
          <ac:spMkLst>
            <pc:docMk/>
            <pc:sldMk cId="116406352" sldId="267"/>
            <ac:spMk id="16" creationId="{53E5B1A8-3AC9-4BD1-9BBC-78CA94F2D1BA}"/>
          </ac:spMkLst>
        </pc:spChg>
      </pc:sldChg>
      <pc:sldChg chg="addSp modSp add mod ord modNotesTx">
        <pc:chgData name="Maxim van Duin" userId="605588a15f647721" providerId="LiveId" clId="{B44EC949-8657-4BFE-B728-B5A9AADFD315}" dt="2025-02-12T13:16:57.902" v="2860" actId="20577"/>
        <pc:sldMkLst>
          <pc:docMk/>
          <pc:sldMk cId="860299645" sldId="268"/>
        </pc:sldMkLst>
        <pc:spChg chg="mod">
          <ac:chgData name="Maxim van Duin" userId="605588a15f647721" providerId="LiveId" clId="{B44EC949-8657-4BFE-B728-B5A9AADFD315}" dt="2025-02-12T12:16:42.815" v="1182" actId="20577"/>
          <ac:spMkLst>
            <pc:docMk/>
            <pc:sldMk cId="860299645" sldId="268"/>
            <ac:spMk id="2" creationId="{4D22B51D-A247-BEEB-BFCC-48B55F37B09F}"/>
          </ac:spMkLst>
        </pc:spChg>
        <pc:spChg chg="mod">
          <ac:chgData name="Maxim van Duin" userId="605588a15f647721" providerId="LiveId" clId="{B44EC949-8657-4BFE-B728-B5A9AADFD315}" dt="2025-02-12T13:16:57.902" v="2860" actId="20577"/>
          <ac:spMkLst>
            <pc:docMk/>
            <pc:sldMk cId="860299645" sldId="268"/>
            <ac:spMk id="3" creationId="{5E22377D-AFD7-AAA9-98EC-8F970F934114}"/>
          </ac:spMkLst>
        </pc:spChg>
        <pc:graphicFrameChg chg="add mod modGraphic">
          <ac:chgData name="Maxim van Duin" userId="605588a15f647721" providerId="LiveId" clId="{B44EC949-8657-4BFE-B728-B5A9AADFD315}" dt="2025-02-12T12:56:46.423" v="2627" actId="313"/>
          <ac:graphicFrameMkLst>
            <pc:docMk/>
            <pc:sldMk cId="860299645" sldId="268"/>
            <ac:graphicFrameMk id="4" creationId="{A4FB2E6C-AB1B-2814-EED2-8768ECB8F802}"/>
          </ac:graphicFrameMkLst>
        </pc:graphicFrameChg>
      </pc:sldChg>
      <pc:sldChg chg="addSp delSp add del setBg delDesignElem">
        <pc:chgData name="Maxim van Duin" userId="605588a15f647721" providerId="LiveId" clId="{B44EC949-8657-4BFE-B728-B5A9AADFD315}" dt="2025-02-12T12:16:30.835" v="1164"/>
        <pc:sldMkLst>
          <pc:docMk/>
          <pc:sldMk cId="4149663080" sldId="268"/>
        </pc:sldMkLst>
        <pc:spChg chg="add del">
          <ac:chgData name="Maxim van Duin" userId="605588a15f647721" providerId="LiveId" clId="{B44EC949-8657-4BFE-B728-B5A9AADFD315}" dt="2025-02-12T12:16:30.835" v="1164"/>
          <ac:spMkLst>
            <pc:docMk/>
            <pc:sldMk cId="4149663080" sldId="268"/>
            <ac:spMk id="8" creationId="{A1595CE5-9FD2-2872-22C5-F8B9E3B247D8}"/>
          </ac:spMkLst>
        </pc:spChg>
        <pc:spChg chg="add del">
          <ac:chgData name="Maxim van Duin" userId="605588a15f647721" providerId="LiveId" clId="{B44EC949-8657-4BFE-B728-B5A9AADFD315}" dt="2025-02-12T12:16:30.835" v="1164"/>
          <ac:spMkLst>
            <pc:docMk/>
            <pc:sldMk cId="4149663080" sldId="268"/>
            <ac:spMk id="10" creationId="{F2A573AD-0384-DFFB-3FB5-2060F53DED67}"/>
          </ac:spMkLst>
        </pc:spChg>
        <pc:spChg chg="add del">
          <ac:chgData name="Maxim van Duin" userId="605588a15f647721" providerId="LiveId" clId="{B44EC949-8657-4BFE-B728-B5A9AADFD315}" dt="2025-02-12T12:16:30.835" v="1164"/>
          <ac:spMkLst>
            <pc:docMk/>
            <pc:sldMk cId="4149663080" sldId="268"/>
            <ac:spMk id="12" creationId="{70299B20-A127-A1BD-C44D-A0DDF9E0446C}"/>
          </ac:spMkLst>
        </pc:spChg>
        <pc:spChg chg="add del">
          <ac:chgData name="Maxim van Duin" userId="605588a15f647721" providerId="LiveId" clId="{B44EC949-8657-4BFE-B728-B5A9AADFD315}" dt="2025-02-12T12:16:30.835" v="1164"/>
          <ac:spMkLst>
            <pc:docMk/>
            <pc:sldMk cId="4149663080" sldId="268"/>
            <ac:spMk id="14" creationId="{0FF49C7B-43EB-FC78-DC30-2FF1F0F8334F}"/>
          </ac:spMkLst>
        </pc:spChg>
        <pc:spChg chg="add del">
          <ac:chgData name="Maxim van Duin" userId="605588a15f647721" providerId="LiveId" clId="{B44EC949-8657-4BFE-B728-B5A9AADFD315}" dt="2025-02-12T12:16:30.835" v="1164"/>
          <ac:spMkLst>
            <pc:docMk/>
            <pc:sldMk cId="4149663080" sldId="268"/>
            <ac:spMk id="16" creationId="{AA212F38-9948-5396-1886-8F466AC2C9FF}"/>
          </ac:spMkLst>
        </pc:spChg>
      </pc:sldChg>
      <pc:sldChg chg="addSp delSp modSp add mod ord modNotesTx">
        <pc:chgData name="Maxim van Duin" userId="605588a15f647721" providerId="LiveId" clId="{B44EC949-8657-4BFE-B728-B5A9AADFD315}" dt="2025-02-12T13:15:57.561" v="2830"/>
        <pc:sldMkLst>
          <pc:docMk/>
          <pc:sldMk cId="2349069807" sldId="269"/>
        </pc:sldMkLst>
        <pc:spChg chg="mod">
          <ac:chgData name="Maxim van Duin" userId="605588a15f647721" providerId="LiveId" clId="{B44EC949-8657-4BFE-B728-B5A9AADFD315}" dt="2025-02-12T12:18:06.277" v="1219" actId="20577"/>
          <ac:spMkLst>
            <pc:docMk/>
            <pc:sldMk cId="2349069807" sldId="269"/>
            <ac:spMk id="2" creationId="{A7AB7027-B102-6933-B70D-0BC0CD93308D}"/>
          </ac:spMkLst>
        </pc:spChg>
        <pc:spChg chg="del mod">
          <ac:chgData name="Maxim van Duin" userId="605588a15f647721" providerId="LiveId" clId="{B44EC949-8657-4BFE-B728-B5A9AADFD315}" dt="2025-02-12T12:17:29.046" v="1191"/>
          <ac:spMkLst>
            <pc:docMk/>
            <pc:sldMk cId="2349069807" sldId="269"/>
            <ac:spMk id="3" creationId="{2BCCE7A2-DC4B-D51D-F1FD-7F7404FF5535}"/>
          </ac:spMkLst>
        </pc:spChg>
        <pc:picChg chg="add mod">
          <ac:chgData name="Maxim van Duin" userId="605588a15f647721" providerId="LiveId" clId="{B44EC949-8657-4BFE-B728-B5A9AADFD315}" dt="2025-02-12T12:17:43.902" v="1196" actId="1076"/>
          <ac:picMkLst>
            <pc:docMk/>
            <pc:sldMk cId="2349069807" sldId="269"/>
            <ac:picMk id="4" creationId="{C563E235-69EE-DC91-34F9-7A4CD8F12142}"/>
          </ac:picMkLst>
        </pc:picChg>
      </pc:sldChg>
      <pc:sldChg chg="addSp modSp add mod ord modNotesTx">
        <pc:chgData name="Maxim van Duin" userId="605588a15f647721" providerId="LiveId" clId="{B44EC949-8657-4BFE-B728-B5A9AADFD315}" dt="2025-02-12T13:01:44.187" v="2819" actId="255"/>
        <pc:sldMkLst>
          <pc:docMk/>
          <pc:sldMk cId="1649478344" sldId="270"/>
        </pc:sldMkLst>
        <pc:spChg chg="mod">
          <ac:chgData name="Maxim van Duin" userId="605588a15f647721" providerId="LiveId" clId="{B44EC949-8657-4BFE-B728-B5A9AADFD315}" dt="2025-02-12T12:18:42.430" v="1227"/>
          <ac:spMkLst>
            <pc:docMk/>
            <pc:sldMk cId="1649478344" sldId="270"/>
            <ac:spMk id="2" creationId="{35D7D1B0-31B7-5A4A-1915-8F41B1FE7C35}"/>
          </ac:spMkLst>
        </pc:spChg>
        <pc:spChg chg="mod">
          <ac:chgData name="Maxim van Duin" userId="605588a15f647721" providerId="LiveId" clId="{B44EC949-8657-4BFE-B728-B5A9AADFD315}" dt="2025-02-12T13:01:44.187" v="2819" actId="255"/>
          <ac:spMkLst>
            <pc:docMk/>
            <pc:sldMk cId="1649478344" sldId="270"/>
            <ac:spMk id="3" creationId="{3F71B280-1D9F-2DDF-1D92-98E9A910A1CB}"/>
          </ac:spMkLst>
        </pc:spChg>
        <pc:picChg chg="add mod">
          <ac:chgData name="Maxim van Duin" userId="605588a15f647721" providerId="LiveId" clId="{B44EC949-8657-4BFE-B728-B5A9AADFD315}" dt="2025-02-12T12:19:06.221" v="1234" actId="14100"/>
          <ac:picMkLst>
            <pc:docMk/>
            <pc:sldMk cId="1649478344" sldId="270"/>
            <ac:picMk id="4" creationId="{CDDB2358-BBDA-EFE4-D356-509869886444}"/>
          </ac:picMkLst>
        </pc:picChg>
      </pc:sldChg>
      <pc:sldChg chg="addSp modSp add mod ord modNotesTx">
        <pc:chgData name="Maxim van Duin" userId="605588a15f647721" providerId="LiveId" clId="{B44EC949-8657-4BFE-B728-B5A9AADFD315}" dt="2025-02-13T13:23:24.820" v="2873" actId="20577"/>
        <pc:sldMkLst>
          <pc:docMk/>
          <pc:sldMk cId="821073099" sldId="271"/>
        </pc:sldMkLst>
        <pc:spChg chg="mod">
          <ac:chgData name="Maxim van Duin" userId="605588a15f647721" providerId="LiveId" clId="{B44EC949-8657-4BFE-B728-B5A9AADFD315}" dt="2025-02-12T12:19:48.817" v="1243"/>
          <ac:spMkLst>
            <pc:docMk/>
            <pc:sldMk cId="821073099" sldId="271"/>
            <ac:spMk id="2" creationId="{D17DF734-EB98-F582-6DD8-440193B5DD8D}"/>
          </ac:spMkLst>
        </pc:spChg>
        <pc:spChg chg="mod">
          <ac:chgData name="Maxim van Duin" userId="605588a15f647721" providerId="LiveId" clId="{B44EC949-8657-4BFE-B728-B5A9AADFD315}" dt="2025-02-12T13:01:37.980" v="2818" actId="255"/>
          <ac:spMkLst>
            <pc:docMk/>
            <pc:sldMk cId="821073099" sldId="271"/>
            <ac:spMk id="3" creationId="{9A9BB38A-9027-3877-910E-27FE71999728}"/>
          </ac:spMkLst>
        </pc:spChg>
        <pc:picChg chg="add mod">
          <ac:chgData name="Maxim van Duin" userId="605588a15f647721" providerId="LiveId" clId="{B44EC949-8657-4BFE-B728-B5A9AADFD315}" dt="2025-02-12T12:20:06.890" v="1245" actId="1076"/>
          <ac:picMkLst>
            <pc:docMk/>
            <pc:sldMk cId="821073099" sldId="271"/>
            <ac:picMk id="4" creationId="{8E5CF62E-1E88-6B54-61FC-AB4B118F83B2}"/>
          </ac:picMkLst>
        </pc:picChg>
      </pc:sldChg>
      <pc:sldChg chg="addSp modSp new mod setBg addAnim modAnim">
        <pc:chgData name="Maxim van Duin" userId="605588a15f647721" providerId="LiveId" clId="{B44EC949-8657-4BFE-B728-B5A9AADFD315}" dt="2025-02-12T13:00:52.959" v="2813"/>
        <pc:sldMkLst>
          <pc:docMk/>
          <pc:sldMk cId="534016987" sldId="272"/>
        </pc:sldMkLst>
        <pc:spChg chg="mod">
          <ac:chgData name="Maxim van Duin" userId="605588a15f647721" providerId="LiveId" clId="{B44EC949-8657-4BFE-B728-B5A9AADFD315}" dt="2025-02-12T13:00:44.610" v="2811" actId="26606"/>
          <ac:spMkLst>
            <pc:docMk/>
            <pc:sldMk cId="534016987" sldId="272"/>
            <ac:spMk id="2" creationId="{D65FACDE-F8BF-2879-20C8-9F549A1F0E2B}"/>
          </ac:spMkLst>
        </pc:spChg>
        <pc:spChg chg="mod">
          <ac:chgData name="Maxim van Duin" userId="605588a15f647721" providerId="LiveId" clId="{B44EC949-8657-4BFE-B728-B5A9AADFD315}" dt="2025-02-12T13:00:44.610" v="2811" actId="26606"/>
          <ac:spMkLst>
            <pc:docMk/>
            <pc:sldMk cId="534016987" sldId="272"/>
            <ac:spMk id="3" creationId="{B4E58806-5272-F44B-BA7F-0A6FCB4715EE}"/>
          </ac:spMkLst>
        </pc:spChg>
        <pc:spChg chg="add">
          <ac:chgData name="Maxim van Duin" userId="605588a15f647721" providerId="LiveId" clId="{B44EC949-8657-4BFE-B728-B5A9AADFD315}" dt="2025-02-12T13:00:44.610" v="2811" actId="26606"/>
          <ac:spMkLst>
            <pc:docMk/>
            <pc:sldMk cId="534016987" sldId="272"/>
            <ac:spMk id="8" creationId="{6F5A5072-7B47-4D32-B52A-4EBBF590B8A5}"/>
          </ac:spMkLst>
        </pc:spChg>
        <pc:spChg chg="add">
          <ac:chgData name="Maxim van Duin" userId="605588a15f647721" providerId="LiveId" clId="{B44EC949-8657-4BFE-B728-B5A9AADFD315}" dt="2025-02-12T13:00:44.610" v="2811" actId="26606"/>
          <ac:spMkLst>
            <pc:docMk/>
            <pc:sldMk cId="534016987" sldId="272"/>
            <ac:spMk id="10" creationId="{9715DAF0-AE1B-46C9-8A6B-DB2AA05AB91D}"/>
          </ac:spMkLst>
        </pc:spChg>
        <pc:spChg chg="add">
          <ac:chgData name="Maxim van Duin" userId="605588a15f647721" providerId="LiveId" clId="{B44EC949-8657-4BFE-B728-B5A9AADFD315}" dt="2025-02-12T13:00:44.610" v="2811" actId="26606"/>
          <ac:spMkLst>
            <pc:docMk/>
            <pc:sldMk cId="534016987" sldId="272"/>
            <ac:spMk id="12" creationId="{6016219D-510E-4184-9090-6D5578A87BD1}"/>
          </ac:spMkLst>
        </pc:spChg>
        <pc:spChg chg="add">
          <ac:chgData name="Maxim van Duin" userId="605588a15f647721" providerId="LiveId" clId="{B44EC949-8657-4BFE-B728-B5A9AADFD315}" dt="2025-02-12T13:00:44.610" v="2811" actId="26606"/>
          <ac:spMkLst>
            <pc:docMk/>
            <pc:sldMk cId="534016987" sldId="272"/>
            <ac:spMk id="14" creationId="{AFF4A713-7B75-4B21-90D7-5AB19547C728}"/>
          </ac:spMkLst>
        </pc:spChg>
        <pc:spChg chg="add">
          <ac:chgData name="Maxim van Duin" userId="605588a15f647721" providerId="LiveId" clId="{B44EC949-8657-4BFE-B728-B5A9AADFD315}" dt="2025-02-12T13:00:44.610" v="2811" actId="26606"/>
          <ac:spMkLst>
            <pc:docMk/>
            <pc:sldMk cId="534016987" sldId="272"/>
            <ac:spMk id="16" creationId="{DC631C0B-6DA6-4E57-8231-CE32B3434A7E}"/>
          </ac:spMkLst>
        </pc:spChg>
        <pc:spChg chg="add">
          <ac:chgData name="Maxim van Duin" userId="605588a15f647721" providerId="LiveId" clId="{B44EC949-8657-4BFE-B728-B5A9AADFD315}" dt="2025-02-12T13:00:44.610" v="2811" actId="26606"/>
          <ac:spMkLst>
            <pc:docMk/>
            <pc:sldMk cId="534016987" sldId="272"/>
            <ac:spMk id="18" creationId="{C29501E6-A978-4A61-9689-9085AF97A53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C73F0E-56E9-41A4-AA2F-834574B01103}" type="datetimeFigureOut">
              <a:rPr lang="nl-NL" smtClean="0"/>
              <a:t>13-2-2025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74A060-9BBD-49F8-8D90-B8DE3D014864}" type="slidenum">
              <a:rPr lang="nl-NL" smtClean="0"/>
              <a:t>‹nr.›</a:t>
            </a:fld>
            <a:endParaRPr lang="nl-NL"/>
          </a:p>
        </p:txBody>
      </p:sp>
    </p:spTree>
    <p:extLst>
      <p:ext uri="{BB962C8B-B14F-4D97-AF65-F5344CB8AC3E}">
        <p14:creationId xmlns:p14="http://schemas.microsoft.com/office/powerpoint/2010/main" val="8827120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latin typeface="Arial" panose="020B0604020202020204" pitchFamily="34" charset="0"/>
              </a:rPr>
              <a:t>Hoe zou je het aanbod van wiskundige content in de game (denk aan oefeningen, tips en uitleg) beter kunnen afstemmen op de actuele kennis van een leerling?</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1</a:t>
            </a:fld>
            <a:endParaRPr lang="nl-NL"/>
          </a:p>
        </p:txBody>
      </p:sp>
    </p:spTree>
    <p:extLst>
      <p:ext uri="{BB962C8B-B14F-4D97-AF65-F5344CB8AC3E}">
        <p14:creationId xmlns:p14="http://schemas.microsoft.com/office/powerpoint/2010/main" val="42614105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latin typeface="Arial" panose="020B0604020202020204" pitchFamily="34" charset="0"/>
              </a:rPr>
              <a:t>Hoe zou je oplossing eruit kunnen zien? Maak een paper prototype van tenminste een scherm dat een indruk geeft van de nieuwe functionaliteit en interactie. </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11</a:t>
            </a:fld>
            <a:endParaRPr lang="nl-NL"/>
          </a:p>
        </p:txBody>
      </p:sp>
    </p:spTree>
    <p:extLst>
      <p:ext uri="{BB962C8B-B14F-4D97-AF65-F5344CB8AC3E}">
        <p14:creationId xmlns:p14="http://schemas.microsoft.com/office/powerpoint/2010/main" val="20722057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CC394-6314-AD96-059A-D2F3A6BC7C0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714ADDA7-A0E7-028A-BDD2-1B910CD50B5B}"/>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AEBBFC3-1AA1-EEA4-E1A7-D3187EC6B54A}"/>
              </a:ext>
            </a:extLst>
          </p:cNvPr>
          <p:cNvSpPr>
            <a:spLocks noGrp="1"/>
          </p:cNvSpPr>
          <p:nvPr>
            <p:ph type="body" idx="1"/>
          </p:nvPr>
        </p:nvSpPr>
        <p:spPr/>
        <p:txBody>
          <a:bodyPr/>
          <a:lstStyle/>
          <a:p>
            <a:r>
              <a:rPr lang="nl-NL" b="0" i="0" dirty="0">
                <a:solidFill>
                  <a:srgbClr val="000000"/>
                </a:solidFill>
                <a:effectLst/>
                <a:latin typeface="Arial" panose="020B0604020202020204" pitchFamily="34" charset="0"/>
              </a:rPr>
              <a:t>Hoe zou je oplossing eruit kunnen zien? Maak een paper prototype van tenminste een scherm dat een indruk geeft van de nieuwe functionaliteit en interactie. </a:t>
            </a:r>
            <a:endParaRPr lang="nl-NL" dirty="0"/>
          </a:p>
        </p:txBody>
      </p:sp>
      <p:sp>
        <p:nvSpPr>
          <p:cNvPr id="4" name="Tijdelijke aanduiding voor dianummer 3">
            <a:extLst>
              <a:ext uri="{FF2B5EF4-FFF2-40B4-BE49-F238E27FC236}">
                <a16:creationId xmlns:a16="http://schemas.microsoft.com/office/drawing/2014/main" id="{397F3209-5548-6F2F-169C-7D7610A7437F}"/>
              </a:ext>
            </a:extLst>
          </p:cNvPr>
          <p:cNvSpPr>
            <a:spLocks noGrp="1"/>
          </p:cNvSpPr>
          <p:nvPr>
            <p:ph type="sldNum" sz="quarter" idx="5"/>
          </p:nvPr>
        </p:nvSpPr>
        <p:spPr/>
        <p:txBody>
          <a:bodyPr/>
          <a:lstStyle/>
          <a:p>
            <a:fld id="{CF74A060-9BBD-49F8-8D90-B8DE3D014864}" type="slidenum">
              <a:rPr lang="nl-NL" smtClean="0"/>
              <a:t>12</a:t>
            </a:fld>
            <a:endParaRPr lang="nl-NL"/>
          </a:p>
        </p:txBody>
      </p:sp>
    </p:spTree>
    <p:extLst>
      <p:ext uri="{BB962C8B-B14F-4D97-AF65-F5344CB8AC3E}">
        <p14:creationId xmlns:p14="http://schemas.microsoft.com/office/powerpoint/2010/main" val="14724120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latin typeface="Arial" panose="020B0604020202020204" pitchFamily="34" charset="0"/>
              </a:rPr>
              <a:t>Wat is daarvoor nodig, qua data? Geef een voorbeeld van hoe die data eruit zou kunnen/moeten zien.</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13</a:t>
            </a:fld>
            <a:endParaRPr lang="nl-NL"/>
          </a:p>
        </p:txBody>
      </p:sp>
    </p:spTree>
    <p:extLst>
      <p:ext uri="{BB962C8B-B14F-4D97-AF65-F5344CB8AC3E}">
        <p14:creationId xmlns:p14="http://schemas.microsoft.com/office/powerpoint/2010/main" val="3839990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6293E0-FA6D-FC60-DF63-08D23AD886C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F628B4A-E2C2-72BC-9CFF-E09842F8C46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CEB84A2A-3131-64B4-E700-608524BD4596}"/>
              </a:ext>
            </a:extLst>
          </p:cNvPr>
          <p:cNvSpPr>
            <a:spLocks noGrp="1"/>
          </p:cNvSpPr>
          <p:nvPr>
            <p:ph type="body" idx="1"/>
          </p:nvPr>
        </p:nvSpPr>
        <p:spPr/>
        <p:txBody>
          <a:bodyPr/>
          <a:lstStyle/>
          <a:p>
            <a:r>
              <a:rPr lang="nl-NL" dirty="0"/>
              <a:t>Het valideren van de output en het garanderen van een goede kwaliteit van de wiskunde vragen is een lastig proces. Een mogelijke oplossing wanneer het systeem wordt ingezet ter ondersteuning is human </a:t>
            </a:r>
            <a:r>
              <a:rPr lang="nl-NL" dirty="0" err="1"/>
              <a:t>evaluation</a:t>
            </a:r>
            <a:r>
              <a:rPr lang="nl-NL" dirty="0"/>
              <a:t>. Hierbij kunnen de bedenkers van de vragen de output van het systeem controleren. </a:t>
            </a:r>
          </a:p>
          <a:p>
            <a:endParaRPr lang="nl-NL" dirty="0"/>
          </a:p>
          <a:p>
            <a:r>
              <a:rPr lang="nl-NL" dirty="0"/>
              <a:t>Echter, wanneer het systeem volledig automatisch werkt is human </a:t>
            </a:r>
            <a:r>
              <a:rPr lang="nl-NL" dirty="0" err="1"/>
              <a:t>evaluation</a:t>
            </a:r>
            <a:r>
              <a:rPr lang="nl-NL" dirty="0"/>
              <a:t> niet mogelijk. Een mogelijke oplossing is om het antwoord van het ene LLM te laten beoordelen door een ander LLM. Een andere mogelijke oplossing is een geschikte </a:t>
            </a:r>
            <a:r>
              <a:rPr lang="nl-NL" dirty="0" err="1"/>
              <a:t>metric</a:t>
            </a:r>
            <a:r>
              <a:rPr lang="nl-NL" dirty="0"/>
              <a:t> uit te kiezen en alleen vragen toe te laten staan vanaf een bepaalde </a:t>
            </a:r>
            <a:r>
              <a:rPr lang="nl-NL" dirty="0" err="1"/>
              <a:t>treshold</a:t>
            </a:r>
            <a:r>
              <a:rPr lang="nl-NL" dirty="0"/>
              <a:t>. </a:t>
            </a:r>
          </a:p>
        </p:txBody>
      </p:sp>
      <p:sp>
        <p:nvSpPr>
          <p:cNvPr id="4" name="Tijdelijke aanduiding voor dianummer 3">
            <a:extLst>
              <a:ext uri="{FF2B5EF4-FFF2-40B4-BE49-F238E27FC236}">
                <a16:creationId xmlns:a16="http://schemas.microsoft.com/office/drawing/2014/main" id="{C80F8B27-CB74-1A42-82AB-80DBEA4066EA}"/>
              </a:ext>
            </a:extLst>
          </p:cNvPr>
          <p:cNvSpPr>
            <a:spLocks noGrp="1"/>
          </p:cNvSpPr>
          <p:nvPr>
            <p:ph type="sldNum" sz="quarter" idx="5"/>
          </p:nvPr>
        </p:nvSpPr>
        <p:spPr/>
        <p:txBody>
          <a:bodyPr/>
          <a:lstStyle/>
          <a:p>
            <a:fld id="{CF74A060-9BBD-49F8-8D90-B8DE3D014864}" type="slidenum">
              <a:rPr lang="nl-NL" smtClean="0"/>
              <a:t>14</a:t>
            </a:fld>
            <a:endParaRPr lang="nl-NL"/>
          </a:p>
        </p:txBody>
      </p:sp>
    </p:spTree>
    <p:extLst>
      <p:ext uri="{BB962C8B-B14F-4D97-AF65-F5344CB8AC3E}">
        <p14:creationId xmlns:p14="http://schemas.microsoft.com/office/powerpoint/2010/main" val="32803801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000000"/>
                </a:solidFill>
                <a:effectLst/>
                <a:latin typeface="Arial" panose="020B0604020202020204" pitchFamily="34" charset="0"/>
              </a:rPr>
              <a:t>Hoe zou je het aanbod van wiskundige content in de game (denk aan oefeningen, tips en uitleg) beter kunnen afstemmen op de actuele kennis van een leerling?</a:t>
            </a:r>
            <a:endParaRPr lang="nl-NL" dirty="0"/>
          </a:p>
          <a:p>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Door het inzetten van </a:t>
            </a:r>
            <a:r>
              <a:rPr lang="nl-NL" sz="1200" dirty="0"/>
              <a:t>PCG, NLG en </a:t>
            </a:r>
            <a:r>
              <a:rPr lang="nl-NL" sz="1200" dirty="0" err="1"/>
              <a:t>Adaptive</a:t>
            </a:r>
            <a:r>
              <a:rPr lang="nl-NL" sz="1200" dirty="0"/>
              <a:t> Learning Systems. Dit zorgt voor tijd en kosten besparing en resulteert ook in beter op maat gemaakte oefeningen. </a:t>
            </a:r>
          </a:p>
          <a:p>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15</a:t>
            </a:fld>
            <a:endParaRPr lang="nl-NL"/>
          </a:p>
        </p:txBody>
      </p:sp>
    </p:spTree>
    <p:extLst>
      <p:ext uri="{BB962C8B-B14F-4D97-AF65-F5344CB8AC3E}">
        <p14:creationId xmlns:p14="http://schemas.microsoft.com/office/powerpoint/2010/main" val="30046461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2800" b="0" i="0" dirty="0">
                <a:solidFill>
                  <a:srgbClr val="000000"/>
                </a:solidFill>
                <a:effectLst/>
                <a:latin typeface="Arial" panose="020B0604020202020204" pitchFamily="34" charset="0"/>
              </a:rPr>
              <a:t>Welk probleem wordt hiermee aangepakt? Wie wordt daardoor waarin ondersteund? </a:t>
            </a:r>
            <a:endParaRPr lang="nl-NL" sz="1800" dirty="0">
              <a:effectLst/>
              <a:latin typeface="Aptos" panose="020B0004020202020204" pitchFamily="34" charset="0"/>
              <a:ea typeface="Aptos" panose="020B0004020202020204" pitchFamily="34" charset="0"/>
              <a:cs typeface="Times New Roman" panose="02020603050405020304" pitchFamily="18" charset="0"/>
            </a:endParaRPr>
          </a:p>
          <a:p>
            <a:endParaRPr lang="nl-NL" sz="1800" dirty="0">
              <a:effectLst/>
              <a:latin typeface="Aptos" panose="020B0004020202020204" pitchFamily="34" charset="0"/>
              <a:ea typeface="Aptos" panose="020B0004020202020204" pitchFamily="34" charset="0"/>
              <a:cs typeface="Times New Roman" panose="02020603050405020304" pitchFamily="18" charset="0"/>
            </a:endParaRPr>
          </a:p>
          <a:p>
            <a:r>
              <a:rPr lang="nl-NL" sz="1800" dirty="0">
                <a:effectLst/>
                <a:latin typeface="Aptos" panose="020B0004020202020204" pitchFamily="34" charset="0"/>
                <a:ea typeface="Aptos" panose="020B0004020202020204" pitchFamily="34" charset="0"/>
                <a:cs typeface="Times New Roman" panose="02020603050405020304" pitchFamily="18" charset="0"/>
              </a:rPr>
              <a:t>Onlineonderwijs is steeds gebruikelijker helemaal sinds corona. Het creëren van wiskundige vragen voor deze games is arbeidsintensief, tijdrovend en duur. Het maken van één nieuwe vraag kan meer dan 100 euro kosten. Dit wordt helemaal een probleem bij adaptieve gameplay, waarbij de moeilijkheidsgraad automatisch aanpast aan de speler. Hier zijn namelijk heel veel vragen voor nodig.</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3</a:t>
            </a:fld>
            <a:endParaRPr lang="nl-NL"/>
          </a:p>
        </p:txBody>
      </p:sp>
    </p:spTree>
    <p:extLst>
      <p:ext uri="{BB962C8B-B14F-4D97-AF65-F5344CB8AC3E}">
        <p14:creationId xmlns:p14="http://schemas.microsoft.com/office/powerpoint/2010/main" val="991473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b="0" i="0" dirty="0">
                <a:solidFill>
                  <a:srgbClr val="000000"/>
                </a:solidFill>
                <a:effectLst/>
                <a:latin typeface="Arial" panose="020B0604020202020204" pitchFamily="34" charset="0"/>
              </a:rPr>
              <a:t>Hoe zou je het aanbod van wiskundige content in de game (denk aan oefeningen, tips en uitleg) beter kunnen afstemmen op de actuele kennis van een leerling?</a:t>
            </a:r>
            <a:endParaRPr lang="nl-NL" dirty="0"/>
          </a:p>
          <a:p>
            <a:endParaRPr lang="nl-NL" dirty="0"/>
          </a:p>
          <a:p>
            <a:r>
              <a:rPr lang="nl-NL" dirty="0"/>
              <a:t>In het paper besproken:</a:t>
            </a:r>
            <a:br>
              <a:rPr lang="nl-NL" dirty="0"/>
            </a:br>
            <a:r>
              <a:rPr lang="nl-NL" dirty="0"/>
              <a:t>Automatisch generen van wiskundige opgaven:</a:t>
            </a:r>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1. </a:t>
            </a:r>
            <a:r>
              <a:rPr lang="nl-NL" sz="1200" dirty="0" err="1"/>
              <a:t>Procedural</a:t>
            </a:r>
            <a:r>
              <a:rPr lang="nl-NL" sz="1200" dirty="0"/>
              <a:t> Content </a:t>
            </a:r>
            <a:r>
              <a:rPr lang="nl-NL" sz="1200" dirty="0" err="1"/>
              <a:t>Generation</a:t>
            </a:r>
            <a:r>
              <a:rPr lang="nl-NL" sz="1200" dirty="0"/>
              <a:t> (PCG).</a:t>
            </a:r>
          </a:p>
          <a:p>
            <a:r>
              <a:rPr lang="nl-NL" dirty="0"/>
              <a:t>2. </a:t>
            </a:r>
            <a:r>
              <a:rPr lang="nl-NL" sz="1200" dirty="0"/>
              <a:t>Natural Language </a:t>
            </a:r>
            <a:r>
              <a:rPr lang="nl-NL" sz="1200" dirty="0" err="1"/>
              <a:t>Generation</a:t>
            </a:r>
            <a:endParaRPr lang="nl-NL" sz="1200" dirty="0"/>
          </a:p>
          <a:p>
            <a:endParaRPr lang="nl-NL" sz="1200" dirty="0"/>
          </a:p>
          <a:p>
            <a:r>
              <a:rPr lang="nl-NL" sz="1200" dirty="0"/>
              <a:t>Niet in het paper besproken:</a:t>
            </a:r>
            <a:br>
              <a:rPr lang="nl-NL" sz="1200" dirty="0"/>
            </a:br>
            <a:r>
              <a:rPr lang="nl-NL" sz="1200" dirty="0"/>
              <a:t>Opdrachten aanpassen op niveau leerling:</a:t>
            </a:r>
          </a:p>
          <a:p>
            <a:r>
              <a:rPr lang="nl-NL" sz="1200" dirty="0"/>
              <a:t>1. Adaptieve systemen</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4</a:t>
            </a:fld>
            <a:endParaRPr lang="nl-NL"/>
          </a:p>
        </p:txBody>
      </p:sp>
    </p:spTree>
    <p:extLst>
      <p:ext uri="{BB962C8B-B14F-4D97-AF65-F5344CB8AC3E}">
        <p14:creationId xmlns:p14="http://schemas.microsoft.com/office/powerpoint/2010/main" val="359913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latin typeface="Arial" panose="020B0604020202020204" pitchFamily="34" charset="0"/>
              </a:rPr>
              <a:t>Wat voor soort AI componenten, tools en technieken (zoals genoemd in sectie 4 van Westera et al. (2020), de andere drie artikelen, en evt. uit je eigen ervaringen met AI-tools) zouden ingezet kunnen worden om de game interessanter, </a:t>
            </a:r>
            <a:r>
              <a:rPr lang="nl-NL" b="0" i="0" dirty="0" err="1">
                <a:solidFill>
                  <a:srgbClr val="000000"/>
                </a:solidFill>
                <a:effectLst/>
                <a:latin typeface="Arial" panose="020B0604020202020204" pitchFamily="34" charset="0"/>
              </a:rPr>
              <a:t>adaptiever</a:t>
            </a:r>
            <a:r>
              <a:rPr lang="nl-NL" b="0" i="0" dirty="0">
                <a:solidFill>
                  <a:srgbClr val="000000"/>
                </a:solidFill>
                <a:effectLst/>
                <a:latin typeface="Arial" panose="020B0604020202020204" pitchFamily="34" charset="0"/>
              </a:rPr>
              <a:t>, en/of effectiever te maken, en waarom zou je daarvoor kiezen? </a:t>
            </a: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5</a:t>
            </a:fld>
            <a:endParaRPr lang="nl-NL"/>
          </a:p>
        </p:txBody>
      </p:sp>
    </p:spTree>
    <p:extLst>
      <p:ext uri="{BB962C8B-B14F-4D97-AF65-F5344CB8AC3E}">
        <p14:creationId xmlns:p14="http://schemas.microsoft.com/office/powerpoint/2010/main" val="20572116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sz="1800" b="0" dirty="0">
                <a:effectLst/>
                <a:latin typeface="Aptos" panose="020B0004020202020204" pitchFamily="34" charset="0"/>
                <a:ea typeface="Aptos" panose="020B0004020202020204" pitchFamily="34" charset="0"/>
                <a:cs typeface="Times New Roman" panose="02020603050405020304" pitchFamily="18" charset="0"/>
              </a:rPr>
              <a:t>Het SLO heeft een </a:t>
            </a:r>
            <a:r>
              <a:rPr lang="nl-NL" sz="1800" b="0" dirty="0" err="1">
                <a:effectLst/>
                <a:latin typeface="Aptos" panose="020B0004020202020204" pitchFamily="34" charset="0"/>
                <a:ea typeface="Aptos" panose="020B0004020202020204" pitchFamily="34" charset="0"/>
                <a:cs typeface="Times New Roman" panose="02020603050405020304" pitchFamily="18" charset="0"/>
              </a:rPr>
              <a:t>framework</a:t>
            </a:r>
            <a:r>
              <a:rPr lang="nl-NL" sz="1800" b="0" dirty="0">
                <a:effectLst/>
                <a:latin typeface="Aptos" panose="020B0004020202020204" pitchFamily="34" charset="0"/>
                <a:ea typeface="Aptos" panose="020B0004020202020204" pitchFamily="34" charset="0"/>
                <a:cs typeface="Times New Roman" panose="02020603050405020304" pitchFamily="18" charset="0"/>
              </a:rPr>
              <a:t> voor het basisonderwijs in wiskunde, inclusief de beschrijving van honderden leerdoelen, aangeduid als kenniscomponenten. De input bestaat uit kenniscomponenten, die elk een onderwerp (bijv. rekenkunde), vereisten (bijv. optellen) en beperkingen (bijv. binnen 100) hebben. Een ingevoerde kenniscomponent (KC) wordt eerst geclassificeerd om een geschikt template te selecteren voor de generatie van het abstracte wiskundeprobleem.</a:t>
            </a:r>
          </a:p>
          <a:p>
            <a:endParaRPr lang="nl-NL" sz="1800" b="0" dirty="0">
              <a:effectLst/>
              <a:latin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Ze hebben deze </a:t>
            </a:r>
            <a:r>
              <a:rPr lang="nl-NL" sz="1800" b="0" kern="100" dirty="0" err="1">
                <a:effectLst/>
                <a:latin typeface="Aptos" panose="020B0004020202020204" pitchFamily="34" charset="0"/>
                <a:ea typeface="Aptos" panose="020B0004020202020204" pitchFamily="34" charset="0"/>
                <a:cs typeface="Times New Roman" panose="02020603050405020304" pitchFamily="18" charset="0"/>
              </a:rPr>
              <a:t>kc</a:t>
            </a:r>
            <a:r>
              <a:rPr lang="nl-NL" sz="1800" b="0" kern="100" dirty="0">
                <a:effectLst/>
                <a:latin typeface="Aptos" panose="020B0004020202020204" pitchFamily="34" charset="0"/>
                <a:ea typeface="Aptos" panose="020B0004020202020204" pitchFamily="34" charset="0"/>
                <a:cs typeface="Times New Roman" panose="02020603050405020304" pitchFamily="18" charset="0"/>
              </a:rPr>
              <a:t> geclassificeerd in vijf generieke templates, die vijf abstracte probleemvormen vertegenwoordigen. Deze templates leveren de abstracte vormen van wiskundeproblemen op, waarbij als input de parameters en bereiken worden gebruikt die de vereisten en beperkingen van de KC coderen. Deze templates genereren abstracte wiskundeproblemen op basis van de parameters die zijn afgeleid uit de vereisten van de bijbehorende kenniscomponent (KC). Voor elke template kunnen verschillende parameterinstellingen worden gebruikt om verschillende soorten problemen te genereren.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Bij meerkeuze fouten antwoorden genereren door de meest voorkomende fouten die leerlingen maken te identificeren en deze te coderen in een regel gebaseerde afleidergenerator. De antwoorden van leerlingen op invulvragen met rekenkundige problemen zijn verzameld en geanalyseerd en de drie meest voorkomende fouttypen zijn geïdentificeerd. Op basis hiervan hebben zijn er regel gebaseerde methode gecodeerd om afleiders te genereren die overeenkomen met elk van deze fouttypen.</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6</a:t>
            </a:fld>
            <a:endParaRPr lang="nl-NL"/>
          </a:p>
        </p:txBody>
      </p:sp>
    </p:spTree>
    <p:extLst>
      <p:ext uri="{BB962C8B-B14F-4D97-AF65-F5344CB8AC3E}">
        <p14:creationId xmlns:p14="http://schemas.microsoft.com/office/powerpoint/2010/main" val="4148955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De input is een abstract wiskundeprobleem en de output is een logisch schema van het onderliggende wiskundeprobleem op basis van een vooraf bepaalde ontologie.</a:t>
            </a:r>
          </a:p>
          <a:p>
            <a:endParaRPr lang="nl-NL" b="0" dirty="0"/>
          </a:p>
          <a:p>
            <a:r>
              <a:rPr lang="nl-NL" sz="1800" b="0" dirty="0">
                <a:effectLst/>
                <a:latin typeface="Aptos" panose="020B0004020202020204" pitchFamily="34" charset="0"/>
                <a:ea typeface="Aptos" panose="020B0004020202020204" pitchFamily="34" charset="0"/>
                <a:cs typeface="Times New Roman" panose="02020603050405020304" pitchFamily="18" charset="0"/>
              </a:rPr>
              <a:t>De </a:t>
            </a:r>
            <a:r>
              <a:rPr lang="nl-NL" sz="1800" b="0" dirty="0" err="1">
                <a:effectLst/>
                <a:latin typeface="Aptos" panose="020B0004020202020204" pitchFamily="34" charset="0"/>
                <a:ea typeface="Aptos" panose="020B0004020202020204" pitchFamily="34" charset="0"/>
                <a:cs typeface="Times New Roman" panose="02020603050405020304" pitchFamily="18" charset="0"/>
              </a:rPr>
              <a:t>lexicalization</a:t>
            </a:r>
            <a:r>
              <a:rPr lang="nl-NL" sz="1800" b="0" dirty="0">
                <a:effectLst/>
                <a:latin typeface="Aptos" panose="020B0004020202020204" pitchFamily="34" charset="0"/>
                <a:ea typeface="Aptos" panose="020B0004020202020204" pitchFamily="34" charset="0"/>
                <a:cs typeface="Times New Roman" panose="02020603050405020304" pitchFamily="18" charset="0"/>
              </a:rPr>
              <a:t> neemt als input het logic schema en wijst werkelijke worden toe aan linguïstische variabelen. De linguïstische variabelen in het logisch schema zijn voorzien van specifieke semantische labels, die moeten worden vervangen door geschikte woorden om een concrete zin te vormen.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sz="1800" b="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De volgende stap zet het </a:t>
            </a:r>
            <a:r>
              <a:rPr lang="nl-NL" sz="1800" b="0" kern="100" dirty="0" err="1">
                <a:effectLst/>
                <a:latin typeface="Aptos" panose="020B0004020202020204" pitchFamily="34" charset="0"/>
                <a:ea typeface="Aptos" panose="020B0004020202020204" pitchFamily="34" charset="0"/>
                <a:cs typeface="Times New Roman" panose="02020603050405020304" pitchFamily="18" charset="0"/>
              </a:rPr>
              <a:t>gelexicaliseerde</a:t>
            </a:r>
            <a:r>
              <a:rPr lang="nl-NL" sz="1800" b="0" kern="100" dirty="0">
                <a:effectLst/>
                <a:latin typeface="Aptos" panose="020B0004020202020204" pitchFamily="34" charset="0"/>
                <a:ea typeface="Aptos" panose="020B0004020202020204" pitchFamily="34" charset="0"/>
                <a:cs typeface="Times New Roman" panose="02020603050405020304" pitchFamily="18" charset="0"/>
              </a:rPr>
              <a:t> logisch schema om in een concrete zin.</a:t>
            </a:r>
          </a:p>
          <a:p>
            <a:endParaRPr lang="nl-NL" b="0" dirty="0"/>
          </a:p>
          <a:p>
            <a:pPr>
              <a:lnSpc>
                <a:spcPct val="107000"/>
              </a:lnSpc>
              <a:spcAft>
                <a:spcPts val="800"/>
              </a:spcAft>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Om geen grammatica fouten te genereren is er een post-processing mechanisme ontwikkeld met de Natural Language Toolkit (NLTK) en de Part-of-Speech (POS) </a:t>
            </a:r>
            <a:r>
              <a:rPr lang="nl-NL" sz="1800" b="0" kern="100" dirty="0" err="1">
                <a:effectLst/>
                <a:latin typeface="Aptos" panose="020B0004020202020204" pitchFamily="34" charset="0"/>
                <a:ea typeface="Aptos" panose="020B0004020202020204" pitchFamily="34" charset="0"/>
                <a:cs typeface="Times New Roman" panose="02020603050405020304" pitchFamily="18" charset="0"/>
              </a:rPr>
              <a:t>tagging</a:t>
            </a:r>
            <a:r>
              <a:rPr lang="nl-NL" sz="1800" b="0" kern="100" dirty="0">
                <a:effectLst/>
                <a:latin typeface="Aptos" panose="020B0004020202020204" pitchFamily="34" charset="0"/>
                <a:ea typeface="Aptos" panose="020B0004020202020204" pitchFamily="34" charset="0"/>
                <a:cs typeface="Times New Roman" panose="02020603050405020304" pitchFamily="18" charset="0"/>
              </a:rPr>
              <a:t>-techniek. </a:t>
            </a:r>
          </a:p>
          <a:p>
            <a:pPr>
              <a:lnSpc>
                <a:spcPct val="107000"/>
              </a:lnSpc>
              <a:spcAft>
                <a:spcPts val="800"/>
              </a:spcAft>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De POS-tagger kan in een zin de onderwerpen, werkwoorden, getallen, eenheden, objecten en bijvoeglijke naamwoorden identificeren. Ons algoritme detecteert deze tags en spoort tegenstrijdigheden op, zoals:</a:t>
            </a:r>
          </a:p>
          <a:p>
            <a:pPr marL="342900" lvl="0" indent="-342900">
              <a:lnSpc>
                <a:spcPct val="107000"/>
              </a:lnSpc>
              <a:spcAft>
                <a:spcPts val="800"/>
              </a:spcAft>
              <a:buSzPts val="1000"/>
              <a:buFont typeface="Symbol" panose="05050102010706020507" pitchFamily="18" charset="2"/>
              <a:buChar char=""/>
              <a:tabLst>
                <a:tab pos="457200" algn="l"/>
              </a:tabLst>
            </a:pPr>
            <a:r>
              <a:rPr lang="nl-NL" sz="1800" b="0" kern="100" dirty="0">
                <a:effectLst/>
                <a:latin typeface="Aptos" panose="020B0004020202020204" pitchFamily="34" charset="0"/>
                <a:ea typeface="Aptos" panose="020B0004020202020204" pitchFamily="34" charset="0"/>
                <a:cs typeface="Times New Roman" panose="02020603050405020304" pitchFamily="18" charset="0"/>
              </a:rPr>
              <a:t>Inconsistente persoons- of tijdsvormen van het werkwoord</a:t>
            </a:r>
          </a:p>
          <a:p>
            <a:pPr marL="342900" lvl="0" indent="-342900">
              <a:lnSpc>
                <a:spcPct val="107000"/>
              </a:lnSpc>
              <a:spcAft>
                <a:spcPts val="800"/>
              </a:spcAft>
              <a:buSzPts val="1000"/>
              <a:buFont typeface="Symbol" panose="05050102010706020507" pitchFamily="18" charset="2"/>
              <a:buChar char=""/>
              <a:tabLst>
                <a:tab pos="457200" algn="l"/>
              </a:tabLst>
            </a:pPr>
            <a:r>
              <a:rPr lang="nl-NL" sz="1800" b="0" dirty="0" err="1">
                <a:effectLst/>
                <a:latin typeface="Aptos" panose="020B0004020202020204" pitchFamily="34" charset="0"/>
                <a:ea typeface="Aptos" panose="020B0004020202020204" pitchFamily="34" charset="0"/>
                <a:cs typeface="Times New Roman" panose="02020603050405020304" pitchFamily="18" charset="0"/>
              </a:rPr>
              <a:t>Meervoudsfouten</a:t>
            </a:r>
            <a:r>
              <a:rPr lang="nl-NL" sz="1200" b="0" dirty="0" err="1">
                <a:effectLst/>
                <a:latin typeface="Aptos" panose="020B0004020202020204" pitchFamily="34" charset="0"/>
                <a:ea typeface="Aptos" panose="020B0004020202020204" pitchFamily="34" charset="0"/>
                <a:cs typeface="Times New Roman" panose="02020603050405020304" pitchFamily="18" charset="0"/>
              </a:rPr>
              <a:t>bij</a:t>
            </a:r>
            <a:r>
              <a:rPr lang="nl-NL" sz="1200" b="0" dirty="0">
                <a:effectLst/>
                <a:latin typeface="Aptos" panose="020B0004020202020204" pitchFamily="34" charset="0"/>
                <a:ea typeface="Aptos" panose="020B0004020202020204" pitchFamily="34" charset="0"/>
                <a:cs typeface="Times New Roman" panose="02020603050405020304" pitchFamily="18" charset="0"/>
              </a:rPr>
              <a:t> zelfstandige naamwoorden</a:t>
            </a:r>
          </a:p>
          <a:p>
            <a:pPr marL="342900" lvl="0" indent="-342900">
              <a:lnSpc>
                <a:spcPct val="107000"/>
              </a:lnSpc>
              <a:spcAft>
                <a:spcPts val="800"/>
              </a:spcAft>
              <a:buSzPts val="1000"/>
              <a:buFont typeface="Symbol" panose="05050102010706020507" pitchFamily="18" charset="2"/>
              <a:buChar char=""/>
              <a:tabLst>
                <a:tab pos="457200" algn="l"/>
              </a:tabLst>
            </a:pPr>
            <a:endParaRPr lang="nl-NL" sz="1200" b="0" dirty="0">
              <a:effectLst/>
              <a:latin typeface="Aptos" panose="020B0004020202020204" pitchFamily="34" charset="0"/>
              <a:cs typeface="Times New Roman" panose="02020603050405020304" pitchFamily="18" charset="0"/>
            </a:endParaRPr>
          </a:p>
          <a:p>
            <a:pPr marL="0" lvl="0" indent="0">
              <a:lnSpc>
                <a:spcPct val="107000"/>
              </a:lnSpc>
              <a:spcAft>
                <a:spcPts val="800"/>
              </a:spcAft>
              <a:buSzPts val="1000"/>
              <a:buFont typeface="Symbol" panose="05050102010706020507" pitchFamily="18" charset="2"/>
              <a:buNone/>
              <a:tabLst>
                <a:tab pos="457200" algn="l"/>
              </a:tabLst>
            </a:pPr>
            <a:r>
              <a:rPr lang="nl-NL" sz="1200" b="0" dirty="0">
                <a:effectLst/>
                <a:latin typeface="Aptos" panose="020B0004020202020204" pitchFamily="34" charset="0"/>
                <a:ea typeface="Aptos" panose="020B0004020202020204" pitchFamily="34" charset="0"/>
                <a:cs typeface="Times New Roman" panose="02020603050405020304" pitchFamily="18" charset="0"/>
              </a:rPr>
              <a:t>Echter, de output is niet altijd 100% correct. </a:t>
            </a:r>
            <a:endParaRPr lang="nl-NL" b="0" dirty="0"/>
          </a:p>
          <a:p>
            <a:pPr marL="342900" lvl="0" indent="-342900">
              <a:lnSpc>
                <a:spcPct val="107000"/>
              </a:lnSpc>
              <a:spcAft>
                <a:spcPts val="800"/>
              </a:spcAft>
              <a:buSzPts val="1000"/>
              <a:buFont typeface="Symbol" panose="05050102010706020507" pitchFamily="18" charset="2"/>
              <a:buChar char=""/>
              <a:tabLst>
                <a:tab pos="457200" algn="l"/>
              </a:tabLst>
            </a:pPr>
            <a:endParaRPr lang="nl-NL" dirty="0"/>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7</a:t>
            </a:fld>
            <a:endParaRPr lang="nl-NL"/>
          </a:p>
        </p:txBody>
      </p:sp>
    </p:spTree>
    <p:extLst>
      <p:ext uri="{BB962C8B-B14F-4D97-AF65-F5344CB8AC3E}">
        <p14:creationId xmlns:p14="http://schemas.microsoft.com/office/powerpoint/2010/main" val="909253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B5E0-A3E8-26B0-55E5-4F0FB645D1C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8682C55-E551-99A8-5A8E-A13C4A1C548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AB383537-8020-7295-B3D0-ECCC460C70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NLG zou vervangen kunnen worden door een LLM. Het huidige systeem werkt met vooraf bepaalde woordenlijsten. Dit kan zorgen voor herhalende vragen. Door een LLM te gebruiken kunnen er meer gevarieerde en flexibele zinnen gecreëerd worden.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In het huidige systeem wordt er gebruik gemaakt van post-processing om grammaticale fouten eruit te halen. Een LLM kan direct grammatica goed toepassen waardoor de post-processing stap niet meer nodig is.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Daarnaast is bij het gebruik van NLG de taal nu alleen Engels. Door gebruik te maken van een LLM kan er makkelijk vragen gegenereerd worden in andere talen.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De input van het LLM is dan het abstracte wiskunde probleem samen met een prompt. De output is een passende vraag op basis van het abstracte wiskunde probleem. </a:t>
            </a:r>
          </a:p>
        </p:txBody>
      </p:sp>
      <p:sp>
        <p:nvSpPr>
          <p:cNvPr id="4" name="Tijdelijke aanduiding voor dianummer 3">
            <a:extLst>
              <a:ext uri="{FF2B5EF4-FFF2-40B4-BE49-F238E27FC236}">
                <a16:creationId xmlns:a16="http://schemas.microsoft.com/office/drawing/2014/main" id="{AC8BEB9E-8C6A-9181-018A-6AF4D5CF7737}"/>
              </a:ext>
            </a:extLst>
          </p:cNvPr>
          <p:cNvSpPr>
            <a:spLocks noGrp="1"/>
          </p:cNvSpPr>
          <p:nvPr>
            <p:ph type="sldNum" sz="quarter" idx="5"/>
          </p:nvPr>
        </p:nvSpPr>
        <p:spPr/>
        <p:txBody>
          <a:bodyPr/>
          <a:lstStyle/>
          <a:p>
            <a:fld id="{CF74A060-9BBD-49F8-8D90-B8DE3D014864}" type="slidenum">
              <a:rPr lang="nl-NL" smtClean="0"/>
              <a:t>8</a:t>
            </a:fld>
            <a:endParaRPr lang="nl-NL"/>
          </a:p>
        </p:txBody>
      </p:sp>
    </p:spTree>
    <p:extLst>
      <p:ext uri="{BB962C8B-B14F-4D97-AF65-F5344CB8AC3E}">
        <p14:creationId xmlns:p14="http://schemas.microsoft.com/office/powerpoint/2010/main" val="1481969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dirty="0"/>
              <a:t>Dit werd niet in het paper genoemd, maar er zou een </a:t>
            </a:r>
            <a:r>
              <a:rPr lang="nl-NL" dirty="0" err="1"/>
              <a:t>adaptive</a:t>
            </a:r>
            <a:r>
              <a:rPr lang="nl-NL" dirty="0"/>
              <a:t> </a:t>
            </a:r>
            <a:r>
              <a:rPr lang="nl-NL" dirty="0" err="1"/>
              <a:t>learning</a:t>
            </a:r>
            <a:r>
              <a:rPr lang="nl-NL" dirty="0"/>
              <a:t> system gecombineerd worden met de PCG. Naarmate dat de speler het spel meer speelt kan door het </a:t>
            </a:r>
            <a:r>
              <a:rPr lang="nl-NL" dirty="0" err="1"/>
              <a:t>adaptive</a:t>
            </a:r>
            <a:r>
              <a:rPr lang="nl-NL" dirty="0"/>
              <a:t> </a:t>
            </a:r>
            <a:r>
              <a:rPr lang="nl-NL" dirty="0" err="1"/>
              <a:t>learning</a:t>
            </a:r>
            <a:r>
              <a:rPr lang="nl-NL" dirty="0"/>
              <a:t> system de </a:t>
            </a:r>
            <a:r>
              <a:rPr lang="nl-NL" dirty="0" err="1"/>
              <a:t>knowledge</a:t>
            </a:r>
            <a:r>
              <a:rPr lang="nl-NL" dirty="0"/>
              <a:t> component </a:t>
            </a:r>
            <a:r>
              <a:rPr lang="nl-NL" dirty="0" err="1"/>
              <a:t>aangpast</a:t>
            </a:r>
            <a:r>
              <a:rPr lang="nl-NL" dirty="0"/>
              <a:t> worden naar het niveau van de speler. Hierdoor kan het PCG moeilijkere of makkelijkere vragen creëren. </a:t>
            </a:r>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9</a:t>
            </a:fld>
            <a:endParaRPr lang="nl-NL"/>
          </a:p>
        </p:txBody>
      </p:sp>
    </p:spTree>
    <p:extLst>
      <p:ext uri="{BB962C8B-B14F-4D97-AF65-F5344CB8AC3E}">
        <p14:creationId xmlns:p14="http://schemas.microsoft.com/office/powerpoint/2010/main" val="14838080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NL" b="0" i="0" dirty="0">
                <a:solidFill>
                  <a:srgbClr val="000000"/>
                </a:solidFill>
                <a:effectLst/>
                <a:latin typeface="Arial" panose="020B0604020202020204" pitchFamily="34" charset="0"/>
              </a:rPr>
              <a:t>Welk probleem wordt hiermee aangepakt? Wie wordt daardoor waarin ondersteund? </a:t>
            </a:r>
            <a:endParaRPr lang="nl-NL" dirty="0"/>
          </a:p>
          <a:p>
            <a:endParaRPr lang="nl-NL" dirty="0"/>
          </a:p>
          <a:p>
            <a:r>
              <a:rPr lang="nl-NL" dirty="0"/>
              <a:t>Door PCG toe te passen er gemiddeld 56% tijd bespaard bij het maken van vragen als het ter ondersteuning wordt gebruikt. Hierdoor is er bijvoorbeeld meer tijd of meer vragen te maken wat er voor zorgt dat spelers minder snel dezelfde vragen krijgen en waardoor er ook meer tijd is om vragen op ieder niveau te maken. Als het combineert wordt met </a:t>
            </a:r>
            <a:r>
              <a:rPr lang="nl-NL" dirty="0" err="1"/>
              <a:t>adaptive</a:t>
            </a:r>
            <a:r>
              <a:rPr lang="nl-NL" dirty="0"/>
              <a:t> </a:t>
            </a:r>
            <a:r>
              <a:rPr lang="nl-NL" dirty="0" err="1"/>
              <a:t>learning</a:t>
            </a:r>
            <a:r>
              <a:rPr lang="nl-NL" dirty="0"/>
              <a:t> systems zullen vragen helemaal beter op maat zijn voor de speler. </a:t>
            </a:r>
          </a:p>
        </p:txBody>
      </p:sp>
      <p:sp>
        <p:nvSpPr>
          <p:cNvPr id="4" name="Tijdelijke aanduiding voor dianummer 3"/>
          <p:cNvSpPr>
            <a:spLocks noGrp="1"/>
          </p:cNvSpPr>
          <p:nvPr>
            <p:ph type="sldNum" sz="quarter" idx="5"/>
          </p:nvPr>
        </p:nvSpPr>
        <p:spPr/>
        <p:txBody>
          <a:bodyPr/>
          <a:lstStyle/>
          <a:p>
            <a:fld id="{CF74A060-9BBD-49F8-8D90-B8DE3D014864}" type="slidenum">
              <a:rPr lang="nl-NL" smtClean="0"/>
              <a:t>10</a:t>
            </a:fld>
            <a:endParaRPr lang="nl-NL"/>
          </a:p>
        </p:txBody>
      </p:sp>
    </p:spTree>
    <p:extLst>
      <p:ext uri="{BB962C8B-B14F-4D97-AF65-F5344CB8AC3E}">
        <p14:creationId xmlns:p14="http://schemas.microsoft.com/office/powerpoint/2010/main" val="17007030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E938431-212F-F0C1-1356-8CED9AD91D0B}"/>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4C7E269D-E00B-BF2A-34D7-7BAF72001CE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EB69C7E8-7959-6AEA-BE1B-789891CB2F14}"/>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75BFA715-DCE1-AD24-6318-BBEE0948660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1F21A66D-9C17-9561-BB10-B33C98331AC9}"/>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2207630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CA1EA7F-3AAC-F852-515E-08109B4336AB}"/>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4D0BBDFC-74F9-FA60-D08F-C99D6C58CB95}"/>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1FDFB72E-48D9-35EC-CC2E-5BDEC063134F}"/>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FF7290BE-3DF0-AAD7-DA21-0E031C9F3EC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F139F671-2A2C-9029-9E68-02E9D6ED83BD}"/>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3498285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BAE290C3-3BC0-1C58-7591-69A3F8203FAC}"/>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4506FB3D-BF61-8DD0-4E11-DE3EC5776D85}"/>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F83DD51C-A809-2B7C-BFE0-AF8E43E940C5}"/>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C8807B7E-D881-DA91-5C3D-A945452CE392}"/>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23C36B7-D33D-FA99-15E1-29BEBAC1AB29}"/>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1514258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BDA61C-B094-4F70-639F-92398A009093}"/>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0896F07-C1AB-4C04-1416-39AD2F3DEAF6}"/>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6B1C7A4-412D-3E5D-D4AB-FCF6E33B188F}"/>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638EA010-0CC2-F918-E75A-22A8FA55E6F8}"/>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D5FC084-CB39-0610-BD92-CF9360104E17}"/>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3044499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635044D-522F-E7B7-51A7-E5FFCDAE5073}"/>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D820080C-6B41-D4DC-D4F3-8889188D95F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7F2A650B-1743-66F2-6B49-3A6D537B91EE}"/>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13488FD4-1DC2-AAE2-2794-85F6CA001323}"/>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519B8CBD-9D76-647F-545B-B73C7C770E76}"/>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4223891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A2719B-56F3-9E35-1A3C-A0D4D9CE8FC7}"/>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94DEDAC-4920-0C8E-D46E-12171D4F961B}"/>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B4D68190-5972-F2AF-DD09-DFAB2DD80F2E}"/>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99172290-E920-7DE3-0E55-69D0B2276004}"/>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6" name="Tijdelijke aanduiding voor voettekst 5">
            <a:extLst>
              <a:ext uri="{FF2B5EF4-FFF2-40B4-BE49-F238E27FC236}">
                <a16:creationId xmlns:a16="http://schemas.microsoft.com/office/drawing/2014/main" id="{9847CCA0-C666-53D6-E83D-95BB0E7E5AB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437899FE-6167-AB0D-51D1-0A73CC3281B7}"/>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75527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9637CB-8D6C-0BC5-689C-18C93965851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A21F79B0-337E-3320-05A4-7936EDD648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AE303868-42C3-177B-63F7-C3D3C4F8836C}"/>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27B323F5-8B1F-122C-472A-FC6CA6E542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90C7CB92-F134-905B-AA99-571FBCD06CDF}"/>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BC2818BF-5C47-2982-8CE1-77D2247DE264}"/>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8" name="Tijdelijke aanduiding voor voettekst 7">
            <a:extLst>
              <a:ext uri="{FF2B5EF4-FFF2-40B4-BE49-F238E27FC236}">
                <a16:creationId xmlns:a16="http://schemas.microsoft.com/office/drawing/2014/main" id="{F1BFDC8C-AB15-F408-F4D0-ECA4C50979FA}"/>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4DFE0BF7-5A1E-AFEA-A863-4DF9AE1B090D}"/>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1585519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E300982-7C6E-7F82-128D-EB84ABEF91D0}"/>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D4846E10-4554-2AE3-42D1-E493D01FF54D}"/>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4" name="Tijdelijke aanduiding voor voettekst 3">
            <a:extLst>
              <a:ext uri="{FF2B5EF4-FFF2-40B4-BE49-F238E27FC236}">
                <a16:creationId xmlns:a16="http://schemas.microsoft.com/office/drawing/2014/main" id="{17DF4381-B19C-7FA3-8FB9-041ABDDF98BD}"/>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915CA9D2-08E9-EAE7-B78C-CC2B796475A4}"/>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1208484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92BB48BC-B3CC-8172-ED7B-7542CF1D933D}"/>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3" name="Tijdelijke aanduiding voor voettekst 2">
            <a:extLst>
              <a:ext uri="{FF2B5EF4-FFF2-40B4-BE49-F238E27FC236}">
                <a16:creationId xmlns:a16="http://schemas.microsoft.com/office/drawing/2014/main" id="{4ECC742B-F3E6-4676-FC72-4A7B211FD47D}"/>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12B88EEA-DCD1-0D6B-3E2B-8C23895120BE}"/>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2147476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D3C4D7-C0D4-2E49-4E30-BCAA0A76539D}"/>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E4EFDFFC-36DB-AB26-DBF1-B8B40345BD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176DA083-F533-4EDA-8534-0F9D11E86A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4CE9302-3275-7FB2-AED4-C19BB4AF2FDF}"/>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6" name="Tijdelijke aanduiding voor voettekst 5">
            <a:extLst>
              <a:ext uri="{FF2B5EF4-FFF2-40B4-BE49-F238E27FC236}">
                <a16:creationId xmlns:a16="http://schemas.microsoft.com/office/drawing/2014/main" id="{7BC44FE3-714C-F72D-25EF-C04D17F6B4BF}"/>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C1E7326-7C0B-B5A0-18FC-CDEA58B19B9B}"/>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3555110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2BA1143-9701-9AA8-A843-599392DB2900}"/>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DF3D5E03-AEFD-B486-7CA8-C00471F970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2C2268C1-BD0C-3B0D-ED3D-22436BF02A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303A653D-44C6-1CAE-5C4F-A0C35C32DAC8}"/>
              </a:ext>
            </a:extLst>
          </p:cNvPr>
          <p:cNvSpPr>
            <a:spLocks noGrp="1"/>
          </p:cNvSpPr>
          <p:nvPr>
            <p:ph type="dt" sz="half" idx="10"/>
          </p:nvPr>
        </p:nvSpPr>
        <p:spPr/>
        <p:txBody>
          <a:bodyPr/>
          <a:lstStyle/>
          <a:p>
            <a:fld id="{CD79349B-2AD1-48B1-9BBF-2833C980AA02}" type="datetimeFigureOut">
              <a:rPr lang="nl-NL" smtClean="0"/>
              <a:t>13-2-2025</a:t>
            </a:fld>
            <a:endParaRPr lang="nl-NL"/>
          </a:p>
        </p:txBody>
      </p:sp>
      <p:sp>
        <p:nvSpPr>
          <p:cNvPr id="6" name="Tijdelijke aanduiding voor voettekst 5">
            <a:extLst>
              <a:ext uri="{FF2B5EF4-FFF2-40B4-BE49-F238E27FC236}">
                <a16:creationId xmlns:a16="http://schemas.microsoft.com/office/drawing/2014/main" id="{DB6EADBF-55AE-0329-8F95-B5CCC78D689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EF32E93D-CB06-65E4-33A8-7D09FF848963}"/>
              </a:ext>
            </a:extLst>
          </p:cNvPr>
          <p:cNvSpPr>
            <a:spLocks noGrp="1"/>
          </p:cNvSpPr>
          <p:nvPr>
            <p:ph type="sldNum" sz="quarter" idx="12"/>
          </p:nvPr>
        </p:nvSpPr>
        <p:spPr/>
        <p:txBody>
          <a:bodyPr/>
          <a:lstStyle/>
          <a:p>
            <a:fld id="{E38D4AB7-5688-413A-BE46-10718DB17745}" type="slidenum">
              <a:rPr lang="nl-NL" smtClean="0"/>
              <a:t>‹nr.›</a:t>
            </a:fld>
            <a:endParaRPr lang="nl-NL"/>
          </a:p>
        </p:txBody>
      </p:sp>
    </p:spTree>
    <p:extLst>
      <p:ext uri="{BB962C8B-B14F-4D97-AF65-F5344CB8AC3E}">
        <p14:creationId xmlns:p14="http://schemas.microsoft.com/office/powerpoint/2010/main" val="420529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BE234980-D799-8AD8-B8C6-5A9FE96AFE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75B8CCB3-89D1-E2F0-0BDE-11622420FB2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3ED6977A-91BA-D6AD-C8BE-56BFD4F782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79349B-2AD1-48B1-9BBF-2833C980AA02}" type="datetimeFigureOut">
              <a:rPr lang="nl-NL" smtClean="0"/>
              <a:t>13-2-2025</a:t>
            </a:fld>
            <a:endParaRPr lang="nl-NL"/>
          </a:p>
        </p:txBody>
      </p:sp>
      <p:sp>
        <p:nvSpPr>
          <p:cNvPr id="5" name="Tijdelijke aanduiding voor voettekst 4">
            <a:extLst>
              <a:ext uri="{FF2B5EF4-FFF2-40B4-BE49-F238E27FC236}">
                <a16:creationId xmlns:a16="http://schemas.microsoft.com/office/drawing/2014/main" id="{2198FD6C-83FC-1744-92D5-D7CF6EB289D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15AE57CD-99F6-A01D-E97E-A69ACDC298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8D4AB7-5688-413A-BE46-10718DB17745}" type="slidenum">
              <a:rPr lang="nl-NL" smtClean="0"/>
              <a:t>‹nr.›</a:t>
            </a:fld>
            <a:endParaRPr lang="nl-NL"/>
          </a:p>
        </p:txBody>
      </p:sp>
    </p:spTree>
    <p:extLst>
      <p:ext uri="{BB962C8B-B14F-4D97-AF65-F5344CB8AC3E}">
        <p14:creationId xmlns:p14="http://schemas.microsoft.com/office/powerpoint/2010/main" val="3798318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F931A61C-E0CD-CFD1-CC38-DA7B1C3BF6FC}"/>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AI in wiskunde games</a:t>
            </a:r>
          </a:p>
        </p:txBody>
      </p:sp>
      <p:sp>
        <p:nvSpPr>
          <p:cNvPr id="3" name="Ondertitel 2">
            <a:extLst>
              <a:ext uri="{FF2B5EF4-FFF2-40B4-BE49-F238E27FC236}">
                <a16:creationId xmlns:a16="http://schemas.microsoft.com/office/drawing/2014/main" id="{368693F5-F1B0-E9F1-89DD-3DC4C6ED6357}"/>
              </a:ext>
            </a:extLst>
          </p:cNvPr>
          <p:cNvSpPr>
            <a:spLocks noGrp="1"/>
          </p:cNvSpPr>
          <p:nvPr>
            <p:ph type="subTitle" idx="1"/>
          </p:nvPr>
        </p:nvSpPr>
        <p:spPr>
          <a:xfrm>
            <a:off x="1350682" y="4870824"/>
            <a:ext cx="10005951" cy="1458258"/>
          </a:xfrm>
        </p:spPr>
        <p:txBody>
          <a:bodyPr anchor="ctr">
            <a:normAutofit/>
          </a:bodyPr>
          <a:lstStyle/>
          <a:p>
            <a:pPr algn="l"/>
            <a:r>
              <a:rPr lang="nl-NL" dirty="0"/>
              <a:t>Maxim van Duin (500853661)</a:t>
            </a:r>
          </a:p>
        </p:txBody>
      </p:sp>
      <p:sp>
        <p:nvSpPr>
          <p:cNvPr id="5" name="Rectangle 2">
            <a:extLst>
              <a:ext uri="{FF2B5EF4-FFF2-40B4-BE49-F238E27FC236}">
                <a16:creationId xmlns:a16="http://schemas.microsoft.com/office/drawing/2014/main" id="{B689C2C3-904B-F1BC-9A56-49D3BCCE8345}"/>
              </a:ext>
            </a:extLst>
          </p:cNvPr>
          <p:cNvSpPr>
            <a:spLocks noChangeArrowheads="1"/>
          </p:cNvSpPr>
          <p:nvPr/>
        </p:nvSpPr>
        <p:spPr bwMode="auto">
          <a:xfrm>
            <a:off x="1450195" y="5845895"/>
            <a:ext cx="7151673"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nl-NL" altLang="nl-NL" sz="1200" dirty="0">
                <a:latin typeface="Times New Roman" panose="02020603050405020304" pitchFamily="18" charset="0"/>
                <a:cs typeface="Times New Roman" panose="02020603050405020304" pitchFamily="18" charset="0"/>
              </a:rPr>
              <a:t>Deels g</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ebaseerd op: Y.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Xu</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Smeets,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and</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Bidarra</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Procedural</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generation</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problems</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for</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elementary</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math</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education</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nl-NL" altLang="nl-NL"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a:t>
            </a:r>
            <a:r>
              <a:rPr kumimoji="0" lang="nl-NL" altLang="nl-NL" sz="1200" b="0" i="1"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Serious</a:t>
            </a:r>
            <a:r>
              <a:rPr kumimoji="0" lang="nl-NL" altLang="nl-NL" sz="12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Games</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 8, no. 2, pp. 49–66, Jun. 2021, </a:t>
            </a:r>
            <a:r>
              <a:rPr kumimoji="0" lang="nl-NL" altLang="nl-NL"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doi</a:t>
            </a:r>
            <a:r>
              <a:rPr kumimoji="0" lang="nl-NL" altLang="nl-NL"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10.17083/ijsg.v8i2.396.</a:t>
            </a:r>
            <a:endParaRPr kumimoji="0" lang="nl-NL" altLang="nl-NL"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356359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C251645-FDA3-3786-CCD2-48A014208C27}"/>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Oplossingen en impact</a:t>
            </a:r>
          </a:p>
        </p:txBody>
      </p:sp>
      <p:sp>
        <p:nvSpPr>
          <p:cNvPr id="17" name="Tijdelijke aanduiding voor inhoud 2">
            <a:extLst>
              <a:ext uri="{FF2B5EF4-FFF2-40B4-BE49-F238E27FC236}">
                <a16:creationId xmlns:a16="http://schemas.microsoft.com/office/drawing/2014/main" id="{9DE78069-E713-E46A-4F18-B77ADD040EA2}"/>
              </a:ext>
            </a:extLst>
          </p:cNvPr>
          <p:cNvSpPr>
            <a:spLocks noGrp="1"/>
          </p:cNvSpPr>
          <p:nvPr>
            <p:ph idx="1"/>
          </p:nvPr>
        </p:nvSpPr>
        <p:spPr>
          <a:xfrm>
            <a:off x="1371599" y="2318197"/>
            <a:ext cx="9724031" cy="3683358"/>
          </a:xfrm>
        </p:spPr>
        <p:txBody>
          <a:bodyPr anchor="ctr">
            <a:normAutofit/>
          </a:bodyPr>
          <a:lstStyle/>
          <a:p>
            <a:r>
              <a:rPr lang="nl-NL" dirty="0"/>
              <a:t>Besparing in tijd en geld.</a:t>
            </a:r>
          </a:p>
          <a:p>
            <a:r>
              <a:rPr lang="nl-NL" dirty="0"/>
              <a:t>Beter op maat gemaakte oefeningen. </a:t>
            </a:r>
          </a:p>
        </p:txBody>
      </p:sp>
    </p:spTree>
    <p:extLst>
      <p:ext uri="{BB962C8B-B14F-4D97-AF65-F5344CB8AC3E}">
        <p14:creationId xmlns:p14="http://schemas.microsoft.com/office/powerpoint/2010/main" val="4036658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156CA3-DE48-6E3A-B96B-8250D5F68697}"/>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79E27D9-03C7-44E2-9FF8-15D0C8506A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7AB7027-B102-6933-B70D-0BC0CD93308D}"/>
              </a:ext>
            </a:extLst>
          </p:cNvPr>
          <p:cNvSpPr>
            <a:spLocks noGrp="1"/>
          </p:cNvSpPr>
          <p:nvPr>
            <p:ph type="title"/>
          </p:nvPr>
        </p:nvSpPr>
        <p:spPr>
          <a:xfrm>
            <a:off x="1136397" y="502022"/>
            <a:ext cx="4959603" cy="704372"/>
          </a:xfrm>
        </p:spPr>
        <p:txBody>
          <a:bodyPr vert="horz" lIns="91440" tIns="45720" rIns="91440" bIns="45720" rtlCol="0" anchor="b">
            <a:normAutofit/>
          </a:bodyPr>
          <a:lstStyle/>
          <a:p>
            <a:r>
              <a:rPr lang="en-US" sz="4000" kern="1200" dirty="0">
                <a:solidFill>
                  <a:schemeClr val="tx1"/>
                </a:solidFill>
                <a:latin typeface="+mj-lt"/>
                <a:ea typeface="+mj-ea"/>
                <a:cs typeface="+mj-cs"/>
              </a:rPr>
              <a:t>Paper prototype </a:t>
            </a:r>
          </a:p>
        </p:txBody>
      </p:sp>
      <p:sp>
        <p:nvSpPr>
          <p:cNvPr id="7" name="Tijdelijke aanduiding voor inhoud 6">
            <a:extLst>
              <a:ext uri="{FF2B5EF4-FFF2-40B4-BE49-F238E27FC236}">
                <a16:creationId xmlns:a16="http://schemas.microsoft.com/office/drawing/2014/main" id="{A6D462A2-4E2C-0429-F2E8-FAC68B030506}"/>
              </a:ext>
            </a:extLst>
          </p:cNvPr>
          <p:cNvSpPr>
            <a:spLocks noGrp="1"/>
          </p:cNvSpPr>
          <p:nvPr>
            <p:ph sz="half" idx="1"/>
          </p:nvPr>
        </p:nvSpPr>
        <p:spPr>
          <a:xfrm>
            <a:off x="905876" y="1667715"/>
            <a:ext cx="4959603" cy="3522569"/>
          </a:xfrm>
        </p:spPr>
        <p:txBody>
          <a:bodyPr vert="horz" lIns="91440" tIns="45720" rIns="91440" bIns="45720" rtlCol="0" anchor="t">
            <a:normAutofit/>
          </a:bodyPr>
          <a:lstStyle/>
          <a:p>
            <a:r>
              <a:rPr lang="nl-NL" dirty="0"/>
              <a:t>Kennis component:</a:t>
            </a:r>
          </a:p>
          <a:p>
            <a:pPr lvl="1"/>
            <a:r>
              <a:rPr lang="nl-NL" sz="2800" dirty="0"/>
              <a:t>Onderwerp: lineaire functies.</a:t>
            </a:r>
          </a:p>
          <a:p>
            <a:pPr lvl="1"/>
            <a:r>
              <a:rPr lang="nl-NL" sz="2800" dirty="0"/>
              <a:t>Vereisten: basiskennis van algebra. </a:t>
            </a:r>
          </a:p>
          <a:p>
            <a:pPr lvl="1"/>
            <a:r>
              <a:rPr lang="nl-NL" sz="2800" dirty="0"/>
              <a:t>Beperkingen: positieve waarde.</a:t>
            </a:r>
          </a:p>
        </p:txBody>
      </p:sp>
      <p:pic>
        <p:nvPicPr>
          <p:cNvPr id="5" name="Tijdelijke aanduiding voor inhoud 4">
            <a:extLst>
              <a:ext uri="{FF2B5EF4-FFF2-40B4-BE49-F238E27FC236}">
                <a16:creationId xmlns:a16="http://schemas.microsoft.com/office/drawing/2014/main" id="{8BEFE0EB-CA4F-F042-193E-A677843AEB01}"/>
              </a:ext>
            </a:extLst>
          </p:cNvPr>
          <p:cNvPicPr>
            <a:picLocks noGrp="1" noChangeAspect="1"/>
          </p:cNvPicPr>
          <p:nvPr>
            <p:ph sz="half" idx="2"/>
          </p:nvPr>
        </p:nvPicPr>
        <p:blipFill>
          <a:blip r:embed="rId3"/>
          <a:stretch>
            <a:fillRect/>
          </a:stretch>
        </p:blipFill>
        <p:spPr>
          <a:xfrm>
            <a:off x="5783124" y="1609803"/>
            <a:ext cx="5930341" cy="3676811"/>
          </a:xfrm>
          <a:prstGeom prst="rect">
            <a:avLst/>
          </a:prstGeom>
        </p:spPr>
      </p:pic>
      <p:sp>
        <p:nvSpPr>
          <p:cNvPr id="14" name="Rectangle 13">
            <a:extLst>
              <a:ext uri="{FF2B5EF4-FFF2-40B4-BE49-F238E27FC236}">
                <a16:creationId xmlns:a16="http://schemas.microsoft.com/office/drawing/2014/main" id="{EEBF1590-3B36-48EE-A89D-3B6F3CB256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F6C8C-AB5A-4548-942D-E3FD40ACBC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9069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14409E-BF33-FB55-72F0-6D2E6E2845CD}"/>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D45602A-80A8-F6E4-5F6A-3D39A5355E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1952634-E271-3548-8999-323D9AD7EB34}"/>
              </a:ext>
            </a:extLst>
          </p:cNvPr>
          <p:cNvSpPr>
            <a:spLocks noGrp="1"/>
          </p:cNvSpPr>
          <p:nvPr>
            <p:ph type="title"/>
          </p:nvPr>
        </p:nvSpPr>
        <p:spPr>
          <a:xfrm>
            <a:off x="1136397" y="502022"/>
            <a:ext cx="4959603" cy="704372"/>
          </a:xfrm>
        </p:spPr>
        <p:txBody>
          <a:bodyPr vert="horz" lIns="91440" tIns="45720" rIns="91440" bIns="45720" rtlCol="0" anchor="b">
            <a:normAutofit/>
          </a:bodyPr>
          <a:lstStyle/>
          <a:p>
            <a:r>
              <a:rPr lang="en-US" sz="4000" kern="1200" dirty="0">
                <a:solidFill>
                  <a:schemeClr val="tx1"/>
                </a:solidFill>
                <a:latin typeface="+mj-lt"/>
                <a:ea typeface="+mj-ea"/>
                <a:cs typeface="+mj-cs"/>
              </a:rPr>
              <a:t>Paper prototype </a:t>
            </a:r>
          </a:p>
        </p:txBody>
      </p:sp>
      <p:sp>
        <p:nvSpPr>
          <p:cNvPr id="7" name="Tijdelijke aanduiding voor inhoud 6">
            <a:extLst>
              <a:ext uri="{FF2B5EF4-FFF2-40B4-BE49-F238E27FC236}">
                <a16:creationId xmlns:a16="http://schemas.microsoft.com/office/drawing/2014/main" id="{CD9BAEB6-24B3-B066-DD16-CAABCE0187E2}"/>
              </a:ext>
            </a:extLst>
          </p:cNvPr>
          <p:cNvSpPr>
            <a:spLocks noGrp="1"/>
          </p:cNvSpPr>
          <p:nvPr>
            <p:ph sz="half" idx="1"/>
          </p:nvPr>
        </p:nvSpPr>
        <p:spPr>
          <a:xfrm>
            <a:off x="905876" y="1667715"/>
            <a:ext cx="4959603" cy="3522569"/>
          </a:xfrm>
        </p:spPr>
        <p:txBody>
          <a:bodyPr vert="horz" lIns="91440" tIns="45720" rIns="91440" bIns="45720" rtlCol="0" anchor="t">
            <a:normAutofit/>
          </a:bodyPr>
          <a:lstStyle/>
          <a:p>
            <a:r>
              <a:rPr lang="nl-NL" dirty="0"/>
              <a:t>Kennis component:</a:t>
            </a:r>
          </a:p>
          <a:p>
            <a:pPr lvl="1"/>
            <a:r>
              <a:rPr lang="nl-NL" sz="2800" dirty="0"/>
              <a:t>Onderwerp: lineaire functies.</a:t>
            </a:r>
          </a:p>
          <a:p>
            <a:pPr lvl="1"/>
            <a:r>
              <a:rPr lang="nl-NL" sz="2800" dirty="0"/>
              <a:t>Vereisten: kunnen werken met snijpunten. </a:t>
            </a:r>
          </a:p>
          <a:p>
            <a:pPr lvl="1"/>
            <a:r>
              <a:rPr lang="nl-NL" sz="2800" dirty="0"/>
              <a:t>Beperkingen: positieve waarde.</a:t>
            </a:r>
          </a:p>
        </p:txBody>
      </p:sp>
      <p:pic>
        <p:nvPicPr>
          <p:cNvPr id="5" name="Tijdelijke aanduiding voor inhoud 4">
            <a:extLst>
              <a:ext uri="{FF2B5EF4-FFF2-40B4-BE49-F238E27FC236}">
                <a16:creationId xmlns:a16="http://schemas.microsoft.com/office/drawing/2014/main" id="{177252E1-828E-A984-B5EC-DC3C1944DE34}"/>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a:stretch/>
        </p:blipFill>
        <p:spPr>
          <a:xfrm>
            <a:off x="5783124" y="1609803"/>
            <a:ext cx="5930341" cy="3676811"/>
          </a:xfrm>
          <a:prstGeom prst="rect">
            <a:avLst/>
          </a:prstGeom>
        </p:spPr>
      </p:pic>
      <p:sp>
        <p:nvSpPr>
          <p:cNvPr id="14" name="Rectangle 13">
            <a:extLst>
              <a:ext uri="{FF2B5EF4-FFF2-40B4-BE49-F238E27FC236}">
                <a16:creationId xmlns:a16="http://schemas.microsoft.com/office/drawing/2014/main" id="{796C8876-A14B-81E2-7AB3-00FF795BBB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838608A-617F-2C13-BD9C-AF06B2E05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36958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4D9AD8-5325-A106-A2B2-6C5FB5840A4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F2C6DEF-29EC-DE88-DE3F-338F07D4F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B6FD7A-C43A-E38F-09E6-80F4BBA05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3EB8B72-F73B-C7E5-2584-E6DBB27CAD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7AEA687-D349-0411-A16B-A16528296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1C7AAA3-709B-7E81-2AAA-01500D7BD7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4D22B51D-A247-BEEB-BFCC-48B55F37B09F}"/>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Data </a:t>
            </a:r>
          </a:p>
        </p:txBody>
      </p:sp>
      <p:sp>
        <p:nvSpPr>
          <p:cNvPr id="3" name="Tijdelijke aanduiding voor inhoud 2">
            <a:extLst>
              <a:ext uri="{FF2B5EF4-FFF2-40B4-BE49-F238E27FC236}">
                <a16:creationId xmlns:a16="http://schemas.microsoft.com/office/drawing/2014/main" id="{5E22377D-AFD7-AAA9-98EC-8F970F934114}"/>
              </a:ext>
            </a:extLst>
          </p:cNvPr>
          <p:cNvSpPr>
            <a:spLocks noGrp="1"/>
          </p:cNvSpPr>
          <p:nvPr>
            <p:ph idx="1"/>
          </p:nvPr>
        </p:nvSpPr>
        <p:spPr>
          <a:xfrm>
            <a:off x="1371599" y="2318197"/>
            <a:ext cx="9724031" cy="3683358"/>
          </a:xfrm>
        </p:spPr>
        <p:txBody>
          <a:bodyPr anchor="ctr">
            <a:normAutofit/>
          </a:bodyPr>
          <a:lstStyle/>
          <a:p>
            <a:r>
              <a:rPr lang="nl-NL" dirty="0" err="1"/>
              <a:t>Procedural</a:t>
            </a:r>
            <a:r>
              <a:rPr lang="nl-NL" dirty="0"/>
              <a:t> Content </a:t>
            </a:r>
            <a:r>
              <a:rPr lang="nl-NL" dirty="0" err="1"/>
              <a:t>Generation</a:t>
            </a:r>
            <a:r>
              <a:rPr lang="nl-NL" dirty="0"/>
              <a:t> (PCG)</a:t>
            </a:r>
          </a:p>
          <a:p>
            <a:pPr lvl="1"/>
            <a:r>
              <a:rPr lang="nl-NL" dirty="0"/>
              <a:t>Template en </a:t>
            </a:r>
            <a:r>
              <a:rPr lang="nl-NL" dirty="0" err="1"/>
              <a:t>knowledge</a:t>
            </a:r>
            <a:r>
              <a:rPr lang="nl-NL" dirty="0"/>
              <a:t> component/parameters</a:t>
            </a:r>
          </a:p>
          <a:p>
            <a:r>
              <a:rPr lang="nl-NL" dirty="0"/>
              <a:t>Natural Language </a:t>
            </a:r>
            <a:r>
              <a:rPr lang="nl-NL" dirty="0" err="1"/>
              <a:t>Generation</a:t>
            </a:r>
            <a:r>
              <a:rPr lang="nl-NL" dirty="0"/>
              <a:t> (NLG)</a:t>
            </a:r>
          </a:p>
          <a:p>
            <a:pPr lvl="1"/>
            <a:r>
              <a:rPr lang="nl-NL" dirty="0"/>
              <a:t>Wiskundeprobleem</a:t>
            </a:r>
          </a:p>
          <a:p>
            <a:r>
              <a:rPr lang="nl-NL" dirty="0" err="1"/>
              <a:t>Adaptive</a:t>
            </a:r>
            <a:r>
              <a:rPr lang="nl-NL" dirty="0"/>
              <a:t> Learning Systems</a:t>
            </a:r>
          </a:p>
          <a:p>
            <a:endParaRPr lang="nl-NL" sz="2000" dirty="0"/>
          </a:p>
        </p:txBody>
      </p:sp>
      <p:graphicFrame>
        <p:nvGraphicFramePr>
          <p:cNvPr id="4" name="Tabel 3">
            <a:extLst>
              <a:ext uri="{FF2B5EF4-FFF2-40B4-BE49-F238E27FC236}">
                <a16:creationId xmlns:a16="http://schemas.microsoft.com/office/drawing/2014/main" id="{A4FB2E6C-AB1B-2814-EED2-8768ECB8F802}"/>
              </a:ext>
            </a:extLst>
          </p:cNvPr>
          <p:cNvGraphicFramePr>
            <a:graphicFrameLocks noGrp="1"/>
          </p:cNvGraphicFramePr>
          <p:nvPr>
            <p:extLst>
              <p:ext uri="{D42A27DB-BD31-4B8C-83A1-F6EECF244321}">
                <p14:modId xmlns:p14="http://schemas.microsoft.com/office/powerpoint/2010/main" val="1857984484"/>
              </p:ext>
            </p:extLst>
          </p:nvPr>
        </p:nvGraphicFramePr>
        <p:xfrm>
          <a:off x="2169614" y="5124241"/>
          <a:ext cx="8128000" cy="11125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709896773"/>
                    </a:ext>
                  </a:extLst>
                </a:gridCol>
                <a:gridCol w="1625600">
                  <a:extLst>
                    <a:ext uri="{9D8B030D-6E8A-4147-A177-3AD203B41FA5}">
                      <a16:colId xmlns:a16="http://schemas.microsoft.com/office/drawing/2014/main" val="1281884187"/>
                    </a:ext>
                  </a:extLst>
                </a:gridCol>
                <a:gridCol w="1625600">
                  <a:extLst>
                    <a:ext uri="{9D8B030D-6E8A-4147-A177-3AD203B41FA5}">
                      <a16:colId xmlns:a16="http://schemas.microsoft.com/office/drawing/2014/main" val="3992900229"/>
                    </a:ext>
                  </a:extLst>
                </a:gridCol>
                <a:gridCol w="1625600">
                  <a:extLst>
                    <a:ext uri="{9D8B030D-6E8A-4147-A177-3AD203B41FA5}">
                      <a16:colId xmlns:a16="http://schemas.microsoft.com/office/drawing/2014/main" val="1395770263"/>
                    </a:ext>
                  </a:extLst>
                </a:gridCol>
                <a:gridCol w="1625600">
                  <a:extLst>
                    <a:ext uri="{9D8B030D-6E8A-4147-A177-3AD203B41FA5}">
                      <a16:colId xmlns:a16="http://schemas.microsoft.com/office/drawing/2014/main" val="2009980547"/>
                    </a:ext>
                  </a:extLst>
                </a:gridCol>
              </a:tblGrid>
              <a:tr h="370840">
                <a:tc>
                  <a:txBody>
                    <a:bodyPr/>
                    <a:lstStyle/>
                    <a:p>
                      <a:r>
                        <a:rPr lang="nl-NL" dirty="0"/>
                        <a:t>Leerling ID</a:t>
                      </a:r>
                    </a:p>
                  </a:txBody>
                  <a:tcPr/>
                </a:tc>
                <a:tc>
                  <a:txBody>
                    <a:bodyPr/>
                    <a:lstStyle/>
                    <a:p>
                      <a:r>
                        <a:rPr lang="nl-NL" dirty="0"/>
                        <a:t>Opgave ID</a:t>
                      </a:r>
                    </a:p>
                  </a:txBody>
                  <a:tcPr/>
                </a:tc>
                <a:tc>
                  <a:txBody>
                    <a:bodyPr/>
                    <a:lstStyle/>
                    <a:p>
                      <a:r>
                        <a:rPr lang="nl-NL" dirty="0"/>
                        <a:t>Correct?</a:t>
                      </a:r>
                    </a:p>
                  </a:txBody>
                  <a:tcPr/>
                </a:tc>
                <a:tc>
                  <a:txBody>
                    <a:bodyPr/>
                    <a:lstStyle/>
                    <a:p>
                      <a:r>
                        <a:rPr lang="nl-NL" dirty="0"/>
                        <a:t>Tijd (sec)</a:t>
                      </a:r>
                    </a:p>
                  </a:txBody>
                  <a:tcPr/>
                </a:tc>
                <a:tc>
                  <a:txBody>
                    <a:bodyPr/>
                    <a:lstStyle/>
                    <a:p>
                      <a:r>
                        <a:rPr lang="nl-NL" dirty="0"/>
                        <a:t>Moeilijkheid</a:t>
                      </a:r>
                    </a:p>
                  </a:txBody>
                  <a:tcPr/>
                </a:tc>
                <a:extLst>
                  <a:ext uri="{0D108BD9-81ED-4DB2-BD59-A6C34878D82A}">
                    <a16:rowId xmlns:a16="http://schemas.microsoft.com/office/drawing/2014/main" val="1087270284"/>
                  </a:ext>
                </a:extLst>
              </a:tr>
              <a:tr h="370840">
                <a:tc>
                  <a:txBody>
                    <a:bodyPr/>
                    <a:lstStyle/>
                    <a:p>
                      <a:r>
                        <a:rPr lang="nl-NL" dirty="0"/>
                        <a:t>1</a:t>
                      </a:r>
                    </a:p>
                  </a:txBody>
                  <a:tcPr/>
                </a:tc>
                <a:tc>
                  <a:txBody>
                    <a:bodyPr/>
                    <a:lstStyle/>
                    <a:p>
                      <a:r>
                        <a:rPr lang="nl-NL" dirty="0"/>
                        <a:t>2</a:t>
                      </a:r>
                    </a:p>
                  </a:txBody>
                  <a:tcPr/>
                </a:tc>
                <a:tc>
                  <a:txBody>
                    <a:bodyPr/>
                    <a:lstStyle/>
                    <a:p>
                      <a:r>
                        <a:rPr lang="nl-NL" dirty="0"/>
                        <a:t>Ja</a:t>
                      </a:r>
                    </a:p>
                  </a:txBody>
                  <a:tcPr/>
                </a:tc>
                <a:tc>
                  <a:txBody>
                    <a:bodyPr/>
                    <a:lstStyle/>
                    <a:p>
                      <a:r>
                        <a:rPr lang="nl-NL" dirty="0"/>
                        <a:t>12</a:t>
                      </a:r>
                    </a:p>
                  </a:txBody>
                  <a:tcPr/>
                </a:tc>
                <a:tc>
                  <a:txBody>
                    <a:bodyPr/>
                    <a:lstStyle/>
                    <a:p>
                      <a:r>
                        <a:rPr lang="nl-NL" dirty="0"/>
                        <a:t>Makkelijk</a:t>
                      </a:r>
                    </a:p>
                  </a:txBody>
                  <a:tcPr/>
                </a:tc>
                <a:extLst>
                  <a:ext uri="{0D108BD9-81ED-4DB2-BD59-A6C34878D82A}">
                    <a16:rowId xmlns:a16="http://schemas.microsoft.com/office/drawing/2014/main" val="464086274"/>
                  </a:ext>
                </a:extLst>
              </a:tr>
              <a:tr h="370840">
                <a:tc>
                  <a:txBody>
                    <a:bodyPr/>
                    <a:lstStyle/>
                    <a:p>
                      <a:r>
                        <a:rPr lang="nl-NL" dirty="0"/>
                        <a:t>2</a:t>
                      </a:r>
                    </a:p>
                  </a:txBody>
                  <a:tcPr/>
                </a:tc>
                <a:tc>
                  <a:txBody>
                    <a:bodyPr/>
                    <a:lstStyle/>
                    <a:p>
                      <a:r>
                        <a:rPr lang="nl-NL" dirty="0"/>
                        <a:t>1</a:t>
                      </a:r>
                    </a:p>
                  </a:txBody>
                  <a:tcPr/>
                </a:tc>
                <a:tc>
                  <a:txBody>
                    <a:bodyPr/>
                    <a:lstStyle/>
                    <a:p>
                      <a:r>
                        <a:rPr lang="nl-NL" dirty="0"/>
                        <a:t>Nee</a:t>
                      </a:r>
                    </a:p>
                  </a:txBody>
                  <a:tcPr/>
                </a:tc>
                <a:tc>
                  <a:txBody>
                    <a:bodyPr/>
                    <a:lstStyle/>
                    <a:p>
                      <a:r>
                        <a:rPr lang="nl-NL" dirty="0"/>
                        <a:t>35</a:t>
                      </a:r>
                    </a:p>
                  </a:txBody>
                  <a:tcPr/>
                </a:tc>
                <a:tc>
                  <a:txBody>
                    <a:bodyPr/>
                    <a:lstStyle/>
                    <a:p>
                      <a:r>
                        <a:rPr lang="nl-NL" dirty="0"/>
                        <a:t>Gemiddeld</a:t>
                      </a:r>
                    </a:p>
                  </a:txBody>
                  <a:tcPr/>
                </a:tc>
                <a:extLst>
                  <a:ext uri="{0D108BD9-81ED-4DB2-BD59-A6C34878D82A}">
                    <a16:rowId xmlns:a16="http://schemas.microsoft.com/office/drawing/2014/main" val="769845247"/>
                  </a:ext>
                </a:extLst>
              </a:tr>
            </a:tbl>
          </a:graphicData>
        </a:graphic>
      </p:graphicFrame>
    </p:spTree>
    <p:extLst>
      <p:ext uri="{BB962C8B-B14F-4D97-AF65-F5344CB8AC3E}">
        <p14:creationId xmlns:p14="http://schemas.microsoft.com/office/powerpoint/2010/main" val="860299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9EAD58-97E7-7842-F5F2-1CC37871379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A2ABC37-AC04-BBFB-47C8-C974A677B2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2D01C73-06F3-0D21-280F-C50AAA1696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14EB524-02F7-B9BC-EB89-531921FC64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CEB928-0A2F-5950-301F-1B9A1FC0E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4CFD8AD-4D50-1571-8B5F-A39652D284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1FD6835-857F-2F5C-D678-C9B5C79E92A5}"/>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Kwaliteit output garanderen</a:t>
            </a:r>
          </a:p>
        </p:txBody>
      </p:sp>
      <p:sp>
        <p:nvSpPr>
          <p:cNvPr id="3" name="Tijdelijke aanduiding voor inhoud 2">
            <a:extLst>
              <a:ext uri="{FF2B5EF4-FFF2-40B4-BE49-F238E27FC236}">
                <a16:creationId xmlns:a16="http://schemas.microsoft.com/office/drawing/2014/main" id="{EA23BC1A-685E-F2BE-EF65-0F17C541752E}"/>
              </a:ext>
            </a:extLst>
          </p:cNvPr>
          <p:cNvSpPr>
            <a:spLocks noGrp="1"/>
          </p:cNvSpPr>
          <p:nvPr>
            <p:ph idx="1"/>
          </p:nvPr>
        </p:nvSpPr>
        <p:spPr>
          <a:xfrm>
            <a:off x="1371599" y="2318197"/>
            <a:ext cx="9724031" cy="3683358"/>
          </a:xfrm>
        </p:spPr>
        <p:txBody>
          <a:bodyPr anchor="ctr">
            <a:normAutofit/>
          </a:bodyPr>
          <a:lstStyle/>
          <a:p>
            <a:r>
              <a:rPr lang="nl-NL" dirty="0"/>
              <a:t>Validatie lastig.</a:t>
            </a:r>
          </a:p>
          <a:p>
            <a:r>
              <a:rPr lang="nl-NL" dirty="0"/>
              <a:t>Human </a:t>
            </a:r>
            <a:r>
              <a:rPr lang="nl-NL" dirty="0" err="1"/>
              <a:t>evaluation</a:t>
            </a:r>
            <a:r>
              <a:rPr lang="nl-NL" dirty="0"/>
              <a:t>.</a:t>
            </a:r>
          </a:p>
          <a:p>
            <a:r>
              <a:rPr lang="nl-NL" dirty="0"/>
              <a:t>Ander LLM. </a:t>
            </a:r>
          </a:p>
        </p:txBody>
      </p:sp>
    </p:spTree>
    <p:extLst>
      <p:ext uri="{BB962C8B-B14F-4D97-AF65-F5344CB8AC3E}">
        <p14:creationId xmlns:p14="http://schemas.microsoft.com/office/powerpoint/2010/main" val="348685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62F62ED-AD27-8586-3F96-11F8874C92B2}"/>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Conclusie </a:t>
            </a:r>
          </a:p>
        </p:txBody>
      </p:sp>
      <p:sp>
        <p:nvSpPr>
          <p:cNvPr id="3" name="Tijdelijke aanduiding voor inhoud 2">
            <a:extLst>
              <a:ext uri="{FF2B5EF4-FFF2-40B4-BE49-F238E27FC236}">
                <a16:creationId xmlns:a16="http://schemas.microsoft.com/office/drawing/2014/main" id="{BDB6901B-2F3D-2E59-8E0D-8EC8CAD4305F}"/>
              </a:ext>
            </a:extLst>
          </p:cNvPr>
          <p:cNvSpPr>
            <a:spLocks noGrp="1"/>
          </p:cNvSpPr>
          <p:nvPr>
            <p:ph idx="1"/>
          </p:nvPr>
        </p:nvSpPr>
        <p:spPr>
          <a:xfrm>
            <a:off x="1371599" y="2318197"/>
            <a:ext cx="9724031" cy="3683358"/>
          </a:xfrm>
        </p:spPr>
        <p:txBody>
          <a:bodyPr anchor="ctr">
            <a:normAutofit/>
          </a:bodyPr>
          <a:lstStyle/>
          <a:p>
            <a:r>
              <a:rPr lang="nl-NL" dirty="0"/>
              <a:t>PCG, NLG en </a:t>
            </a:r>
            <a:r>
              <a:rPr lang="nl-NL" dirty="0" err="1"/>
              <a:t>Adaptive</a:t>
            </a:r>
            <a:r>
              <a:rPr lang="nl-NL" dirty="0"/>
              <a:t> Learning Systems.</a:t>
            </a:r>
          </a:p>
          <a:p>
            <a:r>
              <a:rPr lang="nl-NL" dirty="0"/>
              <a:t>Tijd en kosten besparing. </a:t>
            </a:r>
          </a:p>
          <a:p>
            <a:r>
              <a:rPr lang="nl-NL" dirty="0"/>
              <a:t>Beter op maat gemaakte oefeningen. </a:t>
            </a:r>
          </a:p>
          <a:p>
            <a:endParaRPr lang="nl-NL" sz="2000" dirty="0"/>
          </a:p>
        </p:txBody>
      </p:sp>
    </p:spTree>
    <p:extLst>
      <p:ext uri="{BB962C8B-B14F-4D97-AF65-F5344CB8AC3E}">
        <p14:creationId xmlns:p14="http://schemas.microsoft.com/office/powerpoint/2010/main" val="1633211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el 1">
            <a:extLst>
              <a:ext uri="{FF2B5EF4-FFF2-40B4-BE49-F238E27FC236}">
                <a16:creationId xmlns:a16="http://schemas.microsoft.com/office/drawing/2014/main" id="{D65FACDE-F8BF-2879-20C8-9F549A1F0E2B}"/>
              </a:ext>
            </a:extLst>
          </p:cNvPr>
          <p:cNvSpPr>
            <a:spLocks noGrp="1"/>
          </p:cNvSpPr>
          <p:nvPr>
            <p:ph type="ctrTitle"/>
          </p:nvPr>
        </p:nvSpPr>
        <p:spPr>
          <a:xfrm>
            <a:off x="1314824" y="735106"/>
            <a:ext cx="10053763" cy="2928470"/>
          </a:xfrm>
        </p:spPr>
        <p:txBody>
          <a:bodyPr anchor="b">
            <a:normAutofit/>
          </a:bodyPr>
          <a:lstStyle/>
          <a:p>
            <a:pPr algn="l"/>
            <a:r>
              <a:rPr lang="nl-NL" sz="4800" dirty="0">
                <a:solidFill>
                  <a:srgbClr val="FFFFFF"/>
                </a:solidFill>
              </a:rPr>
              <a:t>Zijn er nog vragen?</a:t>
            </a:r>
          </a:p>
        </p:txBody>
      </p:sp>
      <p:sp>
        <p:nvSpPr>
          <p:cNvPr id="3" name="Ondertitel 2">
            <a:extLst>
              <a:ext uri="{FF2B5EF4-FFF2-40B4-BE49-F238E27FC236}">
                <a16:creationId xmlns:a16="http://schemas.microsoft.com/office/drawing/2014/main" id="{B4E58806-5272-F44B-BA7F-0A6FCB4715EE}"/>
              </a:ext>
            </a:extLst>
          </p:cNvPr>
          <p:cNvSpPr>
            <a:spLocks noGrp="1"/>
          </p:cNvSpPr>
          <p:nvPr>
            <p:ph type="subTitle" idx="1"/>
          </p:nvPr>
        </p:nvSpPr>
        <p:spPr>
          <a:xfrm>
            <a:off x="1350682" y="4870824"/>
            <a:ext cx="10005951" cy="1458258"/>
          </a:xfrm>
        </p:spPr>
        <p:txBody>
          <a:bodyPr anchor="ctr">
            <a:normAutofit/>
          </a:bodyPr>
          <a:lstStyle/>
          <a:p>
            <a:pPr algn="l"/>
            <a:endParaRPr lang="nl-NL"/>
          </a:p>
        </p:txBody>
      </p:sp>
    </p:spTree>
    <p:extLst>
      <p:ext uri="{BB962C8B-B14F-4D97-AF65-F5344CB8AC3E}">
        <p14:creationId xmlns:p14="http://schemas.microsoft.com/office/powerpoint/2010/main" val="5340169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90371ED-ABE0-E82E-7E55-26515EFDF1BC}"/>
              </a:ext>
            </a:extLst>
          </p:cNvPr>
          <p:cNvSpPr>
            <a:spLocks noGrp="1"/>
          </p:cNvSpPr>
          <p:nvPr>
            <p:ph type="title"/>
          </p:nvPr>
        </p:nvSpPr>
        <p:spPr>
          <a:xfrm>
            <a:off x="826396" y="586855"/>
            <a:ext cx="4230100" cy="3387497"/>
          </a:xfrm>
        </p:spPr>
        <p:txBody>
          <a:bodyPr anchor="b">
            <a:normAutofit/>
          </a:bodyPr>
          <a:lstStyle/>
          <a:p>
            <a:pPr algn="r"/>
            <a:r>
              <a:rPr lang="nl-NL" sz="4000" dirty="0">
                <a:solidFill>
                  <a:srgbClr val="FFFFFF"/>
                </a:solidFill>
              </a:rPr>
              <a:t>Inhoudsopgave</a:t>
            </a:r>
          </a:p>
        </p:txBody>
      </p:sp>
      <p:sp>
        <p:nvSpPr>
          <p:cNvPr id="3" name="Tijdelijke aanduiding voor inhoud 2">
            <a:extLst>
              <a:ext uri="{FF2B5EF4-FFF2-40B4-BE49-F238E27FC236}">
                <a16:creationId xmlns:a16="http://schemas.microsoft.com/office/drawing/2014/main" id="{545F26A8-23A5-2677-49BD-8FE9AD63397F}"/>
              </a:ext>
            </a:extLst>
          </p:cNvPr>
          <p:cNvSpPr>
            <a:spLocks noGrp="1"/>
          </p:cNvSpPr>
          <p:nvPr>
            <p:ph idx="1"/>
          </p:nvPr>
        </p:nvSpPr>
        <p:spPr>
          <a:xfrm>
            <a:off x="6503158" y="649480"/>
            <a:ext cx="4862447" cy="5546047"/>
          </a:xfrm>
        </p:spPr>
        <p:txBody>
          <a:bodyPr anchor="ctr">
            <a:normAutofit/>
          </a:bodyPr>
          <a:lstStyle/>
          <a:p>
            <a:r>
              <a:rPr lang="nl-NL" dirty="0"/>
              <a:t>Probleem</a:t>
            </a:r>
          </a:p>
          <a:p>
            <a:r>
              <a:rPr lang="nl-NL" dirty="0"/>
              <a:t>Afstemmen content</a:t>
            </a:r>
          </a:p>
          <a:p>
            <a:r>
              <a:rPr lang="nl-NL" dirty="0"/>
              <a:t>AI componenten en technieken</a:t>
            </a:r>
          </a:p>
          <a:p>
            <a:r>
              <a:rPr lang="nl-NL" dirty="0"/>
              <a:t>Oplossingen en impact</a:t>
            </a:r>
          </a:p>
          <a:p>
            <a:r>
              <a:rPr lang="nl-NL" dirty="0"/>
              <a:t>Paperprototype </a:t>
            </a:r>
          </a:p>
          <a:p>
            <a:r>
              <a:rPr lang="nl-NL" dirty="0"/>
              <a:t>Data</a:t>
            </a:r>
          </a:p>
          <a:p>
            <a:r>
              <a:rPr lang="nl-NL" dirty="0"/>
              <a:t>Conclusie </a:t>
            </a:r>
          </a:p>
          <a:p>
            <a:endParaRPr lang="nl-NL" sz="2000" dirty="0"/>
          </a:p>
        </p:txBody>
      </p:sp>
    </p:spTree>
    <p:extLst>
      <p:ext uri="{BB962C8B-B14F-4D97-AF65-F5344CB8AC3E}">
        <p14:creationId xmlns:p14="http://schemas.microsoft.com/office/powerpoint/2010/main" val="3113926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89A89A7-0179-E217-0B7A-6DBBA8C32C02}"/>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Probleem bij wiskunde content in games</a:t>
            </a:r>
          </a:p>
        </p:txBody>
      </p:sp>
      <p:sp>
        <p:nvSpPr>
          <p:cNvPr id="3" name="Tijdelijke aanduiding voor inhoud 2">
            <a:extLst>
              <a:ext uri="{FF2B5EF4-FFF2-40B4-BE49-F238E27FC236}">
                <a16:creationId xmlns:a16="http://schemas.microsoft.com/office/drawing/2014/main" id="{0FCAE8C3-A7CA-5340-14FA-71886C713D43}"/>
              </a:ext>
            </a:extLst>
          </p:cNvPr>
          <p:cNvSpPr>
            <a:spLocks noGrp="1"/>
          </p:cNvSpPr>
          <p:nvPr>
            <p:ph idx="1"/>
          </p:nvPr>
        </p:nvSpPr>
        <p:spPr>
          <a:xfrm>
            <a:off x="1371599" y="2318197"/>
            <a:ext cx="9724031" cy="3683358"/>
          </a:xfrm>
        </p:spPr>
        <p:txBody>
          <a:bodyPr anchor="ctr">
            <a:normAutofit/>
          </a:bodyPr>
          <a:lstStyle/>
          <a:p>
            <a:r>
              <a:rPr lang="nl-NL" dirty="0"/>
              <a:t>Handmatig maken van opgaven is tijdrovend en duur.</a:t>
            </a:r>
          </a:p>
          <a:p>
            <a:r>
              <a:rPr lang="nl-NL" dirty="0"/>
              <a:t>Grote variatie nodig in moeilijkheidsgraad en context. </a:t>
            </a:r>
          </a:p>
          <a:p>
            <a:r>
              <a:rPr lang="nl-NL" dirty="0"/>
              <a:t>Moeilijk om opgaven persoonlijk aan te passen aan elke leerling.</a:t>
            </a:r>
          </a:p>
        </p:txBody>
      </p:sp>
    </p:spTree>
    <p:extLst>
      <p:ext uri="{BB962C8B-B14F-4D97-AF65-F5344CB8AC3E}">
        <p14:creationId xmlns:p14="http://schemas.microsoft.com/office/powerpoint/2010/main" val="6975323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85E8AA85-A5EC-437F-4788-A9AD13DDE618}"/>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Afstemmen van wiskunde content op leerling</a:t>
            </a:r>
          </a:p>
        </p:txBody>
      </p:sp>
      <p:sp>
        <p:nvSpPr>
          <p:cNvPr id="3" name="Tijdelijke aanduiding voor inhoud 2">
            <a:extLst>
              <a:ext uri="{FF2B5EF4-FFF2-40B4-BE49-F238E27FC236}">
                <a16:creationId xmlns:a16="http://schemas.microsoft.com/office/drawing/2014/main" id="{0D336230-C158-25BA-DDD1-635EB3C95F79}"/>
              </a:ext>
            </a:extLst>
          </p:cNvPr>
          <p:cNvSpPr>
            <a:spLocks noGrp="1"/>
          </p:cNvSpPr>
          <p:nvPr>
            <p:ph idx="1"/>
          </p:nvPr>
        </p:nvSpPr>
        <p:spPr>
          <a:xfrm>
            <a:off x="1371599" y="2318197"/>
            <a:ext cx="9724031" cy="3683358"/>
          </a:xfrm>
        </p:spPr>
        <p:txBody>
          <a:bodyPr anchor="ctr">
            <a:normAutofit/>
          </a:bodyPr>
          <a:lstStyle/>
          <a:p>
            <a:r>
              <a:rPr lang="nl-NL" dirty="0"/>
              <a:t>Automatisch opgaven genereren.</a:t>
            </a:r>
          </a:p>
          <a:p>
            <a:pPr lvl="1"/>
            <a:r>
              <a:rPr lang="nl-NL" sz="2800" dirty="0" err="1"/>
              <a:t>Procedural</a:t>
            </a:r>
            <a:r>
              <a:rPr lang="nl-NL" sz="2800" dirty="0"/>
              <a:t> Content </a:t>
            </a:r>
            <a:r>
              <a:rPr lang="nl-NL" sz="2800" dirty="0" err="1"/>
              <a:t>Generation</a:t>
            </a:r>
            <a:r>
              <a:rPr lang="nl-NL" sz="2800" dirty="0"/>
              <a:t> (PCG).</a:t>
            </a:r>
          </a:p>
          <a:p>
            <a:pPr lvl="1"/>
            <a:r>
              <a:rPr lang="nl-NL" sz="2800" dirty="0"/>
              <a:t>Natural Language </a:t>
            </a:r>
            <a:r>
              <a:rPr lang="nl-NL" sz="2800" dirty="0" err="1"/>
              <a:t>Generation</a:t>
            </a:r>
            <a:r>
              <a:rPr lang="nl-NL" sz="2800" dirty="0"/>
              <a:t>.</a:t>
            </a:r>
          </a:p>
          <a:p>
            <a:r>
              <a:rPr lang="nl-NL" dirty="0"/>
              <a:t>Opdrachten aanpassen op niveau leerling.</a:t>
            </a:r>
          </a:p>
          <a:p>
            <a:pPr lvl="1"/>
            <a:r>
              <a:rPr lang="nl-NL" sz="2800" dirty="0"/>
              <a:t>Adaptieve systemen. </a:t>
            </a:r>
          </a:p>
        </p:txBody>
      </p:sp>
    </p:spTree>
    <p:extLst>
      <p:ext uri="{BB962C8B-B14F-4D97-AF65-F5344CB8AC3E}">
        <p14:creationId xmlns:p14="http://schemas.microsoft.com/office/powerpoint/2010/main" val="8847984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17E5F72-C347-2FDF-91B7-337DFBADD50E}"/>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AI componenten en technieken </a:t>
            </a:r>
          </a:p>
        </p:txBody>
      </p:sp>
      <p:sp>
        <p:nvSpPr>
          <p:cNvPr id="3" name="Tijdelijke aanduiding voor inhoud 2">
            <a:extLst>
              <a:ext uri="{FF2B5EF4-FFF2-40B4-BE49-F238E27FC236}">
                <a16:creationId xmlns:a16="http://schemas.microsoft.com/office/drawing/2014/main" id="{CEAC47D6-B8E2-EC03-44FE-8E629A652DF9}"/>
              </a:ext>
            </a:extLst>
          </p:cNvPr>
          <p:cNvSpPr>
            <a:spLocks noGrp="1"/>
          </p:cNvSpPr>
          <p:nvPr>
            <p:ph idx="1"/>
          </p:nvPr>
        </p:nvSpPr>
        <p:spPr>
          <a:xfrm>
            <a:off x="1371599" y="2318197"/>
            <a:ext cx="9724031" cy="3683358"/>
          </a:xfrm>
        </p:spPr>
        <p:txBody>
          <a:bodyPr anchor="ctr">
            <a:normAutofit/>
          </a:bodyPr>
          <a:lstStyle/>
          <a:p>
            <a:r>
              <a:rPr lang="nl-NL" dirty="0" err="1"/>
              <a:t>Procedural</a:t>
            </a:r>
            <a:r>
              <a:rPr lang="nl-NL" dirty="0"/>
              <a:t> Content </a:t>
            </a:r>
            <a:r>
              <a:rPr lang="nl-NL" dirty="0" err="1"/>
              <a:t>Generation</a:t>
            </a:r>
            <a:r>
              <a:rPr lang="nl-NL" dirty="0"/>
              <a:t> (PCG)</a:t>
            </a:r>
          </a:p>
          <a:p>
            <a:r>
              <a:rPr lang="nl-NL" dirty="0"/>
              <a:t>Natural Language </a:t>
            </a:r>
            <a:r>
              <a:rPr lang="nl-NL" dirty="0" err="1"/>
              <a:t>Generation</a:t>
            </a:r>
            <a:r>
              <a:rPr lang="nl-NL" dirty="0"/>
              <a:t> (NLG)</a:t>
            </a:r>
          </a:p>
          <a:p>
            <a:r>
              <a:rPr lang="nl-NL" dirty="0" err="1"/>
              <a:t>Adaptive</a:t>
            </a:r>
            <a:r>
              <a:rPr lang="nl-NL" dirty="0"/>
              <a:t> Learning Systems</a:t>
            </a:r>
          </a:p>
        </p:txBody>
      </p:sp>
    </p:spTree>
    <p:extLst>
      <p:ext uri="{BB962C8B-B14F-4D97-AF65-F5344CB8AC3E}">
        <p14:creationId xmlns:p14="http://schemas.microsoft.com/office/powerpoint/2010/main" val="3401642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B7D66E-D11C-5DBA-B08A-D8938035A55F}"/>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F2611CA-B609-E3E5-798A-B75BEC6715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BFEED62-4FD5-5AA7-BA39-A46C9D3E92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F840C0-32BA-2ADD-9041-D3B1D3ECE7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FDF499D-DAE8-9CFF-B707-AB01174DD4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9E0E04A4-1B53-D84E-4608-455840F56C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17DF734-EB98-F582-6DD8-440193B5DD8D}"/>
              </a:ext>
            </a:extLst>
          </p:cNvPr>
          <p:cNvSpPr>
            <a:spLocks noGrp="1"/>
          </p:cNvSpPr>
          <p:nvPr>
            <p:ph type="title"/>
          </p:nvPr>
        </p:nvSpPr>
        <p:spPr>
          <a:xfrm>
            <a:off x="1371599" y="294538"/>
            <a:ext cx="9895951" cy="1033669"/>
          </a:xfrm>
        </p:spPr>
        <p:txBody>
          <a:bodyPr>
            <a:normAutofit/>
          </a:bodyPr>
          <a:lstStyle/>
          <a:p>
            <a:r>
              <a:rPr lang="nl-NL" sz="4000" dirty="0" err="1">
                <a:solidFill>
                  <a:srgbClr val="FFFFFF"/>
                </a:solidFill>
              </a:rPr>
              <a:t>Procedural</a:t>
            </a:r>
            <a:r>
              <a:rPr lang="nl-NL" sz="4000" dirty="0">
                <a:solidFill>
                  <a:srgbClr val="FFFFFF"/>
                </a:solidFill>
              </a:rPr>
              <a:t> Content </a:t>
            </a:r>
            <a:r>
              <a:rPr lang="nl-NL" sz="4000" dirty="0" err="1">
                <a:solidFill>
                  <a:srgbClr val="FFFFFF"/>
                </a:solidFill>
              </a:rPr>
              <a:t>Generation</a:t>
            </a:r>
            <a:r>
              <a:rPr lang="nl-NL" sz="4000" dirty="0">
                <a:solidFill>
                  <a:srgbClr val="FFFFFF"/>
                </a:solidFill>
              </a:rPr>
              <a:t> (PCG)</a:t>
            </a:r>
          </a:p>
        </p:txBody>
      </p:sp>
      <p:sp>
        <p:nvSpPr>
          <p:cNvPr id="3" name="Tijdelijke aanduiding voor inhoud 2">
            <a:extLst>
              <a:ext uri="{FF2B5EF4-FFF2-40B4-BE49-F238E27FC236}">
                <a16:creationId xmlns:a16="http://schemas.microsoft.com/office/drawing/2014/main" id="{9A9BB38A-9027-3877-910E-27FE71999728}"/>
              </a:ext>
            </a:extLst>
          </p:cNvPr>
          <p:cNvSpPr>
            <a:spLocks noGrp="1"/>
          </p:cNvSpPr>
          <p:nvPr>
            <p:ph idx="1"/>
          </p:nvPr>
        </p:nvSpPr>
        <p:spPr>
          <a:xfrm>
            <a:off x="1371599" y="2318197"/>
            <a:ext cx="9724031" cy="3683358"/>
          </a:xfrm>
        </p:spPr>
        <p:txBody>
          <a:bodyPr anchor="ctr">
            <a:normAutofit/>
          </a:bodyPr>
          <a:lstStyle/>
          <a:p>
            <a:r>
              <a:rPr lang="nl-NL" dirty="0"/>
              <a:t>Knowledge </a:t>
            </a:r>
            <a:r>
              <a:rPr lang="nl-NL" dirty="0" err="1"/>
              <a:t>components</a:t>
            </a:r>
            <a:r>
              <a:rPr lang="nl-NL" dirty="0"/>
              <a:t>.</a:t>
            </a:r>
          </a:p>
          <a:p>
            <a:r>
              <a:rPr lang="nl-NL" dirty="0"/>
              <a:t>Vijf templates.</a:t>
            </a:r>
          </a:p>
          <a:p>
            <a:r>
              <a:rPr lang="nl-NL" dirty="0"/>
              <a:t>Parameters. </a:t>
            </a:r>
          </a:p>
        </p:txBody>
      </p:sp>
      <p:pic>
        <p:nvPicPr>
          <p:cNvPr id="4" name="Afbeelding 3">
            <a:extLst>
              <a:ext uri="{FF2B5EF4-FFF2-40B4-BE49-F238E27FC236}">
                <a16:creationId xmlns:a16="http://schemas.microsoft.com/office/drawing/2014/main" id="{8E5CF62E-1E88-6B54-61FC-AB4B118F83B2}"/>
              </a:ext>
            </a:extLst>
          </p:cNvPr>
          <p:cNvPicPr>
            <a:picLocks noChangeAspect="1"/>
          </p:cNvPicPr>
          <p:nvPr/>
        </p:nvPicPr>
        <p:blipFill>
          <a:blip r:embed="rId3"/>
          <a:stretch>
            <a:fillRect/>
          </a:stretch>
        </p:blipFill>
        <p:spPr>
          <a:xfrm>
            <a:off x="6830403" y="2048972"/>
            <a:ext cx="5128704" cy="3703641"/>
          </a:xfrm>
          <a:prstGeom prst="rect">
            <a:avLst/>
          </a:prstGeom>
        </p:spPr>
      </p:pic>
    </p:spTree>
    <p:extLst>
      <p:ext uri="{BB962C8B-B14F-4D97-AF65-F5344CB8AC3E}">
        <p14:creationId xmlns:p14="http://schemas.microsoft.com/office/powerpoint/2010/main" val="8210730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C7C87-35CA-5162-A9CC-176CA59672ED}"/>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EEE27F8-A71E-359C-5B47-E25D3E0773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84DA10F-13C2-B412-4002-9C194051D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D53D69-463E-8172-A1BF-2ED1363E2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96E0F44-4500-0B37-9BE2-67D53EB227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B6EE319-00CA-4016-81B0-EBF43E49D2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5D7D1B0-31B7-5A4A-1915-8F41B1FE7C35}"/>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Natural Language </a:t>
            </a:r>
            <a:r>
              <a:rPr lang="nl-NL" sz="4000" dirty="0" err="1">
                <a:solidFill>
                  <a:srgbClr val="FFFFFF"/>
                </a:solidFill>
              </a:rPr>
              <a:t>Generation</a:t>
            </a:r>
            <a:r>
              <a:rPr lang="nl-NL" sz="4000" dirty="0">
                <a:solidFill>
                  <a:srgbClr val="FFFFFF"/>
                </a:solidFill>
              </a:rPr>
              <a:t> (NLG)</a:t>
            </a:r>
          </a:p>
        </p:txBody>
      </p:sp>
      <p:sp>
        <p:nvSpPr>
          <p:cNvPr id="3" name="Tijdelijke aanduiding voor inhoud 2">
            <a:extLst>
              <a:ext uri="{FF2B5EF4-FFF2-40B4-BE49-F238E27FC236}">
                <a16:creationId xmlns:a16="http://schemas.microsoft.com/office/drawing/2014/main" id="{3F71B280-1D9F-2DDF-1D92-98E9A910A1CB}"/>
              </a:ext>
            </a:extLst>
          </p:cNvPr>
          <p:cNvSpPr>
            <a:spLocks noGrp="1"/>
          </p:cNvSpPr>
          <p:nvPr>
            <p:ph idx="1"/>
          </p:nvPr>
        </p:nvSpPr>
        <p:spPr>
          <a:xfrm>
            <a:off x="1371599" y="2318197"/>
            <a:ext cx="9724031" cy="3683358"/>
          </a:xfrm>
        </p:spPr>
        <p:txBody>
          <a:bodyPr anchor="ctr">
            <a:normAutofit/>
          </a:bodyPr>
          <a:lstStyle/>
          <a:p>
            <a:r>
              <a:rPr lang="nl-NL" dirty="0"/>
              <a:t>Input wiskundig probleem.</a:t>
            </a:r>
          </a:p>
          <a:p>
            <a:r>
              <a:rPr lang="nl-NL" dirty="0"/>
              <a:t>Logic schema.</a:t>
            </a:r>
          </a:p>
          <a:p>
            <a:r>
              <a:rPr lang="nl-NL" dirty="0" err="1"/>
              <a:t>Lexicalization</a:t>
            </a:r>
            <a:r>
              <a:rPr lang="nl-NL" dirty="0"/>
              <a:t>.</a:t>
            </a:r>
          </a:p>
          <a:p>
            <a:r>
              <a:rPr lang="nl-NL" dirty="0" err="1"/>
              <a:t>Sentence</a:t>
            </a:r>
            <a:r>
              <a:rPr lang="nl-NL" dirty="0"/>
              <a:t> </a:t>
            </a:r>
            <a:r>
              <a:rPr lang="nl-NL" dirty="0" err="1"/>
              <a:t>generation</a:t>
            </a:r>
            <a:r>
              <a:rPr lang="nl-NL" dirty="0"/>
              <a:t>.</a:t>
            </a:r>
          </a:p>
          <a:p>
            <a:r>
              <a:rPr lang="nl-NL" dirty="0"/>
              <a:t>Post-processing. </a:t>
            </a:r>
          </a:p>
        </p:txBody>
      </p:sp>
      <p:pic>
        <p:nvPicPr>
          <p:cNvPr id="4" name="Afbeelding 3">
            <a:extLst>
              <a:ext uri="{FF2B5EF4-FFF2-40B4-BE49-F238E27FC236}">
                <a16:creationId xmlns:a16="http://schemas.microsoft.com/office/drawing/2014/main" id="{CDDB2358-BBDA-EFE4-D356-509869886444}"/>
              </a:ext>
            </a:extLst>
          </p:cNvPr>
          <p:cNvPicPr>
            <a:picLocks noChangeAspect="1"/>
          </p:cNvPicPr>
          <p:nvPr/>
        </p:nvPicPr>
        <p:blipFill>
          <a:blip r:embed="rId3"/>
          <a:stretch>
            <a:fillRect/>
          </a:stretch>
        </p:blipFill>
        <p:spPr>
          <a:xfrm>
            <a:off x="6096000" y="3713723"/>
            <a:ext cx="5547816" cy="446153"/>
          </a:xfrm>
          <a:prstGeom prst="rect">
            <a:avLst/>
          </a:prstGeom>
        </p:spPr>
      </p:pic>
    </p:spTree>
    <p:extLst>
      <p:ext uri="{BB962C8B-B14F-4D97-AF65-F5344CB8AC3E}">
        <p14:creationId xmlns:p14="http://schemas.microsoft.com/office/powerpoint/2010/main" val="1649478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A1972-38A0-A04B-FE78-2DFC7C91947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499062C-6337-50A4-BEF7-B77C6D4D88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7464074-F33A-9307-70F5-EEB2CA10C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ED2DA9E-272A-BCEB-2757-2B6E27547E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06769DB-9055-F65A-B1CB-F359279F29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677604C-C964-18BD-0F06-08ADF0C6D8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85DD913-55D9-3E9E-400B-886F2FD60280}"/>
              </a:ext>
            </a:extLst>
          </p:cNvPr>
          <p:cNvSpPr>
            <a:spLocks noGrp="1"/>
          </p:cNvSpPr>
          <p:nvPr>
            <p:ph type="title"/>
          </p:nvPr>
        </p:nvSpPr>
        <p:spPr>
          <a:xfrm>
            <a:off x="1371599" y="294538"/>
            <a:ext cx="9895951" cy="1033669"/>
          </a:xfrm>
        </p:spPr>
        <p:txBody>
          <a:bodyPr>
            <a:normAutofit/>
          </a:bodyPr>
          <a:lstStyle/>
          <a:p>
            <a:r>
              <a:rPr lang="nl-NL" sz="4000" dirty="0">
                <a:solidFill>
                  <a:srgbClr val="FFFFFF"/>
                </a:solidFill>
              </a:rPr>
              <a:t>LLM</a:t>
            </a:r>
          </a:p>
        </p:txBody>
      </p:sp>
      <p:sp>
        <p:nvSpPr>
          <p:cNvPr id="3" name="Tijdelijke aanduiding voor inhoud 2">
            <a:extLst>
              <a:ext uri="{FF2B5EF4-FFF2-40B4-BE49-F238E27FC236}">
                <a16:creationId xmlns:a16="http://schemas.microsoft.com/office/drawing/2014/main" id="{90E30278-9197-91B5-8008-A72A76CB4F44}"/>
              </a:ext>
            </a:extLst>
          </p:cNvPr>
          <p:cNvSpPr>
            <a:spLocks noGrp="1"/>
          </p:cNvSpPr>
          <p:nvPr>
            <p:ph idx="1"/>
          </p:nvPr>
        </p:nvSpPr>
        <p:spPr>
          <a:xfrm>
            <a:off x="1371599" y="2318197"/>
            <a:ext cx="9724031" cy="3683358"/>
          </a:xfrm>
        </p:spPr>
        <p:txBody>
          <a:bodyPr anchor="ctr">
            <a:normAutofit/>
          </a:bodyPr>
          <a:lstStyle/>
          <a:p>
            <a:r>
              <a:rPr lang="nl-NL" dirty="0"/>
              <a:t>Alternatief op </a:t>
            </a:r>
            <a:r>
              <a:rPr lang="nl-NL" sz="2800" dirty="0"/>
              <a:t>Natural Language </a:t>
            </a:r>
            <a:r>
              <a:rPr lang="nl-NL" sz="2800" dirty="0" err="1"/>
              <a:t>Generation</a:t>
            </a:r>
            <a:r>
              <a:rPr lang="nl-NL" sz="2800" dirty="0"/>
              <a:t> (NLG).</a:t>
            </a:r>
          </a:p>
          <a:p>
            <a:r>
              <a:rPr lang="nl-NL" dirty="0"/>
              <a:t>Flexibiliteit.</a:t>
            </a:r>
          </a:p>
          <a:p>
            <a:r>
              <a:rPr lang="nl-NL" sz="2800" dirty="0"/>
              <a:t>Verbeter grammaticale correctheid.</a:t>
            </a:r>
          </a:p>
          <a:p>
            <a:r>
              <a:rPr lang="nl-NL" dirty="0"/>
              <a:t>Meertalig. </a:t>
            </a:r>
            <a:endParaRPr lang="nl-NL" sz="2800" dirty="0"/>
          </a:p>
          <a:p>
            <a:endParaRPr lang="nl-NL" dirty="0"/>
          </a:p>
        </p:txBody>
      </p:sp>
    </p:spTree>
    <p:extLst>
      <p:ext uri="{BB962C8B-B14F-4D97-AF65-F5344CB8AC3E}">
        <p14:creationId xmlns:p14="http://schemas.microsoft.com/office/powerpoint/2010/main" val="113621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21E1DE8-0ACA-506F-580B-F85B6D92B59A}"/>
              </a:ext>
            </a:extLst>
          </p:cNvPr>
          <p:cNvSpPr>
            <a:spLocks noGrp="1"/>
          </p:cNvSpPr>
          <p:nvPr>
            <p:ph type="title"/>
          </p:nvPr>
        </p:nvSpPr>
        <p:spPr>
          <a:xfrm>
            <a:off x="1371599" y="294538"/>
            <a:ext cx="9895951" cy="1033669"/>
          </a:xfrm>
        </p:spPr>
        <p:txBody>
          <a:bodyPr>
            <a:normAutofit/>
          </a:bodyPr>
          <a:lstStyle/>
          <a:p>
            <a:r>
              <a:rPr lang="nl-NL" sz="4000">
                <a:solidFill>
                  <a:srgbClr val="FFFFFF"/>
                </a:solidFill>
              </a:rPr>
              <a:t>Adaptive Learning Systems</a:t>
            </a:r>
          </a:p>
        </p:txBody>
      </p:sp>
      <p:sp>
        <p:nvSpPr>
          <p:cNvPr id="3" name="Tijdelijke aanduiding voor inhoud 2">
            <a:extLst>
              <a:ext uri="{FF2B5EF4-FFF2-40B4-BE49-F238E27FC236}">
                <a16:creationId xmlns:a16="http://schemas.microsoft.com/office/drawing/2014/main" id="{E51C657A-C9DC-A94A-1042-4775728037B9}"/>
              </a:ext>
            </a:extLst>
          </p:cNvPr>
          <p:cNvSpPr>
            <a:spLocks noGrp="1"/>
          </p:cNvSpPr>
          <p:nvPr>
            <p:ph idx="1"/>
          </p:nvPr>
        </p:nvSpPr>
        <p:spPr>
          <a:xfrm>
            <a:off x="1371599" y="2318197"/>
            <a:ext cx="9724031" cy="3683358"/>
          </a:xfrm>
        </p:spPr>
        <p:txBody>
          <a:bodyPr anchor="ctr">
            <a:normAutofit/>
          </a:bodyPr>
          <a:lstStyle/>
          <a:p>
            <a:r>
              <a:rPr lang="nl-NL" dirty="0"/>
              <a:t>In combinatie met PCG.</a:t>
            </a:r>
          </a:p>
          <a:p>
            <a:r>
              <a:rPr lang="nl-NL" dirty="0"/>
              <a:t>Ander Knowledge component. </a:t>
            </a:r>
          </a:p>
        </p:txBody>
      </p:sp>
    </p:spTree>
    <p:extLst>
      <p:ext uri="{BB962C8B-B14F-4D97-AF65-F5344CB8AC3E}">
        <p14:creationId xmlns:p14="http://schemas.microsoft.com/office/powerpoint/2010/main" val="116406352"/>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1537</Words>
  <Application>Microsoft Office PowerPoint</Application>
  <PresentationFormat>Breedbeeld</PresentationFormat>
  <Paragraphs>150</Paragraphs>
  <Slides>16</Slides>
  <Notes>14</Notes>
  <HiddenSlides>0</HiddenSlides>
  <MMClips>0</MMClips>
  <ScaleCrop>false</ScaleCrop>
  <HeadingPairs>
    <vt:vector size="6" baseType="variant">
      <vt:variant>
        <vt:lpstr>Gebruikte lettertypen</vt:lpstr>
      </vt:variant>
      <vt:variant>
        <vt:i4>5</vt:i4>
      </vt:variant>
      <vt:variant>
        <vt:lpstr>Thema</vt:lpstr>
      </vt:variant>
      <vt:variant>
        <vt:i4>1</vt:i4>
      </vt:variant>
      <vt:variant>
        <vt:lpstr>Diatitels</vt:lpstr>
      </vt:variant>
      <vt:variant>
        <vt:i4>16</vt:i4>
      </vt:variant>
    </vt:vector>
  </HeadingPairs>
  <TitlesOfParts>
    <vt:vector size="22" baseType="lpstr">
      <vt:lpstr>Aptos</vt:lpstr>
      <vt:lpstr>Aptos Display</vt:lpstr>
      <vt:lpstr>Arial</vt:lpstr>
      <vt:lpstr>Symbol</vt:lpstr>
      <vt:lpstr>Times New Roman</vt:lpstr>
      <vt:lpstr>Kantoorthema</vt:lpstr>
      <vt:lpstr>AI in wiskunde games</vt:lpstr>
      <vt:lpstr>Inhoudsopgave</vt:lpstr>
      <vt:lpstr>Probleem bij wiskunde content in games</vt:lpstr>
      <vt:lpstr>Afstemmen van wiskunde content op leerling</vt:lpstr>
      <vt:lpstr>AI componenten en technieken </vt:lpstr>
      <vt:lpstr>Procedural Content Generation (PCG)</vt:lpstr>
      <vt:lpstr>Natural Language Generation (NLG)</vt:lpstr>
      <vt:lpstr>LLM</vt:lpstr>
      <vt:lpstr>Adaptive Learning Systems</vt:lpstr>
      <vt:lpstr>Oplossingen en impact</vt:lpstr>
      <vt:lpstr>Paper prototype </vt:lpstr>
      <vt:lpstr>Paper prototype </vt:lpstr>
      <vt:lpstr>Data </vt:lpstr>
      <vt:lpstr>Kwaliteit output garanderen</vt:lpstr>
      <vt:lpstr>Conclusie </vt:lpstr>
      <vt:lpstr>Zijn er nog vragen?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van Duin</dc:creator>
  <cp:lastModifiedBy>Maxim van Duin</cp:lastModifiedBy>
  <cp:revision>2</cp:revision>
  <dcterms:created xsi:type="dcterms:W3CDTF">2025-02-12T09:46:29Z</dcterms:created>
  <dcterms:modified xsi:type="dcterms:W3CDTF">2025-02-13T13:26:35Z</dcterms:modified>
</cp:coreProperties>
</file>