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67" r:id="rId4"/>
    <p:sldId id="266" r:id="rId5"/>
    <p:sldId id="258" r:id="rId6"/>
    <p:sldId id="259" r:id="rId7"/>
    <p:sldId id="260" r:id="rId8"/>
    <p:sldId id="261" r:id="rId9"/>
    <p:sldId id="262" r:id="rId10"/>
    <p:sldId id="263" r:id="rId11"/>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C213BE-9745-40C7-863B-533F8F91C22C}" v="12" dt="2025-03-20T09:41:34.1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82203" autoAdjust="0"/>
  </p:normalViewPr>
  <p:slideViewPr>
    <p:cSldViewPr snapToGrid="0">
      <p:cViewPr varScale="1">
        <p:scale>
          <a:sx n="74" d="100"/>
          <a:sy n="74" d="100"/>
        </p:scale>
        <p:origin x="792" y="41"/>
      </p:cViewPr>
      <p:guideLst/>
    </p:cSldViewPr>
  </p:slideViewPr>
  <p:notesTextViewPr>
    <p:cViewPr>
      <p:scale>
        <a:sx n="1" d="1"/>
        <a:sy n="1" d="1"/>
      </p:scale>
      <p:origin x="0" y="-195"/>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xim van Duin" userId="605588a15f647721" providerId="LiveId" clId="{E8C213BE-9745-40C7-863B-533F8F91C22C}"/>
    <pc:docChg chg="undo custSel addSld delSld modSld sldOrd">
      <pc:chgData name="Maxim van Duin" userId="605588a15f647721" providerId="LiveId" clId="{E8C213BE-9745-40C7-863B-533F8F91C22C}" dt="2025-03-20T21:28:30.672" v="2769" actId="20577"/>
      <pc:docMkLst>
        <pc:docMk/>
      </pc:docMkLst>
      <pc:sldChg chg="addSp delSp modSp mod setBg">
        <pc:chgData name="Maxim van Duin" userId="605588a15f647721" providerId="LiveId" clId="{E8C213BE-9745-40C7-863B-533F8F91C22C}" dt="2025-03-19T08:39:15.664" v="977" actId="313"/>
        <pc:sldMkLst>
          <pc:docMk/>
          <pc:sldMk cId="326479571" sldId="256"/>
        </pc:sldMkLst>
        <pc:spChg chg="mod">
          <ac:chgData name="Maxim van Duin" userId="605588a15f647721" providerId="LiveId" clId="{E8C213BE-9745-40C7-863B-533F8F91C22C}" dt="2025-03-19T08:30:21.564" v="899" actId="26606"/>
          <ac:spMkLst>
            <pc:docMk/>
            <pc:sldMk cId="326479571" sldId="256"/>
            <ac:spMk id="2" creationId="{BC655519-0BE9-017D-FF84-E16F411BA812}"/>
          </ac:spMkLst>
        </pc:spChg>
        <pc:spChg chg="mod">
          <ac:chgData name="Maxim van Duin" userId="605588a15f647721" providerId="LiveId" clId="{E8C213BE-9745-40C7-863B-533F8F91C22C}" dt="2025-03-19T08:38:53.864" v="958" actId="20577"/>
          <ac:spMkLst>
            <pc:docMk/>
            <pc:sldMk cId="326479571" sldId="256"/>
            <ac:spMk id="3" creationId="{E4C7AE8E-667A-4977-2805-5DD2A4023835}"/>
          </ac:spMkLst>
        </pc:spChg>
        <pc:spChg chg="add del mod">
          <ac:chgData name="Maxim van Duin" userId="605588a15f647721" providerId="LiveId" clId="{E8C213BE-9745-40C7-863B-533F8F91C22C}" dt="2025-03-19T08:31:54.570" v="912"/>
          <ac:spMkLst>
            <pc:docMk/>
            <pc:sldMk cId="326479571" sldId="256"/>
            <ac:spMk id="4" creationId="{3201FE48-B3D9-2479-05AC-19C77544F9CE}"/>
          </ac:spMkLst>
        </pc:spChg>
        <pc:spChg chg="add mod">
          <ac:chgData name="Maxim van Duin" userId="605588a15f647721" providerId="LiveId" clId="{E8C213BE-9745-40C7-863B-533F8F91C22C}" dt="2025-03-19T08:39:15.664" v="977" actId="313"/>
          <ac:spMkLst>
            <pc:docMk/>
            <pc:sldMk cId="326479571" sldId="256"/>
            <ac:spMk id="5" creationId="{AE1FAEEB-4798-D668-B4A3-7D9909AD4B36}"/>
          </ac:spMkLst>
        </pc:spChg>
        <pc:spChg chg="add">
          <ac:chgData name="Maxim van Duin" userId="605588a15f647721" providerId="LiveId" clId="{E8C213BE-9745-40C7-863B-533F8F91C22C}" dt="2025-03-19T08:30:21.564" v="899" actId="26606"/>
          <ac:spMkLst>
            <pc:docMk/>
            <pc:sldMk cId="326479571" sldId="256"/>
            <ac:spMk id="8" creationId="{6F5A5072-7B47-4D32-B52A-4EBBF590B8A5}"/>
          </ac:spMkLst>
        </pc:spChg>
        <pc:spChg chg="add">
          <ac:chgData name="Maxim van Duin" userId="605588a15f647721" providerId="LiveId" clId="{E8C213BE-9745-40C7-863B-533F8F91C22C}" dt="2025-03-19T08:30:21.564" v="899" actId="26606"/>
          <ac:spMkLst>
            <pc:docMk/>
            <pc:sldMk cId="326479571" sldId="256"/>
            <ac:spMk id="10" creationId="{9715DAF0-AE1B-46C9-8A6B-DB2AA05AB91D}"/>
          </ac:spMkLst>
        </pc:spChg>
        <pc:spChg chg="add">
          <ac:chgData name="Maxim van Duin" userId="605588a15f647721" providerId="LiveId" clId="{E8C213BE-9745-40C7-863B-533F8F91C22C}" dt="2025-03-19T08:30:21.564" v="899" actId="26606"/>
          <ac:spMkLst>
            <pc:docMk/>
            <pc:sldMk cId="326479571" sldId="256"/>
            <ac:spMk id="12" creationId="{6016219D-510E-4184-9090-6D5578A87BD1}"/>
          </ac:spMkLst>
        </pc:spChg>
        <pc:spChg chg="add">
          <ac:chgData name="Maxim van Duin" userId="605588a15f647721" providerId="LiveId" clId="{E8C213BE-9745-40C7-863B-533F8F91C22C}" dt="2025-03-19T08:30:21.564" v="899" actId="26606"/>
          <ac:spMkLst>
            <pc:docMk/>
            <pc:sldMk cId="326479571" sldId="256"/>
            <ac:spMk id="14" creationId="{AFF4A713-7B75-4B21-90D7-5AB19547C728}"/>
          </ac:spMkLst>
        </pc:spChg>
        <pc:spChg chg="add">
          <ac:chgData name="Maxim van Duin" userId="605588a15f647721" providerId="LiveId" clId="{E8C213BE-9745-40C7-863B-533F8F91C22C}" dt="2025-03-19T08:30:21.564" v="899" actId="26606"/>
          <ac:spMkLst>
            <pc:docMk/>
            <pc:sldMk cId="326479571" sldId="256"/>
            <ac:spMk id="16" creationId="{DC631C0B-6DA6-4E57-8231-CE32B3434A7E}"/>
          </ac:spMkLst>
        </pc:spChg>
        <pc:spChg chg="add">
          <ac:chgData name="Maxim van Duin" userId="605588a15f647721" providerId="LiveId" clId="{E8C213BE-9745-40C7-863B-533F8F91C22C}" dt="2025-03-19T08:30:21.564" v="899" actId="26606"/>
          <ac:spMkLst>
            <pc:docMk/>
            <pc:sldMk cId="326479571" sldId="256"/>
            <ac:spMk id="18" creationId="{C29501E6-A978-4A61-9689-9085AF97A53A}"/>
          </ac:spMkLst>
        </pc:spChg>
      </pc:sldChg>
      <pc:sldChg chg="addSp modSp new mod setBg modNotesTx">
        <pc:chgData name="Maxim van Duin" userId="605588a15f647721" providerId="LiveId" clId="{E8C213BE-9745-40C7-863B-533F8F91C22C}" dt="2025-03-20T21:27:32.875" v="2736" actId="20577"/>
        <pc:sldMkLst>
          <pc:docMk/>
          <pc:sldMk cId="2679434900" sldId="257"/>
        </pc:sldMkLst>
        <pc:spChg chg="mod">
          <ac:chgData name="Maxim van Duin" userId="605588a15f647721" providerId="LiveId" clId="{E8C213BE-9745-40C7-863B-533F8F91C22C}" dt="2025-03-19T08:34:20.475" v="930" actId="26606"/>
          <ac:spMkLst>
            <pc:docMk/>
            <pc:sldMk cId="2679434900" sldId="257"/>
            <ac:spMk id="2" creationId="{F78E1DD7-6A77-A510-E94D-C05C5D2E7425}"/>
          </ac:spMkLst>
        </pc:spChg>
        <pc:spChg chg="mod">
          <ac:chgData name="Maxim van Duin" userId="605588a15f647721" providerId="LiveId" clId="{E8C213BE-9745-40C7-863B-533F8F91C22C}" dt="2025-03-20T09:44:25.146" v="1635" actId="27636"/>
          <ac:spMkLst>
            <pc:docMk/>
            <pc:sldMk cId="2679434900" sldId="257"/>
            <ac:spMk id="3" creationId="{D15C0CDC-C53C-81CD-484F-D8A3605EEE18}"/>
          </ac:spMkLst>
        </pc:spChg>
        <pc:spChg chg="add">
          <ac:chgData name="Maxim van Duin" userId="605588a15f647721" providerId="LiveId" clId="{E8C213BE-9745-40C7-863B-533F8F91C22C}" dt="2025-03-19T08:34:20.475" v="930" actId="26606"/>
          <ac:spMkLst>
            <pc:docMk/>
            <pc:sldMk cId="2679434900" sldId="257"/>
            <ac:spMk id="8" creationId="{1B15ED52-F352-441B-82BF-E0EA34836D08}"/>
          </ac:spMkLst>
        </pc:spChg>
        <pc:spChg chg="add">
          <ac:chgData name="Maxim van Duin" userId="605588a15f647721" providerId="LiveId" clId="{E8C213BE-9745-40C7-863B-533F8F91C22C}" dt="2025-03-19T08:34:20.475" v="930" actId="26606"/>
          <ac:spMkLst>
            <pc:docMk/>
            <pc:sldMk cId="2679434900" sldId="257"/>
            <ac:spMk id="10" creationId="{3B2E3793-BFE6-45A2-9B7B-E18844431C99}"/>
          </ac:spMkLst>
        </pc:spChg>
        <pc:spChg chg="add">
          <ac:chgData name="Maxim van Duin" userId="605588a15f647721" providerId="LiveId" clId="{E8C213BE-9745-40C7-863B-533F8F91C22C}" dt="2025-03-19T08:34:20.475" v="930" actId="26606"/>
          <ac:spMkLst>
            <pc:docMk/>
            <pc:sldMk cId="2679434900" sldId="257"/>
            <ac:spMk id="12" creationId="{BC4C4868-CB8F-4AF9-9CDB-8108F2C19B67}"/>
          </ac:spMkLst>
        </pc:spChg>
        <pc:spChg chg="add">
          <ac:chgData name="Maxim van Duin" userId="605588a15f647721" providerId="LiveId" clId="{E8C213BE-9745-40C7-863B-533F8F91C22C}" dt="2025-03-19T08:34:20.475" v="930" actId="26606"/>
          <ac:spMkLst>
            <pc:docMk/>
            <pc:sldMk cId="2679434900" sldId="257"/>
            <ac:spMk id="14" creationId="{375E0459-6403-40CD-989D-56A4407CA12E}"/>
          </ac:spMkLst>
        </pc:spChg>
        <pc:spChg chg="add">
          <ac:chgData name="Maxim van Duin" userId="605588a15f647721" providerId="LiveId" clId="{E8C213BE-9745-40C7-863B-533F8F91C22C}" dt="2025-03-19T08:34:20.475" v="930" actId="26606"/>
          <ac:spMkLst>
            <pc:docMk/>
            <pc:sldMk cId="2679434900" sldId="257"/>
            <ac:spMk id="16" creationId="{53E5B1A8-3AC9-4BD1-9BBC-78CA94F2D1BA}"/>
          </ac:spMkLst>
        </pc:spChg>
      </pc:sldChg>
      <pc:sldChg chg="addSp modSp new mod setBg modNotesTx">
        <pc:chgData name="Maxim van Duin" userId="605588a15f647721" providerId="LiveId" clId="{E8C213BE-9745-40C7-863B-533F8F91C22C}" dt="2025-03-20T13:42:31.431" v="2541" actId="20577"/>
        <pc:sldMkLst>
          <pc:docMk/>
          <pc:sldMk cId="3292186471" sldId="258"/>
        </pc:sldMkLst>
        <pc:spChg chg="mod">
          <ac:chgData name="Maxim van Duin" userId="605588a15f647721" providerId="LiveId" clId="{E8C213BE-9745-40C7-863B-533F8F91C22C}" dt="2025-03-20T09:29:21.027" v="1027" actId="20577"/>
          <ac:spMkLst>
            <pc:docMk/>
            <pc:sldMk cId="3292186471" sldId="258"/>
            <ac:spMk id="2" creationId="{5E660ED2-8F24-B2E3-0032-32A115AECCA2}"/>
          </ac:spMkLst>
        </pc:spChg>
        <pc:spChg chg="mod">
          <ac:chgData name="Maxim van Duin" userId="605588a15f647721" providerId="LiveId" clId="{E8C213BE-9745-40C7-863B-533F8F91C22C}" dt="2025-03-20T09:30:16.429" v="1073" actId="20577"/>
          <ac:spMkLst>
            <pc:docMk/>
            <pc:sldMk cId="3292186471" sldId="258"/>
            <ac:spMk id="3" creationId="{28115452-8E83-B096-925B-B8C89356CB3C}"/>
          </ac:spMkLst>
        </pc:spChg>
        <pc:spChg chg="add">
          <ac:chgData name="Maxim van Duin" userId="605588a15f647721" providerId="LiveId" clId="{E8C213BE-9745-40C7-863B-533F8F91C22C}" dt="2025-03-19T08:32:59.453" v="914" actId="26606"/>
          <ac:spMkLst>
            <pc:docMk/>
            <pc:sldMk cId="3292186471" sldId="258"/>
            <ac:spMk id="8" creationId="{1B15ED52-F352-441B-82BF-E0EA34836D08}"/>
          </ac:spMkLst>
        </pc:spChg>
        <pc:spChg chg="add">
          <ac:chgData name="Maxim van Duin" userId="605588a15f647721" providerId="LiveId" clId="{E8C213BE-9745-40C7-863B-533F8F91C22C}" dt="2025-03-19T08:32:59.453" v="914" actId="26606"/>
          <ac:spMkLst>
            <pc:docMk/>
            <pc:sldMk cId="3292186471" sldId="258"/>
            <ac:spMk id="10" creationId="{3B2E3793-BFE6-45A2-9B7B-E18844431C99}"/>
          </ac:spMkLst>
        </pc:spChg>
        <pc:spChg chg="add">
          <ac:chgData name="Maxim van Duin" userId="605588a15f647721" providerId="LiveId" clId="{E8C213BE-9745-40C7-863B-533F8F91C22C}" dt="2025-03-19T08:32:59.453" v="914" actId="26606"/>
          <ac:spMkLst>
            <pc:docMk/>
            <pc:sldMk cId="3292186471" sldId="258"/>
            <ac:spMk id="12" creationId="{BC4C4868-CB8F-4AF9-9CDB-8108F2C19B67}"/>
          </ac:spMkLst>
        </pc:spChg>
        <pc:spChg chg="add">
          <ac:chgData name="Maxim van Duin" userId="605588a15f647721" providerId="LiveId" clId="{E8C213BE-9745-40C7-863B-533F8F91C22C}" dt="2025-03-19T08:32:59.453" v="914" actId="26606"/>
          <ac:spMkLst>
            <pc:docMk/>
            <pc:sldMk cId="3292186471" sldId="258"/>
            <ac:spMk id="14" creationId="{375E0459-6403-40CD-989D-56A4407CA12E}"/>
          </ac:spMkLst>
        </pc:spChg>
        <pc:spChg chg="add">
          <ac:chgData name="Maxim van Duin" userId="605588a15f647721" providerId="LiveId" clId="{E8C213BE-9745-40C7-863B-533F8F91C22C}" dt="2025-03-19T08:32:59.453" v="914" actId="26606"/>
          <ac:spMkLst>
            <pc:docMk/>
            <pc:sldMk cId="3292186471" sldId="258"/>
            <ac:spMk id="16" creationId="{53E5B1A8-3AC9-4BD1-9BBC-78CA94F2D1BA}"/>
          </ac:spMkLst>
        </pc:spChg>
      </pc:sldChg>
      <pc:sldChg chg="addSp modSp new mod setBg modNotesTx">
        <pc:chgData name="Maxim van Duin" userId="605588a15f647721" providerId="LiveId" clId="{E8C213BE-9745-40C7-863B-533F8F91C22C}" dt="2025-03-19T18:48:55.563" v="1007" actId="20577"/>
        <pc:sldMkLst>
          <pc:docMk/>
          <pc:sldMk cId="3362566100" sldId="259"/>
        </pc:sldMkLst>
        <pc:spChg chg="mod">
          <ac:chgData name="Maxim van Duin" userId="605588a15f647721" providerId="LiveId" clId="{E8C213BE-9745-40C7-863B-533F8F91C22C}" dt="2025-03-19T08:33:13.152" v="917" actId="26606"/>
          <ac:spMkLst>
            <pc:docMk/>
            <pc:sldMk cId="3362566100" sldId="259"/>
            <ac:spMk id="2" creationId="{3AA11939-5723-6C1C-C4D7-EBAA145FE181}"/>
          </ac:spMkLst>
        </pc:spChg>
        <pc:spChg chg="mod">
          <ac:chgData name="Maxim van Duin" userId="605588a15f647721" providerId="LiveId" clId="{E8C213BE-9745-40C7-863B-533F8F91C22C}" dt="2025-03-19T18:48:55.563" v="1007" actId="20577"/>
          <ac:spMkLst>
            <pc:docMk/>
            <pc:sldMk cId="3362566100" sldId="259"/>
            <ac:spMk id="3" creationId="{6A5066A7-5A8C-80CC-3791-35A12A6376BC}"/>
          </ac:spMkLst>
        </pc:spChg>
        <pc:spChg chg="add">
          <ac:chgData name="Maxim van Duin" userId="605588a15f647721" providerId="LiveId" clId="{E8C213BE-9745-40C7-863B-533F8F91C22C}" dt="2025-03-19T08:33:13.152" v="917" actId="26606"/>
          <ac:spMkLst>
            <pc:docMk/>
            <pc:sldMk cId="3362566100" sldId="259"/>
            <ac:spMk id="8" creationId="{1B15ED52-F352-441B-82BF-E0EA34836D08}"/>
          </ac:spMkLst>
        </pc:spChg>
        <pc:spChg chg="add">
          <ac:chgData name="Maxim van Duin" userId="605588a15f647721" providerId="LiveId" clId="{E8C213BE-9745-40C7-863B-533F8F91C22C}" dt="2025-03-19T08:33:13.152" v="917" actId="26606"/>
          <ac:spMkLst>
            <pc:docMk/>
            <pc:sldMk cId="3362566100" sldId="259"/>
            <ac:spMk id="10" creationId="{3B2E3793-BFE6-45A2-9B7B-E18844431C99}"/>
          </ac:spMkLst>
        </pc:spChg>
        <pc:spChg chg="add">
          <ac:chgData name="Maxim van Duin" userId="605588a15f647721" providerId="LiveId" clId="{E8C213BE-9745-40C7-863B-533F8F91C22C}" dt="2025-03-19T08:33:13.152" v="917" actId="26606"/>
          <ac:spMkLst>
            <pc:docMk/>
            <pc:sldMk cId="3362566100" sldId="259"/>
            <ac:spMk id="12" creationId="{BC4C4868-CB8F-4AF9-9CDB-8108F2C19B67}"/>
          </ac:spMkLst>
        </pc:spChg>
        <pc:spChg chg="add">
          <ac:chgData name="Maxim van Duin" userId="605588a15f647721" providerId="LiveId" clId="{E8C213BE-9745-40C7-863B-533F8F91C22C}" dt="2025-03-19T08:33:13.152" v="917" actId="26606"/>
          <ac:spMkLst>
            <pc:docMk/>
            <pc:sldMk cId="3362566100" sldId="259"/>
            <ac:spMk id="14" creationId="{375E0459-6403-40CD-989D-56A4407CA12E}"/>
          </ac:spMkLst>
        </pc:spChg>
        <pc:spChg chg="add">
          <ac:chgData name="Maxim van Duin" userId="605588a15f647721" providerId="LiveId" clId="{E8C213BE-9745-40C7-863B-533F8F91C22C}" dt="2025-03-19T08:33:13.152" v="917" actId="26606"/>
          <ac:spMkLst>
            <pc:docMk/>
            <pc:sldMk cId="3362566100" sldId="259"/>
            <ac:spMk id="16" creationId="{53E5B1A8-3AC9-4BD1-9BBC-78CA94F2D1BA}"/>
          </ac:spMkLst>
        </pc:spChg>
      </pc:sldChg>
      <pc:sldChg chg="addSp modSp new mod setBg modNotesTx">
        <pc:chgData name="Maxim van Duin" userId="605588a15f647721" providerId="LiveId" clId="{E8C213BE-9745-40C7-863B-533F8F91C22C}" dt="2025-03-19T18:49:05.056" v="1008" actId="20577"/>
        <pc:sldMkLst>
          <pc:docMk/>
          <pc:sldMk cId="2819633099" sldId="260"/>
        </pc:sldMkLst>
        <pc:spChg chg="mod">
          <ac:chgData name="Maxim van Duin" userId="605588a15f647721" providerId="LiveId" clId="{E8C213BE-9745-40C7-863B-533F8F91C22C}" dt="2025-03-19T08:33:19.220" v="920" actId="26606"/>
          <ac:spMkLst>
            <pc:docMk/>
            <pc:sldMk cId="2819633099" sldId="260"/>
            <ac:spMk id="2" creationId="{ACF5D10E-AF09-A213-8A3B-80EF96B9E60D}"/>
          </ac:spMkLst>
        </pc:spChg>
        <pc:spChg chg="mod">
          <ac:chgData name="Maxim van Duin" userId="605588a15f647721" providerId="LiveId" clId="{E8C213BE-9745-40C7-863B-533F8F91C22C}" dt="2025-03-19T18:49:05.056" v="1008" actId="20577"/>
          <ac:spMkLst>
            <pc:docMk/>
            <pc:sldMk cId="2819633099" sldId="260"/>
            <ac:spMk id="3" creationId="{6DBCDC32-357F-F116-5FB6-C5F05404D8A8}"/>
          </ac:spMkLst>
        </pc:spChg>
        <pc:spChg chg="add">
          <ac:chgData name="Maxim van Duin" userId="605588a15f647721" providerId="LiveId" clId="{E8C213BE-9745-40C7-863B-533F8F91C22C}" dt="2025-03-19T08:33:19.220" v="920" actId="26606"/>
          <ac:spMkLst>
            <pc:docMk/>
            <pc:sldMk cId="2819633099" sldId="260"/>
            <ac:spMk id="8" creationId="{1B15ED52-F352-441B-82BF-E0EA34836D08}"/>
          </ac:spMkLst>
        </pc:spChg>
        <pc:spChg chg="add">
          <ac:chgData name="Maxim van Duin" userId="605588a15f647721" providerId="LiveId" clId="{E8C213BE-9745-40C7-863B-533F8F91C22C}" dt="2025-03-19T08:33:19.220" v="920" actId="26606"/>
          <ac:spMkLst>
            <pc:docMk/>
            <pc:sldMk cId="2819633099" sldId="260"/>
            <ac:spMk id="10" creationId="{3B2E3793-BFE6-45A2-9B7B-E18844431C99}"/>
          </ac:spMkLst>
        </pc:spChg>
        <pc:spChg chg="add">
          <ac:chgData name="Maxim van Duin" userId="605588a15f647721" providerId="LiveId" clId="{E8C213BE-9745-40C7-863B-533F8F91C22C}" dt="2025-03-19T08:33:19.220" v="920" actId="26606"/>
          <ac:spMkLst>
            <pc:docMk/>
            <pc:sldMk cId="2819633099" sldId="260"/>
            <ac:spMk id="12" creationId="{BC4C4868-CB8F-4AF9-9CDB-8108F2C19B67}"/>
          </ac:spMkLst>
        </pc:spChg>
        <pc:spChg chg="add">
          <ac:chgData name="Maxim van Duin" userId="605588a15f647721" providerId="LiveId" clId="{E8C213BE-9745-40C7-863B-533F8F91C22C}" dt="2025-03-19T08:33:19.220" v="920" actId="26606"/>
          <ac:spMkLst>
            <pc:docMk/>
            <pc:sldMk cId="2819633099" sldId="260"/>
            <ac:spMk id="14" creationId="{375E0459-6403-40CD-989D-56A4407CA12E}"/>
          </ac:spMkLst>
        </pc:spChg>
        <pc:spChg chg="add">
          <ac:chgData name="Maxim van Duin" userId="605588a15f647721" providerId="LiveId" clId="{E8C213BE-9745-40C7-863B-533F8F91C22C}" dt="2025-03-19T08:33:19.220" v="920" actId="26606"/>
          <ac:spMkLst>
            <pc:docMk/>
            <pc:sldMk cId="2819633099" sldId="260"/>
            <ac:spMk id="16" creationId="{53E5B1A8-3AC9-4BD1-9BBC-78CA94F2D1BA}"/>
          </ac:spMkLst>
        </pc:spChg>
      </pc:sldChg>
      <pc:sldChg chg="addSp modSp new mod setBg modNotesTx">
        <pc:chgData name="Maxim van Duin" userId="605588a15f647721" providerId="LiveId" clId="{E8C213BE-9745-40C7-863B-533F8F91C22C}" dt="2025-03-20T21:28:30.672" v="2769" actId="20577"/>
        <pc:sldMkLst>
          <pc:docMk/>
          <pc:sldMk cId="1907398489" sldId="261"/>
        </pc:sldMkLst>
        <pc:spChg chg="mod">
          <ac:chgData name="Maxim van Duin" userId="605588a15f647721" providerId="LiveId" clId="{E8C213BE-9745-40C7-863B-533F8F91C22C}" dt="2025-03-19T08:33:35.275" v="923" actId="26606"/>
          <ac:spMkLst>
            <pc:docMk/>
            <pc:sldMk cId="1907398489" sldId="261"/>
            <ac:spMk id="2" creationId="{7BD22342-D92F-F3DE-4BD9-EF4B461A18F8}"/>
          </ac:spMkLst>
        </pc:spChg>
        <pc:spChg chg="mod">
          <ac:chgData name="Maxim van Duin" userId="605588a15f647721" providerId="LiveId" clId="{E8C213BE-9745-40C7-863B-533F8F91C22C}" dt="2025-03-19T18:49:15.438" v="1009" actId="20577"/>
          <ac:spMkLst>
            <pc:docMk/>
            <pc:sldMk cId="1907398489" sldId="261"/>
            <ac:spMk id="3" creationId="{3B91B753-6B8A-4441-2AAC-568BD4B9E1F8}"/>
          </ac:spMkLst>
        </pc:spChg>
        <pc:spChg chg="add">
          <ac:chgData name="Maxim van Duin" userId="605588a15f647721" providerId="LiveId" clId="{E8C213BE-9745-40C7-863B-533F8F91C22C}" dt="2025-03-19T08:33:35.275" v="923" actId="26606"/>
          <ac:spMkLst>
            <pc:docMk/>
            <pc:sldMk cId="1907398489" sldId="261"/>
            <ac:spMk id="8" creationId="{1B15ED52-F352-441B-82BF-E0EA34836D08}"/>
          </ac:spMkLst>
        </pc:spChg>
        <pc:spChg chg="add">
          <ac:chgData name="Maxim van Duin" userId="605588a15f647721" providerId="LiveId" clId="{E8C213BE-9745-40C7-863B-533F8F91C22C}" dt="2025-03-19T08:33:35.275" v="923" actId="26606"/>
          <ac:spMkLst>
            <pc:docMk/>
            <pc:sldMk cId="1907398489" sldId="261"/>
            <ac:spMk id="10" creationId="{3B2E3793-BFE6-45A2-9B7B-E18844431C99}"/>
          </ac:spMkLst>
        </pc:spChg>
        <pc:spChg chg="add">
          <ac:chgData name="Maxim van Duin" userId="605588a15f647721" providerId="LiveId" clId="{E8C213BE-9745-40C7-863B-533F8F91C22C}" dt="2025-03-19T08:33:35.275" v="923" actId="26606"/>
          <ac:spMkLst>
            <pc:docMk/>
            <pc:sldMk cId="1907398489" sldId="261"/>
            <ac:spMk id="12" creationId="{BC4C4868-CB8F-4AF9-9CDB-8108F2C19B67}"/>
          </ac:spMkLst>
        </pc:spChg>
        <pc:spChg chg="add">
          <ac:chgData name="Maxim van Duin" userId="605588a15f647721" providerId="LiveId" clId="{E8C213BE-9745-40C7-863B-533F8F91C22C}" dt="2025-03-19T08:33:35.275" v="923" actId="26606"/>
          <ac:spMkLst>
            <pc:docMk/>
            <pc:sldMk cId="1907398489" sldId="261"/>
            <ac:spMk id="14" creationId="{375E0459-6403-40CD-989D-56A4407CA12E}"/>
          </ac:spMkLst>
        </pc:spChg>
        <pc:spChg chg="add">
          <ac:chgData name="Maxim van Duin" userId="605588a15f647721" providerId="LiveId" clId="{E8C213BE-9745-40C7-863B-533F8F91C22C}" dt="2025-03-19T08:33:35.275" v="923" actId="26606"/>
          <ac:spMkLst>
            <pc:docMk/>
            <pc:sldMk cId="1907398489" sldId="261"/>
            <ac:spMk id="16" creationId="{53E5B1A8-3AC9-4BD1-9BBC-78CA94F2D1BA}"/>
          </ac:spMkLst>
        </pc:spChg>
      </pc:sldChg>
      <pc:sldChg chg="addSp delSp modSp new mod setBg modNotesTx">
        <pc:chgData name="Maxim van Duin" userId="605588a15f647721" providerId="LiveId" clId="{E8C213BE-9745-40C7-863B-533F8F91C22C}" dt="2025-03-20T09:47:28.647" v="1858" actId="20577"/>
        <pc:sldMkLst>
          <pc:docMk/>
          <pc:sldMk cId="567932366" sldId="262"/>
        </pc:sldMkLst>
        <pc:spChg chg="mod">
          <ac:chgData name="Maxim van Duin" userId="605588a15f647721" providerId="LiveId" clId="{E8C213BE-9745-40C7-863B-533F8F91C22C}" dt="2025-03-19T08:33:45.967" v="926" actId="26606"/>
          <ac:spMkLst>
            <pc:docMk/>
            <pc:sldMk cId="567932366" sldId="262"/>
            <ac:spMk id="2" creationId="{8EB235E6-5BBB-7746-18C3-F40321866023}"/>
          </ac:spMkLst>
        </pc:spChg>
        <pc:spChg chg="del">
          <ac:chgData name="Maxim van Duin" userId="605588a15f647721" providerId="LiveId" clId="{E8C213BE-9745-40C7-863B-533F8F91C22C}" dt="2025-03-19T08:24:17.363" v="845" actId="22"/>
          <ac:spMkLst>
            <pc:docMk/>
            <pc:sldMk cId="567932366" sldId="262"/>
            <ac:spMk id="3" creationId="{E0CA455C-D013-E9B6-423E-53670850CA02}"/>
          </ac:spMkLst>
        </pc:spChg>
        <pc:spChg chg="del">
          <ac:chgData name="Maxim van Duin" userId="605588a15f647721" providerId="LiveId" clId="{E8C213BE-9745-40C7-863B-533F8F91C22C}" dt="2025-03-19T08:27:48.126" v="847" actId="22"/>
          <ac:spMkLst>
            <pc:docMk/>
            <pc:sldMk cId="567932366" sldId="262"/>
            <ac:spMk id="4" creationId="{7541B2EE-9642-9917-95D9-1C1335D1DA32}"/>
          </ac:spMkLst>
        </pc:spChg>
        <pc:spChg chg="add mod ord">
          <ac:chgData name="Maxim van Duin" userId="605588a15f647721" providerId="LiveId" clId="{E8C213BE-9745-40C7-863B-533F8F91C22C}" dt="2025-03-19T08:33:45.967" v="926" actId="26606"/>
          <ac:spMkLst>
            <pc:docMk/>
            <pc:sldMk cId="567932366" sldId="262"/>
            <ac:spMk id="9" creationId="{443A0BA9-6558-C0B5-D647-DE798C75C339}"/>
          </ac:spMkLst>
        </pc:spChg>
        <pc:spChg chg="add">
          <ac:chgData name="Maxim van Duin" userId="605588a15f647721" providerId="LiveId" clId="{E8C213BE-9745-40C7-863B-533F8F91C22C}" dt="2025-03-19T08:33:45.967" v="926" actId="26606"/>
          <ac:spMkLst>
            <pc:docMk/>
            <pc:sldMk cId="567932366" sldId="262"/>
            <ac:spMk id="14" creationId="{2151139A-886F-4B97-8815-729AD3831BBD}"/>
          </ac:spMkLst>
        </pc:spChg>
        <pc:spChg chg="add">
          <ac:chgData name="Maxim van Duin" userId="605588a15f647721" providerId="LiveId" clId="{E8C213BE-9745-40C7-863B-533F8F91C22C}" dt="2025-03-19T08:33:45.967" v="926" actId="26606"/>
          <ac:spMkLst>
            <pc:docMk/>
            <pc:sldMk cId="567932366" sldId="262"/>
            <ac:spMk id="16" creationId="{AB5E08C4-8CDD-4623-A5B8-E998C6DEE3B7}"/>
          </ac:spMkLst>
        </pc:spChg>
        <pc:spChg chg="add">
          <ac:chgData name="Maxim van Duin" userId="605588a15f647721" providerId="LiveId" clId="{E8C213BE-9745-40C7-863B-533F8F91C22C}" dt="2025-03-19T08:33:45.967" v="926" actId="26606"/>
          <ac:spMkLst>
            <pc:docMk/>
            <pc:sldMk cId="567932366" sldId="262"/>
            <ac:spMk id="18" creationId="{15F33878-D502-4FFA-8ACE-F2AECDB2A23F}"/>
          </ac:spMkLst>
        </pc:spChg>
        <pc:spChg chg="add">
          <ac:chgData name="Maxim van Duin" userId="605588a15f647721" providerId="LiveId" clId="{E8C213BE-9745-40C7-863B-533F8F91C22C}" dt="2025-03-19T08:33:45.967" v="926" actId="26606"/>
          <ac:spMkLst>
            <pc:docMk/>
            <pc:sldMk cId="567932366" sldId="262"/>
            <ac:spMk id="20" creationId="{D3539FEE-81D3-4406-802E-60B20B16F4F6}"/>
          </ac:spMkLst>
        </pc:spChg>
        <pc:spChg chg="add">
          <ac:chgData name="Maxim van Duin" userId="605588a15f647721" providerId="LiveId" clId="{E8C213BE-9745-40C7-863B-533F8F91C22C}" dt="2025-03-19T08:33:45.967" v="926" actId="26606"/>
          <ac:spMkLst>
            <pc:docMk/>
            <pc:sldMk cId="567932366" sldId="262"/>
            <ac:spMk id="22" creationId="{DC701763-729E-462F-A5A8-E0DEFEB1E2E4}"/>
          </ac:spMkLst>
        </pc:spChg>
        <pc:picChg chg="add mod ord">
          <ac:chgData name="Maxim van Duin" userId="605588a15f647721" providerId="LiveId" clId="{E8C213BE-9745-40C7-863B-533F8F91C22C}" dt="2025-03-19T08:33:45.967" v="926" actId="26606"/>
          <ac:picMkLst>
            <pc:docMk/>
            <pc:sldMk cId="567932366" sldId="262"/>
            <ac:picMk id="6" creationId="{EA51C28B-E757-2B2C-9516-4DB267B78436}"/>
          </ac:picMkLst>
        </pc:picChg>
        <pc:picChg chg="add mod ord">
          <ac:chgData name="Maxim van Duin" userId="605588a15f647721" providerId="LiveId" clId="{E8C213BE-9745-40C7-863B-533F8F91C22C}" dt="2025-03-19T08:33:45.967" v="926" actId="26606"/>
          <ac:picMkLst>
            <pc:docMk/>
            <pc:sldMk cId="567932366" sldId="262"/>
            <ac:picMk id="8" creationId="{7E411602-4F3D-A57B-E0F9-C5FA10A68F18}"/>
          </ac:picMkLst>
        </pc:picChg>
      </pc:sldChg>
      <pc:sldChg chg="new del">
        <pc:chgData name="Maxim van Duin" userId="605588a15f647721" providerId="LiveId" clId="{E8C213BE-9745-40C7-863B-533F8F91C22C}" dt="2025-03-19T08:21:13.192" v="843" actId="47"/>
        <pc:sldMkLst>
          <pc:docMk/>
          <pc:sldMk cId="1714303755" sldId="262"/>
        </pc:sldMkLst>
      </pc:sldChg>
      <pc:sldChg chg="addSp modSp new mod setBg addAnim modAnim">
        <pc:chgData name="Maxim van Duin" userId="605588a15f647721" providerId="LiveId" clId="{E8C213BE-9745-40C7-863B-533F8F91C22C}" dt="2025-03-20T13:53:09.863" v="2570" actId="20577"/>
        <pc:sldMkLst>
          <pc:docMk/>
          <pc:sldMk cId="2663912028" sldId="263"/>
        </pc:sldMkLst>
        <pc:spChg chg="mod">
          <ac:chgData name="Maxim van Duin" userId="605588a15f647721" providerId="LiveId" clId="{E8C213BE-9745-40C7-863B-533F8F91C22C}" dt="2025-03-20T13:53:09.863" v="2570" actId="20577"/>
          <ac:spMkLst>
            <pc:docMk/>
            <pc:sldMk cId="2663912028" sldId="263"/>
            <ac:spMk id="2" creationId="{2C24AC51-FFF4-1B21-A460-E50FB5C318D3}"/>
          </ac:spMkLst>
        </pc:spChg>
        <pc:spChg chg="mod">
          <ac:chgData name="Maxim van Duin" userId="605588a15f647721" providerId="LiveId" clId="{E8C213BE-9745-40C7-863B-533F8F91C22C}" dt="2025-03-19T08:34:00.576" v="927" actId="26606"/>
          <ac:spMkLst>
            <pc:docMk/>
            <pc:sldMk cId="2663912028" sldId="263"/>
            <ac:spMk id="3" creationId="{511C1936-728C-FAFA-1A7C-4DFE51014D04}"/>
          </ac:spMkLst>
        </pc:spChg>
        <pc:spChg chg="add">
          <ac:chgData name="Maxim van Duin" userId="605588a15f647721" providerId="LiveId" clId="{E8C213BE-9745-40C7-863B-533F8F91C22C}" dt="2025-03-19T08:34:00.576" v="927" actId="26606"/>
          <ac:spMkLst>
            <pc:docMk/>
            <pc:sldMk cId="2663912028" sldId="263"/>
            <ac:spMk id="8" creationId="{6F5A5072-7B47-4D32-B52A-4EBBF590B8A5}"/>
          </ac:spMkLst>
        </pc:spChg>
        <pc:spChg chg="add">
          <ac:chgData name="Maxim van Duin" userId="605588a15f647721" providerId="LiveId" clId="{E8C213BE-9745-40C7-863B-533F8F91C22C}" dt="2025-03-19T08:34:00.576" v="927" actId="26606"/>
          <ac:spMkLst>
            <pc:docMk/>
            <pc:sldMk cId="2663912028" sldId="263"/>
            <ac:spMk id="10" creationId="{9715DAF0-AE1B-46C9-8A6B-DB2AA05AB91D}"/>
          </ac:spMkLst>
        </pc:spChg>
        <pc:spChg chg="add">
          <ac:chgData name="Maxim van Duin" userId="605588a15f647721" providerId="LiveId" clId="{E8C213BE-9745-40C7-863B-533F8F91C22C}" dt="2025-03-19T08:34:00.576" v="927" actId="26606"/>
          <ac:spMkLst>
            <pc:docMk/>
            <pc:sldMk cId="2663912028" sldId="263"/>
            <ac:spMk id="12" creationId="{6016219D-510E-4184-9090-6D5578A87BD1}"/>
          </ac:spMkLst>
        </pc:spChg>
        <pc:spChg chg="add">
          <ac:chgData name="Maxim van Duin" userId="605588a15f647721" providerId="LiveId" clId="{E8C213BE-9745-40C7-863B-533F8F91C22C}" dt="2025-03-19T08:34:00.576" v="927" actId="26606"/>
          <ac:spMkLst>
            <pc:docMk/>
            <pc:sldMk cId="2663912028" sldId="263"/>
            <ac:spMk id="14" creationId="{AFF4A713-7B75-4B21-90D7-5AB19547C728}"/>
          </ac:spMkLst>
        </pc:spChg>
        <pc:spChg chg="add">
          <ac:chgData name="Maxim van Duin" userId="605588a15f647721" providerId="LiveId" clId="{E8C213BE-9745-40C7-863B-533F8F91C22C}" dt="2025-03-19T08:34:00.576" v="927" actId="26606"/>
          <ac:spMkLst>
            <pc:docMk/>
            <pc:sldMk cId="2663912028" sldId="263"/>
            <ac:spMk id="16" creationId="{DC631C0B-6DA6-4E57-8231-CE32B3434A7E}"/>
          </ac:spMkLst>
        </pc:spChg>
        <pc:spChg chg="add">
          <ac:chgData name="Maxim van Duin" userId="605588a15f647721" providerId="LiveId" clId="{E8C213BE-9745-40C7-863B-533F8F91C22C}" dt="2025-03-19T08:34:00.576" v="927" actId="26606"/>
          <ac:spMkLst>
            <pc:docMk/>
            <pc:sldMk cId="2663912028" sldId="263"/>
            <ac:spMk id="18" creationId="{C29501E6-A978-4A61-9689-9085AF97A53A}"/>
          </ac:spMkLst>
        </pc:spChg>
      </pc:sldChg>
      <pc:sldChg chg="modSp new del mod modNotesTx">
        <pc:chgData name="Maxim van Duin" userId="605588a15f647721" providerId="LiveId" clId="{E8C213BE-9745-40C7-863B-533F8F91C22C}" dt="2025-03-20T09:42:12.037" v="1417" actId="47"/>
        <pc:sldMkLst>
          <pc:docMk/>
          <pc:sldMk cId="2639670523" sldId="264"/>
        </pc:sldMkLst>
        <pc:spChg chg="mod">
          <ac:chgData name="Maxim van Duin" userId="605588a15f647721" providerId="LiveId" clId="{E8C213BE-9745-40C7-863B-533F8F91C22C}" dt="2025-03-20T09:29:37.781" v="1047" actId="20577"/>
          <ac:spMkLst>
            <pc:docMk/>
            <pc:sldMk cId="2639670523" sldId="264"/>
            <ac:spMk id="2" creationId="{16762C33-D7CB-DD30-7BBD-437CF51804BB}"/>
          </ac:spMkLst>
        </pc:spChg>
        <pc:spChg chg="mod">
          <ac:chgData name="Maxim van Duin" userId="605588a15f647721" providerId="LiveId" clId="{E8C213BE-9745-40C7-863B-533F8F91C22C}" dt="2025-03-20T09:37:45.855" v="1139" actId="313"/>
          <ac:spMkLst>
            <pc:docMk/>
            <pc:sldMk cId="2639670523" sldId="264"/>
            <ac:spMk id="3" creationId="{50F9347F-A507-69AA-4270-C13C8E7725B0}"/>
          </ac:spMkLst>
        </pc:spChg>
      </pc:sldChg>
      <pc:sldChg chg="modSp new del mod modNotesTx">
        <pc:chgData name="Maxim van Duin" userId="605588a15f647721" providerId="LiveId" clId="{E8C213BE-9745-40C7-863B-533F8F91C22C}" dt="2025-03-20T09:46:55.969" v="1791" actId="47"/>
        <pc:sldMkLst>
          <pc:docMk/>
          <pc:sldMk cId="3377347976" sldId="265"/>
        </pc:sldMkLst>
        <pc:spChg chg="mod">
          <ac:chgData name="Maxim van Duin" userId="605588a15f647721" providerId="LiveId" clId="{E8C213BE-9745-40C7-863B-533F8F91C22C}" dt="2025-03-20T09:44:13.059" v="1633" actId="20577"/>
          <ac:spMkLst>
            <pc:docMk/>
            <pc:sldMk cId="3377347976" sldId="265"/>
            <ac:spMk id="2" creationId="{15DBABDF-AB6D-BEEF-6CCD-D744BF14ABC4}"/>
          </ac:spMkLst>
        </pc:spChg>
        <pc:spChg chg="mod">
          <ac:chgData name="Maxim van Duin" userId="605588a15f647721" providerId="LiveId" clId="{E8C213BE-9745-40C7-863B-533F8F91C22C}" dt="2025-03-20T09:45:51.202" v="1782" actId="20577"/>
          <ac:spMkLst>
            <pc:docMk/>
            <pc:sldMk cId="3377347976" sldId="265"/>
            <ac:spMk id="3" creationId="{27EE4EE9-BA36-4CE1-9F05-987F937CC2AD}"/>
          </ac:spMkLst>
        </pc:spChg>
      </pc:sldChg>
      <pc:sldChg chg="modSp add mod ord modNotesTx">
        <pc:chgData name="Maxim van Duin" userId="605588a15f647721" providerId="LiveId" clId="{E8C213BE-9745-40C7-863B-533F8F91C22C}" dt="2025-03-20T20:31:55.649" v="2735"/>
        <pc:sldMkLst>
          <pc:docMk/>
          <pc:sldMk cId="3125164104" sldId="266"/>
        </pc:sldMkLst>
        <pc:spChg chg="mod">
          <ac:chgData name="Maxim van Duin" userId="605588a15f647721" providerId="LiveId" clId="{E8C213BE-9745-40C7-863B-533F8F91C22C}" dt="2025-03-20T09:41:58.288" v="1415" actId="207"/>
          <ac:spMkLst>
            <pc:docMk/>
            <pc:sldMk cId="3125164104" sldId="266"/>
            <ac:spMk id="2" creationId="{2DBAC4C2-4AF1-AF4C-B365-23E601D73FD3}"/>
          </ac:spMkLst>
        </pc:spChg>
        <pc:spChg chg="mod">
          <ac:chgData name="Maxim van Duin" userId="605588a15f647721" providerId="LiveId" clId="{E8C213BE-9745-40C7-863B-533F8F91C22C}" dt="2025-03-20T09:42:07.119" v="1416"/>
          <ac:spMkLst>
            <pc:docMk/>
            <pc:sldMk cId="3125164104" sldId="266"/>
            <ac:spMk id="3" creationId="{65ECB243-8D36-0C77-E8D4-4145D2A0346E}"/>
          </ac:spMkLst>
        </pc:spChg>
      </pc:sldChg>
      <pc:sldChg chg="delSp add del setBg delDesignElem">
        <pc:chgData name="Maxim van Duin" userId="605588a15f647721" providerId="LiveId" clId="{E8C213BE-9745-40C7-863B-533F8F91C22C}" dt="2025-03-20T09:41:38.054" v="1410" actId="47"/>
        <pc:sldMkLst>
          <pc:docMk/>
          <pc:sldMk cId="4132292099" sldId="266"/>
        </pc:sldMkLst>
        <pc:spChg chg="del">
          <ac:chgData name="Maxim van Duin" userId="605588a15f647721" providerId="LiveId" clId="{E8C213BE-9745-40C7-863B-533F8F91C22C}" dt="2025-03-20T09:41:34.155" v="1409"/>
          <ac:spMkLst>
            <pc:docMk/>
            <pc:sldMk cId="4132292099" sldId="266"/>
            <ac:spMk id="8" creationId="{8F2A10B4-20B1-DAE1-524D-F226CCD386A2}"/>
          </ac:spMkLst>
        </pc:spChg>
        <pc:spChg chg="del">
          <ac:chgData name="Maxim van Duin" userId="605588a15f647721" providerId="LiveId" clId="{E8C213BE-9745-40C7-863B-533F8F91C22C}" dt="2025-03-20T09:41:34.155" v="1409"/>
          <ac:spMkLst>
            <pc:docMk/>
            <pc:sldMk cId="4132292099" sldId="266"/>
            <ac:spMk id="10" creationId="{32E8968F-FA37-826C-5AAF-57C21F4AB104}"/>
          </ac:spMkLst>
        </pc:spChg>
        <pc:spChg chg="del">
          <ac:chgData name="Maxim van Duin" userId="605588a15f647721" providerId="LiveId" clId="{E8C213BE-9745-40C7-863B-533F8F91C22C}" dt="2025-03-20T09:41:34.155" v="1409"/>
          <ac:spMkLst>
            <pc:docMk/>
            <pc:sldMk cId="4132292099" sldId="266"/>
            <ac:spMk id="12" creationId="{AC402609-CCC4-4764-250A-6C75E633852D}"/>
          </ac:spMkLst>
        </pc:spChg>
        <pc:spChg chg="del">
          <ac:chgData name="Maxim van Duin" userId="605588a15f647721" providerId="LiveId" clId="{E8C213BE-9745-40C7-863B-533F8F91C22C}" dt="2025-03-20T09:41:34.155" v="1409"/>
          <ac:spMkLst>
            <pc:docMk/>
            <pc:sldMk cId="4132292099" sldId="266"/>
            <ac:spMk id="14" creationId="{8AF6E804-6E83-08CF-28A3-65AAEAD8BA16}"/>
          </ac:spMkLst>
        </pc:spChg>
        <pc:spChg chg="del">
          <ac:chgData name="Maxim van Duin" userId="605588a15f647721" providerId="LiveId" clId="{E8C213BE-9745-40C7-863B-533F8F91C22C}" dt="2025-03-20T09:41:34.155" v="1409"/>
          <ac:spMkLst>
            <pc:docMk/>
            <pc:sldMk cId="4132292099" sldId="266"/>
            <ac:spMk id="16" creationId="{69B64C22-1AA9-7E83-C100-31673ADFA106}"/>
          </ac:spMkLst>
        </pc:spChg>
      </pc:sldChg>
      <pc:sldChg chg="modSp add mod ord modNotesTx">
        <pc:chgData name="Maxim van Duin" userId="605588a15f647721" providerId="LiveId" clId="{E8C213BE-9745-40C7-863B-533F8F91C22C}" dt="2025-03-20T20:02:12.338" v="2716" actId="20577"/>
        <pc:sldMkLst>
          <pc:docMk/>
          <pc:sldMk cId="2120872711" sldId="267"/>
        </pc:sldMkLst>
        <pc:spChg chg="mod">
          <ac:chgData name="Maxim van Duin" userId="605588a15f647721" providerId="LiveId" clId="{E8C213BE-9745-40C7-863B-533F8F91C22C}" dt="2025-03-20T09:46:47.588" v="1789" actId="207"/>
          <ac:spMkLst>
            <pc:docMk/>
            <pc:sldMk cId="2120872711" sldId="267"/>
            <ac:spMk id="2" creationId="{23E640E0-6B9A-47DB-253D-EDBD45E7C62D}"/>
          </ac:spMkLst>
        </pc:spChg>
        <pc:spChg chg="mod">
          <ac:chgData name="Maxim van Duin" userId="605588a15f647721" providerId="LiveId" clId="{E8C213BE-9745-40C7-863B-533F8F91C22C}" dt="2025-03-20T09:46:53.733" v="1790"/>
          <ac:spMkLst>
            <pc:docMk/>
            <pc:sldMk cId="2120872711" sldId="267"/>
            <ac:spMk id="3" creationId="{3754F0B3-EA58-0864-EA9C-135AFBD1121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791048-DD6C-4224-8A0E-7A5AC9F2CA50}" type="datetimeFigureOut">
              <a:rPr lang="nl-NL" smtClean="0"/>
              <a:t>20-3-2025</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088699-E5E8-4B7D-85C9-1F58D480FCFC}" type="slidenum">
              <a:rPr lang="nl-NL" smtClean="0"/>
              <a:t>‹nr.›</a:t>
            </a:fld>
            <a:endParaRPr lang="nl-NL"/>
          </a:p>
        </p:txBody>
      </p:sp>
    </p:spTree>
    <p:extLst>
      <p:ext uri="{BB962C8B-B14F-4D97-AF65-F5344CB8AC3E}">
        <p14:creationId xmlns:p14="http://schemas.microsoft.com/office/powerpoint/2010/main" val="2055676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tylervigen.com/spurious-correlation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lnSpc>
                <a:spcPct val="107000"/>
              </a:lnSpc>
              <a:spcAft>
                <a:spcPts val="800"/>
              </a:spcAft>
            </a:pPr>
            <a:r>
              <a:rPr lang="nl-NL" sz="1800" b="1" kern="100" dirty="0">
                <a:effectLst/>
                <a:latin typeface="Aptos" panose="020B0004020202020204" pitchFamily="34" charset="0"/>
                <a:ea typeface="Aptos" panose="020B0004020202020204" pitchFamily="34" charset="0"/>
                <a:cs typeface="Times New Roman" panose="02020603050405020304" pitchFamily="18" charset="0"/>
              </a:rPr>
              <a:t>Wat is de vraag, of het probleem, waar het paper aan werkt (probeert te beantwoorden of op te lossen)?</a:t>
            </a:r>
            <a:endParaRPr lang="nl-NL"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nl-NL" sz="1800" kern="100" dirty="0">
                <a:effectLst/>
                <a:latin typeface="Aptos" panose="020B0004020202020204" pitchFamily="34" charset="0"/>
                <a:ea typeface="Aptos" panose="020B0004020202020204" pitchFamily="34" charset="0"/>
                <a:cs typeface="Times New Roman" panose="02020603050405020304" pitchFamily="18" charset="0"/>
              </a:rPr>
              <a:t>Het paper richt zich op de vraag welke data het meesten kan bijdrage bij het genereren van feedback. Het paper richt zich op het bepalen welke data zoals Learning Management System (LMS) gegevens, e-</a:t>
            </a:r>
            <a:r>
              <a:rPr lang="nl-NL" sz="1800" kern="100" dirty="0" err="1">
                <a:effectLst/>
                <a:latin typeface="Aptos" panose="020B0004020202020204" pitchFamily="34" charset="0"/>
                <a:ea typeface="Aptos" panose="020B0004020202020204" pitchFamily="34" charset="0"/>
                <a:cs typeface="Times New Roman" panose="02020603050405020304" pitchFamily="18" charset="0"/>
              </a:rPr>
              <a:t>tutorials</a:t>
            </a:r>
            <a:r>
              <a:rPr lang="nl-NL" sz="1800" kern="100" dirty="0">
                <a:effectLst/>
                <a:latin typeface="Aptos" panose="020B0004020202020204" pitchFamily="34" charset="0"/>
                <a:ea typeface="Aptos" panose="020B0004020202020204" pitchFamily="34" charset="0"/>
                <a:cs typeface="Times New Roman" panose="02020603050405020304" pitchFamily="18" charset="0"/>
              </a:rPr>
              <a:t>, formatieve assessments en leerdisposities de beste voorspellers zijn van prestaties en welke de meest waardevolle feedback kunnen bieden voor studenten en docenten.</a:t>
            </a:r>
          </a:p>
          <a:p>
            <a:pPr>
              <a:lnSpc>
                <a:spcPct val="107000"/>
              </a:lnSpc>
              <a:spcAft>
                <a:spcPts val="800"/>
              </a:spcAft>
            </a:pPr>
            <a:r>
              <a:rPr lang="nl-NL" sz="1800" b="1" kern="100" dirty="0">
                <a:effectLst/>
                <a:latin typeface="Aptos" panose="020B0004020202020204" pitchFamily="34" charset="0"/>
                <a:ea typeface="Aptos" panose="020B0004020202020204" pitchFamily="34" charset="0"/>
                <a:cs typeface="Times New Roman" panose="02020603050405020304" pitchFamily="18" charset="0"/>
              </a:rPr>
              <a:t>Onderzoeksvragen:</a:t>
            </a:r>
            <a:br>
              <a:rPr lang="nl-NL" sz="1800" kern="100" dirty="0">
                <a:effectLst/>
                <a:latin typeface="Aptos" panose="020B0004020202020204" pitchFamily="34" charset="0"/>
                <a:ea typeface="Aptos" panose="020B0004020202020204" pitchFamily="34" charset="0"/>
                <a:cs typeface="Times New Roman" panose="02020603050405020304" pitchFamily="18" charset="0"/>
              </a:rPr>
            </a:br>
            <a:r>
              <a:rPr lang="nl-NL" sz="1800" b="1" kern="100" dirty="0">
                <a:effectLst/>
                <a:latin typeface="Aptos" panose="020B0004020202020204" pitchFamily="34" charset="0"/>
                <a:ea typeface="Aptos" panose="020B0004020202020204" pitchFamily="34" charset="0"/>
                <a:cs typeface="Times New Roman" panose="02020603050405020304" pitchFamily="18" charset="0"/>
              </a:rPr>
              <a:t>Q1.</a:t>
            </a:r>
            <a:r>
              <a:rPr lang="nl-NL" sz="1800" kern="100" dirty="0">
                <a:effectLst/>
                <a:latin typeface="Aptos" panose="020B0004020202020204" pitchFamily="34" charset="0"/>
                <a:ea typeface="Aptos" panose="020B0004020202020204" pitchFamily="34" charset="0"/>
                <a:cs typeface="Times New Roman" panose="02020603050405020304" pitchFamily="18" charset="0"/>
              </a:rPr>
              <a:t> In welke mate voorspellen (zelf gerapporteerde) leerhoudingen van studenten, LMS-gegevens en e-tutorialgegevens (formatieve beoordelingen) de academische prestaties in de tijd?</a:t>
            </a:r>
            <a:br>
              <a:rPr lang="nl-NL" sz="1800" kern="100" dirty="0">
                <a:effectLst/>
                <a:latin typeface="Aptos" panose="020B0004020202020204" pitchFamily="34" charset="0"/>
                <a:ea typeface="Aptos" panose="020B0004020202020204" pitchFamily="34" charset="0"/>
                <a:cs typeface="Times New Roman" panose="02020603050405020304" pitchFamily="18" charset="0"/>
              </a:rPr>
            </a:br>
            <a:r>
              <a:rPr lang="nl-NL" sz="1800" b="1" kern="100" dirty="0">
                <a:effectLst/>
                <a:latin typeface="Aptos" panose="020B0004020202020204" pitchFamily="34" charset="0"/>
                <a:ea typeface="Aptos" panose="020B0004020202020204" pitchFamily="34" charset="0"/>
                <a:cs typeface="Times New Roman" panose="02020603050405020304" pitchFamily="18" charset="0"/>
              </a:rPr>
              <a:t>Q2.</a:t>
            </a:r>
            <a:r>
              <a:rPr lang="nl-NL" sz="1800" kern="100" dirty="0">
                <a:effectLst/>
                <a:latin typeface="Aptos" panose="020B0004020202020204" pitchFamily="34" charset="0"/>
                <a:ea typeface="Aptos" panose="020B0004020202020204" pitchFamily="34" charset="0"/>
                <a:cs typeface="Times New Roman" panose="02020603050405020304" pitchFamily="18" charset="0"/>
              </a:rPr>
              <a:t> In welke mate hebben voorspellingen op basis van deze verschillende gegevensbronnen betrekking op unieke aspecten van prestaties, en in welke mate overlappen deze voorspellingen?</a:t>
            </a:r>
            <a:br>
              <a:rPr lang="nl-NL" sz="1800" kern="100" dirty="0">
                <a:effectLst/>
                <a:latin typeface="Aptos" panose="020B0004020202020204" pitchFamily="34" charset="0"/>
                <a:ea typeface="Aptos" panose="020B0004020202020204" pitchFamily="34" charset="0"/>
                <a:cs typeface="Times New Roman" panose="02020603050405020304" pitchFamily="18" charset="0"/>
              </a:rPr>
            </a:br>
            <a:r>
              <a:rPr lang="nl-NL" sz="1800" b="1" kern="100" dirty="0">
                <a:effectLst/>
                <a:latin typeface="Aptos" panose="020B0004020202020204" pitchFamily="34" charset="0"/>
                <a:ea typeface="Aptos" panose="020B0004020202020204" pitchFamily="34" charset="0"/>
                <a:cs typeface="Times New Roman" panose="02020603050405020304" pitchFamily="18" charset="0"/>
              </a:rPr>
              <a:t>Q3.</a:t>
            </a:r>
            <a:r>
              <a:rPr lang="nl-NL" sz="1800" kern="100" dirty="0">
                <a:effectLst/>
                <a:latin typeface="Aptos" panose="020B0004020202020204" pitchFamily="34" charset="0"/>
                <a:ea typeface="Aptos" panose="020B0004020202020204" pitchFamily="34" charset="0"/>
                <a:cs typeface="Times New Roman" panose="02020603050405020304" pitchFamily="18" charset="0"/>
              </a:rPr>
              <a:t> Welke gegevensbron(</a:t>
            </a:r>
            <a:r>
              <a:rPr lang="nl-NL" sz="1800" kern="100" dirty="0" err="1">
                <a:effectLst/>
                <a:latin typeface="Aptos" panose="020B0004020202020204" pitchFamily="34" charset="0"/>
                <a:ea typeface="Aptos" panose="020B0004020202020204" pitchFamily="34" charset="0"/>
                <a:cs typeface="Times New Roman" panose="02020603050405020304" pitchFamily="18" charset="0"/>
              </a:rPr>
              <a:t>nen</a:t>
            </a:r>
            <a:r>
              <a:rPr lang="nl-NL" sz="1800" kern="100" dirty="0">
                <a:effectLst/>
                <a:latin typeface="Aptos" panose="020B0004020202020204" pitchFamily="34" charset="0"/>
                <a:ea typeface="Aptos" panose="020B0004020202020204" pitchFamily="34" charset="0"/>
                <a:cs typeface="Times New Roman" panose="02020603050405020304" pitchFamily="18" charset="0"/>
              </a:rPr>
              <a:t>) (leerhoudingen, LMS-gegevens, e-</a:t>
            </a:r>
            <a:r>
              <a:rPr lang="nl-NL" sz="1800" kern="100" dirty="0" err="1">
                <a:effectLst/>
                <a:latin typeface="Aptos" panose="020B0004020202020204" pitchFamily="34" charset="0"/>
                <a:ea typeface="Aptos" panose="020B0004020202020204" pitchFamily="34" charset="0"/>
                <a:cs typeface="Times New Roman" panose="02020603050405020304" pitchFamily="18" charset="0"/>
              </a:rPr>
              <a:t>tutorials</a:t>
            </a:r>
            <a:r>
              <a:rPr lang="nl-NL" sz="1800" kern="100" dirty="0">
                <a:effectLst/>
                <a:latin typeface="Aptos" panose="020B0004020202020204" pitchFamily="34" charset="0"/>
                <a:ea typeface="Aptos" panose="020B0004020202020204" pitchFamily="34" charset="0"/>
                <a:cs typeface="Times New Roman" panose="02020603050405020304" pitchFamily="18" charset="0"/>
              </a:rPr>
              <a:t>, formatieve toetsen) bieden de meeste potentie om tijdige feedback aan studenten te verstrekken?</a:t>
            </a:r>
          </a:p>
          <a:p>
            <a:endParaRPr lang="nl-NL" dirty="0"/>
          </a:p>
        </p:txBody>
      </p:sp>
      <p:sp>
        <p:nvSpPr>
          <p:cNvPr id="4" name="Tijdelijke aanduiding voor dianummer 3"/>
          <p:cNvSpPr>
            <a:spLocks noGrp="1"/>
          </p:cNvSpPr>
          <p:nvPr>
            <p:ph type="sldNum" sz="quarter" idx="5"/>
          </p:nvPr>
        </p:nvSpPr>
        <p:spPr/>
        <p:txBody>
          <a:bodyPr/>
          <a:lstStyle/>
          <a:p>
            <a:fld id="{38088699-E5E8-4B7D-85C9-1F58D480FCFC}" type="slidenum">
              <a:rPr lang="nl-NL" smtClean="0"/>
              <a:t>2</a:t>
            </a:fld>
            <a:endParaRPr lang="nl-NL"/>
          </a:p>
        </p:txBody>
      </p:sp>
    </p:spTree>
    <p:extLst>
      <p:ext uri="{BB962C8B-B14F-4D97-AF65-F5344CB8AC3E}">
        <p14:creationId xmlns:p14="http://schemas.microsoft.com/office/powerpoint/2010/main" val="796578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51B781-9F17-2EB7-5EBF-0040948F2309}"/>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A8325219-17D1-A1CE-E9D3-D67F796D12B3}"/>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A0F5D52A-6849-6DC6-E1EF-0642C597AF71}"/>
              </a:ext>
            </a:extLst>
          </p:cNvPr>
          <p:cNvSpPr>
            <a:spLocks noGrp="1"/>
          </p:cNvSpPr>
          <p:nvPr>
            <p:ph type="body" idx="1"/>
          </p:nvPr>
        </p:nvSpPr>
        <p:spPr/>
        <p:txBody>
          <a:bodyPr/>
          <a:lstStyle/>
          <a:p>
            <a:pPr marL="457200">
              <a:lnSpc>
                <a:spcPct val="107000"/>
              </a:lnSpc>
              <a:spcAft>
                <a:spcPts val="800"/>
              </a:spcAft>
            </a:pPr>
            <a:r>
              <a:rPr lang="nl-NL" sz="1200" kern="100" dirty="0">
                <a:effectLst/>
                <a:latin typeface="Aptos" panose="020B0004020202020204" pitchFamily="34" charset="0"/>
                <a:ea typeface="Aptos" panose="020B0004020202020204" pitchFamily="34" charset="0"/>
                <a:cs typeface="Times New Roman" panose="02020603050405020304" pitchFamily="18" charset="0"/>
              </a:rPr>
              <a:t>Het is een praktische gedreven onderzoek. Het onderzoek maakt gebruik van data 922 studenten die een wiskunde en statistiek module volgen. Er wordt hierbij data gebruikt uit het Learning Management System, 2 e-</a:t>
            </a:r>
            <a:r>
              <a:rPr lang="nl-NL" sz="1200" kern="100" dirty="0" err="1">
                <a:effectLst/>
                <a:latin typeface="Aptos" panose="020B0004020202020204" pitchFamily="34" charset="0"/>
                <a:ea typeface="Aptos" panose="020B0004020202020204" pitchFamily="34" charset="0"/>
                <a:cs typeface="Times New Roman" panose="02020603050405020304" pitchFamily="18" charset="0"/>
              </a:rPr>
              <a:t>tutorials</a:t>
            </a:r>
            <a:r>
              <a:rPr lang="nl-NL" sz="1200" kern="100" dirty="0">
                <a:effectLst/>
                <a:latin typeface="Aptos" panose="020B0004020202020204" pitchFamily="34" charset="0"/>
                <a:ea typeface="Aptos" panose="020B0004020202020204" pitchFamily="34" charset="0"/>
                <a:cs typeface="Times New Roman" panose="02020603050405020304" pitchFamily="18" charset="0"/>
              </a:rPr>
              <a:t> en gegevens van de studenten zelf. Daarnaast kunnen de resultaten ingezet worden in de praktijk om de prestaties van de studenten te voorspellen en tijdig feedback te geven.</a:t>
            </a:r>
          </a:p>
          <a:p>
            <a:pPr marL="457200">
              <a:lnSpc>
                <a:spcPct val="107000"/>
              </a:lnSpc>
              <a:spcAft>
                <a:spcPts val="800"/>
              </a:spcAft>
            </a:pPr>
            <a:endParaRPr lang="nl-NL" sz="12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a:lnSpc>
                <a:spcPct val="107000"/>
              </a:lnSpc>
              <a:spcAft>
                <a:spcPts val="800"/>
              </a:spcAft>
            </a:pPr>
            <a:r>
              <a:rPr lang="nl-NL" sz="1200" kern="100" dirty="0">
                <a:effectLst/>
                <a:latin typeface="Aptos" panose="020B0004020202020204" pitchFamily="34" charset="0"/>
                <a:ea typeface="Aptos" panose="020B0004020202020204" pitchFamily="34" charset="0"/>
                <a:cs typeface="Times New Roman" panose="02020603050405020304" pitchFamily="18" charset="0"/>
              </a:rPr>
              <a:t>Het onderzoek heeft ook theoretische elementen, zo wordt er een statistische analyse uitgevoerd. </a:t>
            </a:r>
          </a:p>
        </p:txBody>
      </p:sp>
      <p:sp>
        <p:nvSpPr>
          <p:cNvPr id="4" name="Tijdelijke aanduiding voor dianummer 3">
            <a:extLst>
              <a:ext uri="{FF2B5EF4-FFF2-40B4-BE49-F238E27FC236}">
                <a16:creationId xmlns:a16="http://schemas.microsoft.com/office/drawing/2014/main" id="{397FD434-AB37-9CB7-F75E-C16CC1B22E0D}"/>
              </a:ext>
            </a:extLst>
          </p:cNvPr>
          <p:cNvSpPr>
            <a:spLocks noGrp="1"/>
          </p:cNvSpPr>
          <p:nvPr>
            <p:ph type="sldNum" sz="quarter" idx="5"/>
          </p:nvPr>
        </p:nvSpPr>
        <p:spPr/>
        <p:txBody>
          <a:bodyPr/>
          <a:lstStyle/>
          <a:p>
            <a:fld id="{38088699-E5E8-4B7D-85C9-1F58D480FCFC}" type="slidenum">
              <a:rPr lang="nl-NL" smtClean="0"/>
              <a:t>3</a:t>
            </a:fld>
            <a:endParaRPr lang="nl-NL"/>
          </a:p>
        </p:txBody>
      </p:sp>
    </p:spTree>
    <p:extLst>
      <p:ext uri="{BB962C8B-B14F-4D97-AF65-F5344CB8AC3E}">
        <p14:creationId xmlns:p14="http://schemas.microsoft.com/office/powerpoint/2010/main" val="3825695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D6FF1B-17EB-035F-9E8D-9EF8452D988A}"/>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F7509FA6-5E81-79C5-7EB7-0D149F07CF8E}"/>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433C1749-80FD-E827-D747-719486D811E8}"/>
              </a:ext>
            </a:extLst>
          </p:cNvPr>
          <p:cNvSpPr>
            <a:spLocks noGrp="1"/>
          </p:cNvSpPr>
          <p:nvPr>
            <p:ph type="body" idx="1"/>
          </p:nvPr>
        </p:nvSpPr>
        <p:spPr/>
        <p:txBody>
          <a:bodyPr/>
          <a:lstStyle/>
          <a:p>
            <a:r>
              <a:rPr lang="nl-NL" dirty="0"/>
              <a:t>Voor het onderzoek wordt er data van 922 studenten verzameld die een module wiskunde en statistiek volgen onder andere uit </a:t>
            </a:r>
            <a:r>
              <a:rPr lang="nl-NL" sz="1200" kern="100" dirty="0">
                <a:effectLst/>
                <a:latin typeface="Aptos" panose="020B0004020202020204" pitchFamily="34" charset="0"/>
                <a:ea typeface="Aptos" panose="020B0004020202020204" pitchFamily="34" charset="0"/>
                <a:cs typeface="Times New Roman" panose="02020603050405020304" pitchFamily="18" charset="0"/>
              </a:rPr>
              <a:t>Learning Management System, 2 e-</a:t>
            </a:r>
            <a:r>
              <a:rPr lang="nl-NL" sz="1200" kern="100" dirty="0" err="1">
                <a:effectLst/>
                <a:latin typeface="Aptos" panose="020B0004020202020204" pitchFamily="34" charset="0"/>
                <a:ea typeface="Aptos" panose="020B0004020202020204" pitchFamily="34" charset="0"/>
                <a:cs typeface="Times New Roman" panose="02020603050405020304" pitchFamily="18" charset="0"/>
              </a:rPr>
              <a:t>tutorials</a:t>
            </a:r>
            <a:r>
              <a:rPr lang="nl-NL" sz="1200" kern="100" dirty="0">
                <a:effectLst/>
                <a:latin typeface="Aptos" panose="020B0004020202020204" pitchFamily="34" charset="0"/>
                <a:ea typeface="Aptos" panose="020B0004020202020204" pitchFamily="34" charset="0"/>
                <a:cs typeface="Times New Roman" panose="02020603050405020304" pitchFamily="18" charset="0"/>
              </a:rPr>
              <a:t> en gegevens van de studenten zelf</a:t>
            </a:r>
            <a:r>
              <a:rPr lang="nl-NL" dirty="0"/>
              <a:t>. Hier wordt een statistische analyse op uit gevoerd. Het onderzoek is gericht om op basis van verschillende data de prestaties van studenten te voorspellen. </a:t>
            </a:r>
          </a:p>
        </p:txBody>
      </p:sp>
      <p:sp>
        <p:nvSpPr>
          <p:cNvPr id="4" name="Tijdelijke aanduiding voor dianummer 3">
            <a:extLst>
              <a:ext uri="{FF2B5EF4-FFF2-40B4-BE49-F238E27FC236}">
                <a16:creationId xmlns:a16="http://schemas.microsoft.com/office/drawing/2014/main" id="{A6331080-7779-1175-048E-EC704B88A5CB}"/>
              </a:ext>
            </a:extLst>
          </p:cNvPr>
          <p:cNvSpPr>
            <a:spLocks noGrp="1"/>
          </p:cNvSpPr>
          <p:nvPr>
            <p:ph type="sldNum" sz="quarter" idx="5"/>
          </p:nvPr>
        </p:nvSpPr>
        <p:spPr/>
        <p:txBody>
          <a:bodyPr/>
          <a:lstStyle/>
          <a:p>
            <a:fld id="{38088699-E5E8-4B7D-85C9-1F58D480FCFC}" type="slidenum">
              <a:rPr lang="nl-NL" smtClean="0"/>
              <a:t>4</a:t>
            </a:fld>
            <a:endParaRPr lang="nl-NL"/>
          </a:p>
        </p:txBody>
      </p:sp>
    </p:spTree>
    <p:extLst>
      <p:ext uri="{BB962C8B-B14F-4D97-AF65-F5344CB8AC3E}">
        <p14:creationId xmlns:p14="http://schemas.microsoft.com/office/powerpoint/2010/main" val="4293264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lnSpc>
                <a:spcPct val="107000"/>
              </a:lnSpc>
              <a:spcAft>
                <a:spcPts val="800"/>
              </a:spcAft>
            </a:pPr>
            <a:r>
              <a:rPr lang="nl-NL" sz="1400" b="1" kern="100" dirty="0">
                <a:effectLst/>
                <a:latin typeface="Aptos" panose="020B0004020202020204" pitchFamily="34" charset="0"/>
                <a:ea typeface="Aptos" panose="020B0004020202020204" pitchFamily="34" charset="0"/>
                <a:cs typeface="Times New Roman" panose="02020603050405020304" pitchFamily="18" charset="0"/>
              </a:rPr>
              <a:t>Welke onderzoeksmethode wordt toegepast? Hoe wordt informatie, data of resultaten verkregen?</a:t>
            </a:r>
            <a:endParaRPr lang="nl-NL" sz="11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nl-NL" sz="1100" kern="100" dirty="0">
                <a:effectLst/>
                <a:latin typeface="Aptos" panose="020B0004020202020204" pitchFamily="34" charset="0"/>
                <a:ea typeface="Aptos" panose="020B0004020202020204" pitchFamily="34" charset="0"/>
                <a:cs typeface="Times New Roman" panose="02020603050405020304" pitchFamily="18" charset="0"/>
              </a:rPr>
              <a:t>In het onderzoek maken ze gebruik van 102 variabelen afkomstig uit verschillende bronnen:</a:t>
            </a:r>
            <a:br>
              <a:rPr lang="nl-NL" sz="1100" kern="100" dirty="0">
                <a:effectLst/>
                <a:latin typeface="Aptos" panose="020B0004020202020204" pitchFamily="34" charset="0"/>
                <a:ea typeface="Aptos" panose="020B0004020202020204" pitchFamily="34" charset="0"/>
                <a:cs typeface="Times New Roman" panose="02020603050405020304" pitchFamily="18" charset="0"/>
              </a:rPr>
            </a:br>
            <a:endParaRPr lang="nl-NL" sz="11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nl-NL" sz="1100" b="1" kern="100" dirty="0">
                <a:effectLst/>
                <a:latin typeface="Aptos" panose="020B0004020202020204" pitchFamily="34" charset="0"/>
                <a:ea typeface="Aptos" panose="020B0004020202020204" pitchFamily="34" charset="0"/>
                <a:cs typeface="Times New Roman" panose="02020603050405020304" pitchFamily="18" charset="0"/>
              </a:rPr>
              <a:t>Demografische data </a:t>
            </a:r>
            <a:r>
              <a:rPr lang="nl-NL" sz="1100" b="0" kern="100" dirty="0">
                <a:effectLst/>
                <a:latin typeface="Aptos" panose="020B0004020202020204" pitchFamily="34" charset="0"/>
                <a:ea typeface="Aptos" panose="020B0004020202020204" pitchFamily="34" charset="0"/>
                <a:cs typeface="Times New Roman" panose="02020603050405020304" pitchFamily="18" charset="0"/>
              </a:rPr>
              <a:t>(Onafhankelijk):</a:t>
            </a:r>
            <a:r>
              <a:rPr lang="nl-NL" sz="1100" kern="100" dirty="0">
                <a:effectLst/>
                <a:latin typeface="Aptos" panose="020B0004020202020204" pitchFamily="34" charset="0"/>
                <a:ea typeface="Aptos" panose="020B0004020202020204" pitchFamily="34" charset="0"/>
                <a:cs typeface="Times New Roman" panose="02020603050405020304" pitchFamily="18" charset="0"/>
              </a:rPr>
              <a:t> In het onderzoek gebruiken ze demografische data zoals nationaliteit, geslacht, leeftijd en vooropleiding. Hierbij wordt de laatste omgezet naar </a:t>
            </a:r>
            <a:r>
              <a:rPr lang="nl-NL" sz="1100" kern="100" dirty="0" err="1">
                <a:effectLst/>
                <a:latin typeface="Aptos" panose="020B0004020202020204" pitchFamily="34" charset="0"/>
                <a:ea typeface="Aptos" panose="020B0004020202020204" pitchFamily="34" charset="0"/>
                <a:cs typeface="Times New Roman" panose="02020603050405020304" pitchFamily="18" charset="0"/>
              </a:rPr>
              <a:t>naar</a:t>
            </a:r>
            <a:r>
              <a:rPr lang="nl-NL" sz="1100" kern="100" dirty="0">
                <a:effectLst/>
                <a:latin typeface="Aptos" panose="020B0004020202020204" pitchFamily="34" charset="0"/>
                <a:ea typeface="Aptos" panose="020B0004020202020204" pitchFamily="34" charset="0"/>
                <a:cs typeface="Times New Roman" panose="02020603050405020304" pitchFamily="18" charset="0"/>
              </a:rPr>
              <a:t> indicator voor het onderwijs in het Nederlands onderwijssysteem omdat veel van de studenten internationaal zijn. Leeftijd is uiteindelijk uitgesloten omdat het weinig variatie vertoonde. De belangrijkste variabel was het type wiskundetraject in de middelbare school</a:t>
            </a:r>
          </a:p>
          <a:p>
            <a:pPr marL="342900" lvl="0" indent="-342900">
              <a:lnSpc>
                <a:spcPct val="107000"/>
              </a:lnSpc>
              <a:buFont typeface="Symbol" panose="05050102010706020507" pitchFamily="18" charset="2"/>
              <a:buChar char=""/>
            </a:pPr>
            <a:r>
              <a:rPr lang="nl-NL" sz="1100" b="1" kern="100" dirty="0">
                <a:effectLst/>
                <a:latin typeface="Aptos" panose="020B0004020202020204" pitchFamily="34" charset="0"/>
                <a:ea typeface="Aptos" panose="020B0004020202020204" pitchFamily="34" charset="0"/>
                <a:cs typeface="Times New Roman" panose="02020603050405020304" pitchFamily="18" charset="0"/>
              </a:rPr>
              <a:t>Diagnostische inlaten toetsen </a:t>
            </a:r>
            <a:r>
              <a:rPr lang="nl-NL" sz="1100" b="0" kern="100" dirty="0">
                <a:effectLst/>
                <a:latin typeface="Aptos" panose="020B0004020202020204" pitchFamily="34" charset="0"/>
                <a:ea typeface="Aptos" panose="020B0004020202020204" pitchFamily="34" charset="0"/>
                <a:cs typeface="Times New Roman" panose="02020603050405020304" pitchFamily="18" charset="0"/>
              </a:rPr>
              <a:t>(Onafhankelijk):</a:t>
            </a:r>
            <a:r>
              <a:rPr lang="nl-NL" sz="1100" kern="100" dirty="0">
                <a:effectLst/>
                <a:latin typeface="Aptos" panose="020B0004020202020204" pitchFamily="34" charset="0"/>
                <a:ea typeface="Aptos" panose="020B0004020202020204" pitchFamily="34" charset="0"/>
                <a:cs typeface="Times New Roman" panose="02020603050405020304" pitchFamily="18" charset="0"/>
              </a:rPr>
              <a:t> In week 0 maakte alle studenten en intake toets om inzicht te krijgen op de voorkennis van de student.</a:t>
            </a:r>
          </a:p>
          <a:p>
            <a:pPr marL="342900" lvl="0" indent="-342900">
              <a:lnSpc>
                <a:spcPct val="107000"/>
              </a:lnSpc>
              <a:buFont typeface="Symbol" panose="05050102010706020507" pitchFamily="18" charset="2"/>
              <a:buChar char=""/>
            </a:pPr>
            <a:r>
              <a:rPr lang="nl-NL" sz="1100" b="1" kern="100" dirty="0">
                <a:effectLst/>
                <a:latin typeface="Aptos" panose="020B0004020202020204" pitchFamily="34" charset="0"/>
                <a:ea typeface="Aptos" panose="020B0004020202020204" pitchFamily="34" charset="0"/>
                <a:cs typeface="Times New Roman" panose="02020603050405020304" pitchFamily="18" charset="0"/>
              </a:rPr>
              <a:t>Leerhoudingen:</a:t>
            </a:r>
            <a:r>
              <a:rPr lang="nl-NL" sz="1100" kern="100" dirty="0">
                <a:effectLst/>
                <a:latin typeface="Aptos" panose="020B0004020202020204" pitchFamily="34" charset="0"/>
                <a:ea typeface="Aptos" panose="020B0004020202020204" pitchFamily="34" charset="0"/>
                <a:cs typeface="Times New Roman" panose="02020603050405020304" pitchFamily="18" charset="0"/>
              </a:rPr>
              <a:t> De leerhouding wordt onderverdeeld in drie categorieën:</a:t>
            </a:r>
          </a:p>
          <a:p>
            <a:pPr marL="742950" lvl="1" indent="-285750">
              <a:lnSpc>
                <a:spcPct val="107000"/>
              </a:lnSpc>
              <a:buFont typeface="Courier New" panose="02070309020205020404" pitchFamily="49" charset="0"/>
              <a:buChar char="o"/>
            </a:pPr>
            <a:r>
              <a:rPr lang="nl-NL" sz="1100" b="1" kern="100" dirty="0">
                <a:effectLst/>
                <a:latin typeface="Aptos" panose="020B0004020202020204" pitchFamily="34" charset="0"/>
                <a:ea typeface="Aptos" panose="020B0004020202020204" pitchFamily="34" charset="0"/>
                <a:cs typeface="Times New Roman" panose="02020603050405020304" pitchFamily="18" charset="0"/>
              </a:rPr>
              <a:t>Leerstijl:</a:t>
            </a:r>
            <a:r>
              <a:rPr lang="nl-NL" sz="1100" kern="100" dirty="0">
                <a:effectLst/>
                <a:latin typeface="Aptos" panose="020B0004020202020204" pitchFamily="34" charset="0"/>
                <a:ea typeface="Aptos" panose="020B0004020202020204" pitchFamily="34" charset="0"/>
                <a:cs typeface="Times New Roman" panose="02020603050405020304" pitchFamily="18" charset="0"/>
              </a:rPr>
              <a:t> Leerstijl wordt gemeten in week 0 en is gebaseerd op </a:t>
            </a:r>
            <a:r>
              <a:rPr lang="nl-NL" sz="1100" kern="100" dirty="0" err="1">
                <a:effectLst/>
                <a:latin typeface="Aptos" panose="020B0004020202020204" pitchFamily="34" charset="0"/>
                <a:ea typeface="Aptos" panose="020B0004020202020204" pitchFamily="34" charset="0"/>
                <a:cs typeface="Times New Roman" panose="02020603050405020304" pitchFamily="18" charset="0"/>
              </a:rPr>
              <a:t>vermunt’s</a:t>
            </a:r>
            <a:r>
              <a:rPr lang="nl-NL" sz="1100" kern="100" dirty="0">
                <a:effectLst/>
                <a:latin typeface="Aptos" panose="020B0004020202020204" pitchFamily="34" charset="0"/>
                <a:ea typeface="Aptos" panose="020B0004020202020204" pitchFamily="34" charset="0"/>
                <a:cs typeface="Times New Roman" panose="02020603050405020304" pitchFamily="18" charset="0"/>
              </a:rPr>
              <a:t> model. </a:t>
            </a:r>
          </a:p>
          <a:p>
            <a:pPr marL="1143000" lvl="2" indent="-228600">
              <a:lnSpc>
                <a:spcPct val="107000"/>
              </a:lnSpc>
              <a:buFont typeface="Wingdings" panose="05000000000000000000" pitchFamily="2" charset="2"/>
              <a:buChar char=""/>
            </a:pPr>
            <a:r>
              <a:rPr lang="nl-NL" sz="1100" b="1" kern="100" dirty="0">
                <a:effectLst/>
                <a:latin typeface="Aptos" panose="020B0004020202020204" pitchFamily="34" charset="0"/>
                <a:ea typeface="Aptos" panose="020B0004020202020204" pitchFamily="34" charset="0"/>
                <a:cs typeface="Times New Roman" panose="02020603050405020304" pitchFamily="18" charset="0"/>
              </a:rPr>
              <a:t>Diepgaand leren</a:t>
            </a:r>
            <a:r>
              <a:rPr lang="nl-NL" sz="1100" kern="100" dirty="0">
                <a:effectLst/>
                <a:latin typeface="Aptos" panose="020B0004020202020204" pitchFamily="34" charset="0"/>
                <a:ea typeface="Aptos" panose="020B0004020202020204" pitchFamily="34" charset="0"/>
                <a:cs typeface="Times New Roman" panose="02020603050405020304" pitchFamily="18" charset="0"/>
              </a:rPr>
              <a:t> (gericht op begrip en samenhang) </a:t>
            </a:r>
          </a:p>
          <a:p>
            <a:pPr marL="1143000" lvl="2" indent="-228600">
              <a:lnSpc>
                <a:spcPct val="107000"/>
              </a:lnSpc>
              <a:buFont typeface="Wingdings" panose="05000000000000000000" pitchFamily="2" charset="2"/>
              <a:buChar char=""/>
            </a:pPr>
            <a:r>
              <a:rPr lang="nl-NL" sz="1100" b="1" kern="100" dirty="0">
                <a:effectLst/>
                <a:latin typeface="Aptos" panose="020B0004020202020204" pitchFamily="34" charset="0"/>
                <a:ea typeface="Aptos" panose="020B0004020202020204" pitchFamily="34" charset="0"/>
                <a:cs typeface="Times New Roman" panose="02020603050405020304" pitchFamily="18" charset="0"/>
              </a:rPr>
              <a:t>Stapsgewijs leren</a:t>
            </a:r>
            <a:r>
              <a:rPr lang="nl-NL" sz="1100" kern="100" dirty="0">
                <a:effectLst/>
                <a:latin typeface="Aptos" panose="020B0004020202020204" pitchFamily="34" charset="0"/>
                <a:ea typeface="Aptos" panose="020B0004020202020204" pitchFamily="34" charset="0"/>
                <a:cs typeface="Times New Roman" panose="02020603050405020304" pitchFamily="18" charset="0"/>
              </a:rPr>
              <a:t> (systematisch en procedureel) </a:t>
            </a:r>
          </a:p>
          <a:p>
            <a:pPr marL="1143000" lvl="2" indent="-228600">
              <a:lnSpc>
                <a:spcPct val="107000"/>
              </a:lnSpc>
              <a:buFont typeface="Wingdings" panose="05000000000000000000" pitchFamily="2" charset="2"/>
              <a:buChar char=""/>
            </a:pPr>
            <a:r>
              <a:rPr lang="nl-NL" sz="1100" b="1" kern="100" dirty="0">
                <a:effectLst/>
                <a:latin typeface="Aptos" panose="020B0004020202020204" pitchFamily="34" charset="0"/>
                <a:ea typeface="Aptos" panose="020B0004020202020204" pitchFamily="34" charset="0"/>
                <a:cs typeface="Times New Roman" panose="02020603050405020304" pitchFamily="18" charset="0"/>
              </a:rPr>
              <a:t>Concreet leren</a:t>
            </a:r>
            <a:r>
              <a:rPr lang="nl-NL" sz="1100" kern="100" dirty="0">
                <a:effectLst/>
                <a:latin typeface="Aptos" panose="020B0004020202020204" pitchFamily="34" charset="0"/>
                <a:ea typeface="Aptos" panose="020B0004020202020204" pitchFamily="34" charset="0"/>
                <a:cs typeface="Times New Roman" panose="02020603050405020304" pitchFamily="18" charset="0"/>
              </a:rPr>
              <a:t> (praktijkgericht)</a:t>
            </a:r>
          </a:p>
          <a:p>
            <a:pPr marL="1143000" lvl="2" indent="-228600">
              <a:lnSpc>
                <a:spcPct val="107000"/>
              </a:lnSpc>
              <a:buFont typeface="Wingdings" panose="05000000000000000000" pitchFamily="2" charset="2"/>
              <a:buChar char=""/>
            </a:pPr>
            <a:r>
              <a:rPr lang="nl-NL" sz="1100" b="1" kern="100" dirty="0">
                <a:effectLst/>
                <a:latin typeface="Aptos" panose="020B0004020202020204" pitchFamily="34" charset="0"/>
                <a:ea typeface="Aptos" panose="020B0004020202020204" pitchFamily="34" charset="0"/>
                <a:cs typeface="Times New Roman" panose="02020603050405020304" pitchFamily="18" charset="0"/>
              </a:rPr>
              <a:t>Zelfregulatie</a:t>
            </a:r>
            <a:r>
              <a:rPr lang="nl-NL" sz="1100" kern="100" dirty="0">
                <a:effectLst/>
                <a:latin typeface="Aptos" panose="020B0004020202020204" pitchFamily="34" charset="0"/>
                <a:ea typeface="Aptos" panose="020B0004020202020204" pitchFamily="34" charset="0"/>
                <a:cs typeface="Times New Roman" panose="02020603050405020304" pitchFamily="18" charset="0"/>
              </a:rPr>
              <a:t> (de student stuurt zelf het leerproces aan) </a:t>
            </a:r>
          </a:p>
          <a:p>
            <a:pPr marL="1143000" lvl="2" indent="-228600">
              <a:lnSpc>
                <a:spcPct val="107000"/>
              </a:lnSpc>
              <a:buFont typeface="Wingdings" panose="05000000000000000000" pitchFamily="2" charset="2"/>
              <a:buChar char=""/>
            </a:pPr>
            <a:r>
              <a:rPr lang="nl-NL" sz="1100" b="1" kern="100" dirty="0">
                <a:effectLst/>
                <a:latin typeface="Aptos" panose="020B0004020202020204" pitchFamily="34" charset="0"/>
                <a:ea typeface="Aptos" panose="020B0004020202020204" pitchFamily="34" charset="0"/>
                <a:cs typeface="Times New Roman" panose="02020603050405020304" pitchFamily="18" charset="0"/>
              </a:rPr>
              <a:t>Externe regulatie</a:t>
            </a:r>
            <a:r>
              <a:rPr lang="nl-NL" sz="1100" kern="100" dirty="0">
                <a:effectLst/>
                <a:latin typeface="Aptos" panose="020B0004020202020204" pitchFamily="34" charset="0"/>
                <a:ea typeface="Aptos" panose="020B0004020202020204" pitchFamily="34" charset="0"/>
                <a:cs typeface="Times New Roman" panose="02020603050405020304" pitchFamily="18" charset="0"/>
              </a:rPr>
              <a:t> (het leerproces wordt gestuurd door docenten of structuren) </a:t>
            </a:r>
          </a:p>
          <a:p>
            <a:pPr marL="1143000" lvl="2" indent="-228600">
              <a:lnSpc>
                <a:spcPct val="107000"/>
              </a:lnSpc>
              <a:buFont typeface="Wingdings" panose="05000000000000000000" pitchFamily="2" charset="2"/>
              <a:buChar char=""/>
            </a:pPr>
            <a:r>
              <a:rPr lang="nl-NL" sz="1100" b="1" kern="100" dirty="0">
                <a:effectLst/>
                <a:latin typeface="Aptos" panose="020B0004020202020204" pitchFamily="34" charset="0"/>
                <a:ea typeface="Aptos" panose="020B0004020202020204" pitchFamily="34" charset="0"/>
                <a:cs typeface="Times New Roman" panose="02020603050405020304" pitchFamily="18" charset="0"/>
              </a:rPr>
              <a:t>Gebrek aan regulatie</a:t>
            </a:r>
            <a:r>
              <a:rPr lang="nl-NL" sz="1100" kern="100" dirty="0">
                <a:effectLst/>
                <a:latin typeface="Aptos" panose="020B0004020202020204" pitchFamily="34" charset="0"/>
                <a:ea typeface="Aptos" panose="020B0004020202020204" pitchFamily="34" charset="0"/>
                <a:cs typeface="Times New Roman" panose="02020603050405020304" pitchFamily="18" charset="0"/>
              </a:rPr>
              <a:t> (weinig controle over het leerproces)</a:t>
            </a:r>
          </a:p>
          <a:p>
            <a:pPr marL="742950" lvl="1" indent="-285750">
              <a:lnSpc>
                <a:spcPct val="107000"/>
              </a:lnSpc>
              <a:buFont typeface="Courier New" panose="02070309020205020404" pitchFamily="49" charset="0"/>
              <a:buChar char="o"/>
            </a:pPr>
            <a:r>
              <a:rPr lang="nl-NL" sz="1100" b="1" kern="100" dirty="0">
                <a:effectLst/>
                <a:latin typeface="Aptos" panose="020B0004020202020204" pitchFamily="34" charset="0"/>
                <a:ea typeface="Aptos" panose="020B0004020202020204" pitchFamily="34" charset="0"/>
                <a:cs typeface="Times New Roman" panose="02020603050405020304" pitchFamily="18" charset="0"/>
              </a:rPr>
              <a:t>Motivatie: </a:t>
            </a:r>
            <a:r>
              <a:rPr lang="nl-NL" sz="1100" kern="100" dirty="0">
                <a:effectLst/>
                <a:latin typeface="Aptos" panose="020B0004020202020204" pitchFamily="34" charset="0"/>
                <a:ea typeface="Aptos" panose="020B0004020202020204" pitchFamily="34" charset="0"/>
                <a:cs typeface="Times New Roman" panose="02020603050405020304" pitchFamily="18" charset="0"/>
              </a:rPr>
              <a:t>De motivatie wordt ook gemeten in week 0 en is gebaseerd op </a:t>
            </a:r>
            <a:r>
              <a:rPr lang="nl-NL" sz="1100" kern="100" dirty="0" err="1">
                <a:effectLst/>
                <a:latin typeface="Aptos" panose="020B0004020202020204" pitchFamily="34" charset="0"/>
                <a:ea typeface="Aptos" panose="020B0004020202020204" pitchFamily="34" charset="0"/>
                <a:cs typeface="Times New Roman" panose="02020603050405020304" pitchFamily="18" charset="0"/>
              </a:rPr>
              <a:t>Motivation</a:t>
            </a:r>
            <a:r>
              <a:rPr lang="nl-NL" sz="1100" kern="100" dirty="0">
                <a:effectLst/>
                <a:latin typeface="Aptos" panose="020B0004020202020204" pitchFamily="34" charset="0"/>
                <a:ea typeface="Aptos" panose="020B0004020202020204" pitchFamily="34" charset="0"/>
                <a:cs typeface="Times New Roman" panose="02020603050405020304" pitchFamily="18" charset="0"/>
              </a:rPr>
              <a:t> </a:t>
            </a:r>
            <a:r>
              <a:rPr lang="nl-NL" sz="1100" kern="100" dirty="0" err="1">
                <a:effectLst/>
                <a:latin typeface="Aptos" panose="020B0004020202020204" pitchFamily="34" charset="0"/>
                <a:ea typeface="Aptos" panose="020B0004020202020204" pitchFamily="34" charset="0"/>
                <a:cs typeface="Times New Roman" panose="02020603050405020304" pitchFamily="18" charset="0"/>
              </a:rPr>
              <a:t>and</a:t>
            </a:r>
            <a:r>
              <a:rPr lang="nl-NL" sz="1100" kern="100" dirty="0">
                <a:effectLst/>
                <a:latin typeface="Aptos" panose="020B0004020202020204" pitchFamily="34" charset="0"/>
                <a:ea typeface="Aptos" panose="020B0004020202020204" pitchFamily="34" charset="0"/>
                <a:cs typeface="Times New Roman" panose="02020603050405020304" pitchFamily="18" charset="0"/>
              </a:rPr>
              <a:t> Engagement Wheel. </a:t>
            </a:r>
          </a:p>
          <a:p>
            <a:pPr marL="1143000" lvl="2" indent="-228600">
              <a:lnSpc>
                <a:spcPct val="107000"/>
              </a:lnSpc>
              <a:buFont typeface="Wingdings" panose="05000000000000000000" pitchFamily="2" charset="2"/>
              <a:buChar char=""/>
            </a:pPr>
            <a:r>
              <a:rPr lang="nl-NL" sz="1100" b="1" kern="100" dirty="0">
                <a:effectLst/>
                <a:latin typeface="Aptos" panose="020B0004020202020204" pitchFamily="34" charset="0"/>
                <a:ea typeface="Aptos" panose="020B0004020202020204" pitchFamily="34" charset="0"/>
                <a:cs typeface="Times New Roman" panose="02020603050405020304" pitchFamily="18" charset="0"/>
              </a:rPr>
              <a:t>Adaptieve gedragingen en gedachten</a:t>
            </a:r>
            <a:r>
              <a:rPr lang="nl-NL" sz="1100" kern="100" dirty="0">
                <a:effectLst/>
                <a:latin typeface="Aptos" panose="020B0004020202020204" pitchFamily="34" charset="0"/>
                <a:ea typeface="Aptos" panose="020B0004020202020204" pitchFamily="34" charset="0"/>
                <a:cs typeface="Times New Roman" panose="02020603050405020304" pitchFamily="18" charset="0"/>
              </a:rPr>
              <a:t> (</a:t>
            </a:r>
            <a:r>
              <a:rPr lang="nl-NL" sz="1100" i="1" kern="100" dirty="0">
                <a:effectLst/>
                <a:latin typeface="Aptos" panose="020B0004020202020204" pitchFamily="34" charset="0"/>
                <a:ea typeface="Aptos" panose="020B0004020202020204" pitchFamily="34" charset="0"/>
                <a:cs typeface="Times New Roman" panose="02020603050405020304" pitchFamily="18" charset="0"/>
              </a:rPr>
              <a:t>Boosters</a:t>
            </a:r>
            <a:r>
              <a:rPr lang="nl-NL" sz="1100" kern="100" dirty="0">
                <a:effectLst/>
                <a:latin typeface="Aptos" panose="020B0004020202020204" pitchFamily="34" charset="0"/>
                <a:ea typeface="Aptos" panose="020B0004020202020204" pitchFamily="34" charset="0"/>
                <a:cs typeface="Times New Roman" panose="02020603050405020304" pitchFamily="18" charset="0"/>
              </a:rPr>
              <a:t>) </a:t>
            </a:r>
          </a:p>
          <a:p>
            <a:pPr marL="1143000" lvl="2" indent="-228600">
              <a:lnSpc>
                <a:spcPct val="107000"/>
              </a:lnSpc>
              <a:buFont typeface="Wingdings" panose="05000000000000000000" pitchFamily="2" charset="2"/>
              <a:buChar char=""/>
            </a:pPr>
            <a:r>
              <a:rPr lang="nl-NL" sz="1100" b="1" kern="100" dirty="0" err="1">
                <a:effectLst/>
                <a:latin typeface="Aptos" panose="020B0004020202020204" pitchFamily="34" charset="0"/>
                <a:ea typeface="Aptos" panose="020B0004020202020204" pitchFamily="34" charset="0"/>
                <a:cs typeface="Times New Roman" panose="02020603050405020304" pitchFamily="18" charset="0"/>
              </a:rPr>
              <a:t>Maladaptieve</a:t>
            </a:r>
            <a:r>
              <a:rPr lang="nl-NL" sz="1100" b="1" kern="100" dirty="0">
                <a:effectLst/>
                <a:latin typeface="Aptos" panose="020B0004020202020204" pitchFamily="34" charset="0"/>
                <a:ea typeface="Aptos" panose="020B0004020202020204" pitchFamily="34" charset="0"/>
                <a:cs typeface="Times New Roman" panose="02020603050405020304" pitchFamily="18" charset="0"/>
              </a:rPr>
              <a:t> gedragingen / ongezond gedrag</a:t>
            </a:r>
            <a:r>
              <a:rPr lang="nl-NL" sz="1100" kern="100" dirty="0">
                <a:effectLst/>
                <a:latin typeface="Aptos" panose="020B0004020202020204" pitchFamily="34" charset="0"/>
                <a:ea typeface="Aptos" panose="020B0004020202020204" pitchFamily="34" charset="0"/>
                <a:cs typeface="Times New Roman" panose="02020603050405020304" pitchFamily="18" charset="0"/>
              </a:rPr>
              <a:t> (</a:t>
            </a:r>
            <a:r>
              <a:rPr lang="nl-NL" sz="1100" i="1" kern="100" dirty="0" err="1">
                <a:effectLst/>
                <a:latin typeface="Aptos" panose="020B0004020202020204" pitchFamily="34" charset="0"/>
                <a:ea typeface="Aptos" panose="020B0004020202020204" pitchFamily="34" charset="0"/>
                <a:cs typeface="Times New Roman" panose="02020603050405020304" pitchFamily="18" charset="0"/>
              </a:rPr>
              <a:t>Guzzlers</a:t>
            </a:r>
            <a:r>
              <a:rPr lang="nl-NL" sz="1100" kern="100" dirty="0">
                <a:effectLst/>
                <a:latin typeface="Aptos" panose="020B0004020202020204" pitchFamily="34" charset="0"/>
                <a:ea typeface="Aptos" panose="020B0004020202020204" pitchFamily="34" charset="0"/>
                <a:cs typeface="Times New Roman" panose="02020603050405020304" pitchFamily="18" charset="0"/>
              </a:rPr>
              <a:t>) </a:t>
            </a:r>
          </a:p>
          <a:p>
            <a:pPr marL="1143000" lvl="2" indent="-228600">
              <a:lnSpc>
                <a:spcPct val="107000"/>
              </a:lnSpc>
              <a:buFont typeface="Wingdings" panose="05000000000000000000" pitchFamily="2" charset="2"/>
              <a:buChar char=""/>
            </a:pPr>
            <a:r>
              <a:rPr lang="nl-NL" sz="1100" b="1" kern="100" dirty="0">
                <a:effectLst/>
                <a:latin typeface="Aptos" panose="020B0004020202020204" pitchFamily="34" charset="0"/>
                <a:ea typeface="Aptos" panose="020B0004020202020204" pitchFamily="34" charset="0"/>
                <a:cs typeface="Times New Roman" panose="02020603050405020304" pitchFamily="18" charset="0"/>
              </a:rPr>
              <a:t>Belemmerende gedachten</a:t>
            </a:r>
            <a:r>
              <a:rPr lang="nl-NL" sz="1100" kern="100" dirty="0">
                <a:effectLst/>
                <a:latin typeface="Aptos" panose="020B0004020202020204" pitchFamily="34" charset="0"/>
                <a:ea typeface="Aptos" panose="020B0004020202020204" pitchFamily="34" charset="0"/>
                <a:cs typeface="Times New Roman" panose="02020603050405020304" pitchFamily="18" charset="0"/>
              </a:rPr>
              <a:t> (</a:t>
            </a:r>
            <a:r>
              <a:rPr lang="nl-NL" sz="1100" i="1" kern="100" dirty="0" err="1">
                <a:effectLst/>
                <a:latin typeface="Aptos" panose="020B0004020202020204" pitchFamily="34" charset="0"/>
                <a:ea typeface="Aptos" panose="020B0004020202020204" pitchFamily="34" charset="0"/>
                <a:cs typeface="Times New Roman" panose="02020603050405020304" pitchFamily="18" charset="0"/>
              </a:rPr>
              <a:t>Mufflers</a:t>
            </a:r>
            <a:r>
              <a:rPr lang="nl-NL" sz="11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lvl="1" indent="-285750">
              <a:lnSpc>
                <a:spcPct val="107000"/>
              </a:lnSpc>
              <a:buFont typeface="Courier New" panose="02070309020205020404" pitchFamily="49" charset="0"/>
              <a:buChar char="o"/>
            </a:pPr>
            <a:r>
              <a:rPr lang="nl-NL" sz="1100" b="1" kern="100" dirty="0">
                <a:effectLst/>
                <a:latin typeface="Aptos" panose="020B0004020202020204" pitchFamily="34" charset="0"/>
                <a:ea typeface="Aptos" panose="020B0004020202020204" pitchFamily="34" charset="0"/>
                <a:cs typeface="Times New Roman" panose="02020603050405020304" pitchFamily="18" charset="0"/>
              </a:rPr>
              <a:t>Emoties:</a:t>
            </a:r>
            <a:r>
              <a:rPr lang="nl-NL" sz="1100" kern="100" dirty="0">
                <a:effectLst/>
                <a:latin typeface="Aptos" panose="020B0004020202020204" pitchFamily="34" charset="0"/>
                <a:ea typeface="Aptos" panose="020B0004020202020204" pitchFamily="34" charset="0"/>
                <a:cs typeface="Times New Roman" panose="02020603050405020304" pitchFamily="18" charset="0"/>
              </a:rPr>
              <a:t> De emoties worden in week 4 gemeten. Zo hebben de studenten genoeg gezien van de module, maar is er ook nog voldoende tijd om de feedback te verwerken. Het is gebaseerd op </a:t>
            </a:r>
            <a:r>
              <a:rPr lang="nl-NL" sz="1100" kern="100" dirty="0" err="1">
                <a:effectLst/>
                <a:latin typeface="Aptos" panose="020B0004020202020204" pitchFamily="34" charset="0"/>
                <a:ea typeface="Aptos" panose="020B0004020202020204" pitchFamily="34" charset="0"/>
                <a:cs typeface="Times New Roman" panose="02020603050405020304" pitchFamily="18" charset="0"/>
              </a:rPr>
              <a:t>Achievement</a:t>
            </a:r>
            <a:r>
              <a:rPr lang="nl-NL" sz="1100" kern="100" dirty="0">
                <a:effectLst/>
                <a:latin typeface="Aptos" panose="020B0004020202020204" pitchFamily="34" charset="0"/>
                <a:ea typeface="Aptos" panose="020B0004020202020204" pitchFamily="34" charset="0"/>
                <a:cs typeface="Times New Roman" panose="02020603050405020304" pitchFamily="18" charset="0"/>
              </a:rPr>
              <a:t> </a:t>
            </a:r>
            <a:r>
              <a:rPr lang="nl-NL" sz="1100" kern="100" dirty="0" err="1">
                <a:effectLst/>
                <a:latin typeface="Aptos" panose="020B0004020202020204" pitchFamily="34" charset="0"/>
                <a:ea typeface="Aptos" panose="020B0004020202020204" pitchFamily="34" charset="0"/>
                <a:cs typeface="Times New Roman" panose="02020603050405020304" pitchFamily="18" charset="0"/>
              </a:rPr>
              <a:t>Emotions</a:t>
            </a:r>
            <a:r>
              <a:rPr lang="nl-NL" sz="1100" kern="100" dirty="0">
                <a:effectLst/>
                <a:latin typeface="Aptos" panose="020B0004020202020204" pitchFamily="34" charset="0"/>
                <a:ea typeface="Aptos" panose="020B0004020202020204" pitchFamily="34" charset="0"/>
                <a:cs typeface="Times New Roman" panose="02020603050405020304" pitchFamily="18" charset="0"/>
              </a:rPr>
              <a:t> Questionnaire (AEQ)</a:t>
            </a:r>
          </a:p>
          <a:p>
            <a:pPr marL="1143000" lvl="2" indent="-228600">
              <a:lnSpc>
                <a:spcPct val="107000"/>
              </a:lnSpc>
              <a:buFont typeface="Wingdings" panose="05000000000000000000" pitchFamily="2" charset="2"/>
              <a:buChar char=""/>
            </a:pPr>
            <a:r>
              <a:rPr lang="nl-NL" sz="1100" b="1" kern="100" dirty="0">
                <a:effectLst/>
                <a:latin typeface="Aptos" panose="020B0004020202020204" pitchFamily="34" charset="0"/>
                <a:ea typeface="Aptos" panose="020B0004020202020204" pitchFamily="34" charset="0"/>
                <a:cs typeface="Times New Roman" panose="02020603050405020304" pitchFamily="18" charset="0"/>
              </a:rPr>
              <a:t>Plezier in leren</a:t>
            </a:r>
            <a:r>
              <a:rPr lang="nl-NL" sz="1100" kern="100" dirty="0">
                <a:effectLst/>
                <a:latin typeface="Aptos" panose="020B0004020202020204" pitchFamily="34" charset="0"/>
                <a:ea typeface="Aptos" panose="020B0004020202020204" pitchFamily="34" charset="0"/>
                <a:cs typeface="Times New Roman" panose="02020603050405020304" pitchFamily="18" charset="0"/>
              </a:rPr>
              <a:t> (</a:t>
            </a:r>
            <a:r>
              <a:rPr lang="nl-NL" sz="1100" kern="100" dirty="0" err="1">
                <a:effectLst/>
                <a:latin typeface="Aptos" panose="020B0004020202020204" pitchFamily="34" charset="0"/>
                <a:ea typeface="Aptos" panose="020B0004020202020204" pitchFamily="34" charset="0"/>
                <a:cs typeface="Times New Roman" panose="02020603050405020304" pitchFamily="18" charset="0"/>
              </a:rPr>
              <a:t>Enjoyment</a:t>
            </a:r>
            <a:r>
              <a:rPr lang="nl-NL" sz="1100" kern="100" dirty="0">
                <a:effectLst/>
                <a:latin typeface="Aptos" panose="020B0004020202020204" pitchFamily="34" charset="0"/>
                <a:ea typeface="Aptos" panose="020B0004020202020204" pitchFamily="34" charset="0"/>
                <a:cs typeface="Times New Roman" panose="02020603050405020304" pitchFamily="18" charset="0"/>
              </a:rPr>
              <a:t>) </a:t>
            </a:r>
          </a:p>
          <a:p>
            <a:pPr marL="1143000" lvl="2" indent="-228600">
              <a:lnSpc>
                <a:spcPct val="107000"/>
              </a:lnSpc>
              <a:buFont typeface="Wingdings" panose="05000000000000000000" pitchFamily="2" charset="2"/>
              <a:buChar char=""/>
            </a:pPr>
            <a:r>
              <a:rPr lang="nl-NL" sz="1100" b="1" kern="100" dirty="0">
                <a:effectLst/>
                <a:latin typeface="Aptos" panose="020B0004020202020204" pitchFamily="34" charset="0"/>
                <a:ea typeface="Aptos" panose="020B0004020202020204" pitchFamily="34" charset="0"/>
                <a:cs typeface="Times New Roman" panose="02020603050405020304" pitchFamily="18" charset="0"/>
              </a:rPr>
              <a:t>Angst</a:t>
            </a:r>
            <a:r>
              <a:rPr lang="nl-NL" sz="1100" kern="100" dirty="0">
                <a:effectLst/>
                <a:latin typeface="Aptos" panose="020B0004020202020204" pitchFamily="34" charset="0"/>
                <a:ea typeface="Aptos" panose="020B0004020202020204" pitchFamily="34" charset="0"/>
                <a:cs typeface="Times New Roman" panose="02020603050405020304" pitchFamily="18" charset="0"/>
              </a:rPr>
              <a:t> (</a:t>
            </a:r>
            <a:r>
              <a:rPr lang="nl-NL" sz="1100" kern="100" dirty="0" err="1">
                <a:effectLst/>
                <a:latin typeface="Aptos" panose="020B0004020202020204" pitchFamily="34" charset="0"/>
                <a:ea typeface="Aptos" panose="020B0004020202020204" pitchFamily="34" charset="0"/>
                <a:cs typeface="Times New Roman" panose="02020603050405020304" pitchFamily="18" charset="0"/>
              </a:rPr>
              <a:t>Anxiety</a:t>
            </a:r>
            <a:r>
              <a:rPr lang="nl-NL" sz="1100" kern="100" dirty="0">
                <a:effectLst/>
                <a:latin typeface="Aptos" panose="020B0004020202020204" pitchFamily="34" charset="0"/>
                <a:ea typeface="Aptos" panose="020B0004020202020204" pitchFamily="34" charset="0"/>
                <a:cs typeface="Times New Roman" panose="02020603050405020304" pitchFamily="18" charset="0"/>
              </a:rPr>
              <a:t>) </a:t>
            </a:r>
          </a:p>
          <a:p>
            <a:pPr marL="1143000" lvl="2" indent="-228600">
              <a:lnSpc>
                <a:spcPct val="107000"/>
              </a:lnSpc>
              <a:buFont typeface="Wingdings" panose="05000000000000000000" pitchFamily="2" charset="2"/>
              <a:buChar char=""/>
            </a:pPr>
            <a:r>
              <a:rPr lang="nl-NL" sz="1100" b="1" kern="100" dirty="0">
                <a:effectLst/>
                <a:latin typeface="Aptos" panose="020B0004020202020204" pitchFamily="34" charset="0"/>
                <a:ea typeface="Aptos" panose="020B0004020202020204" pitchFamily="34" charset="0"/>
                <a:cs typeface="Times New Roman" panose="02020603050405020304" pitchFamily="18" charset="0"/>
              </a:rPr>
              <a:t>Verveling</a:t>
            </a:r>
            <a:r>
              <a:rPr lang="nl-NL" sz="1100" kern="100" dirty="0">
                <a:effectLst/>
                <a:latin typeface="Aptos" panose="020B0004020202020204" pitchFamily="34" charset="0"/>
                <a:ea typeface="Aptos" panose="020B0004020202020204" pitchFamily="34" charset="0"/>
                <a:cs typeface="Times New Roman" panose="02020603050405020304" pitchFamily="18" charset="0"/>
              </a:rPr>
              <a:t> (</a:t>
            </a:r>
            <a:r>
              <a:rPr lang="nl-NL" sz="1100" kern="100" dirty="0" err="1">
                <a:effectLst/>
                <a:latin typeface="Aptos" panose="020B0004020202020204" pitchFamily="34" charset="0"/>
                <a:ea typeface="Aptos" panose="020B0004020202020204" pitchFamily="34" charset="0"/>
                <a:cs typeface="Times New Roman" panose="02020603050405020304" pitchFamily="18" charset="0"/>
              </a:rPr>
              <a:t>Boredom</a:t>
            </a:r>
            <a:r>
              <a:rPr lang="nl-NL" sz="1100" kern="100" dirty="0">
                <a:effectLst/>
                <a:latin typeface="Aptos" panose="020B0004020202020204" pitchFamily="34" charset="0"/>
                <a:ea typeface="Aptos" panose="020B0004020202020204" pitchFamily="34" charset="0"/>
                <a:cs typeface="Times New Roman" panose="02020603050405020304" pitchFamily="18" charset="0"/>
              </a:rPr>
              <a:t>) </a:t>
            </a:r>
          </a:p>
          <a:p>
            <a:pPr marL="1143000" lvl="2" indent="-228600">
              <a:lnSpc>
                <a:spcPct val="107000"/>
              </a:lnSpc>
              <a:buFont typeface="Wingdings" panose="05000000000000000000" pitchFamily="2" charset="2"/>
              <a:buChar char=""/>
            </a:pPr>
            <a:r>
              <a:rPr lang="nl-NL" sz="1100" b="1" kern="100" dirty="0">
                <a:effectLst/>
                <a:latin typeface="Aptos" panose="020B0004020202020204" pitchFamily="34" charset="0"/>
                <a:ea typeface="Aptos" panose="020B0004020202020204" pitchFamily="34" charset="0"/>
                <a:cs typeface="Times New Roman" panose="02020603050405020304" pitchFamily="18" charset="0"/>
              </a:rPr>
              <a:t>Hopeloosheid</a:t>
            </a:r>
            <a:r>
              <a:rPr lang="nl-NL" sz="1100" kern="100" dirty="0">
                <a:effectLst/>
                <a:latin typeface="Aptos" panose="020B0004020202020204" pitchFamily="34" charset="0"/>
                <a:ea typeface="Aptos" panose="020B0004020202020204" pitchFamily="34" charset="0"/>
                <a:cs typeface="Times New Roman" panose="02020603050405020304" pitchFamily="18" charset="0"/>
              </a:rPr>
              <a:t> (</a:t>
            </a:r>
            <a:r>
              <a:rPr lang="nl-NL" sz="1100" kern="100" dirty="0" err="1">
                <a:effectLst/>
                <a:latin typeface="Aptos" panose="020B0004020202020204" pitchFamily="34" charset="0"/>
                <a:ea typeface="Aptos" panose="020B0004020202020204" pitchFamily="34" charset="0"/>
                <a:cs typeface="Times New Roman" panose="02020603050405020304" pitchFamily="18" charset="0"/>
              </a:rPr>
              <a:t>Hopelessness</a:t>
            </a:r>
            <a:r>
              <a:rPr lang="nl-NL" sz="1100" kern="100" dirty="0">
                <a:effectLst/>
                <a:latin typeface="Aptos" panose="020B0004020202020204" pitchFamily="34" charset="0"/>
                <a:ea typeface="Aptos" panose="020B0004020202020204" pitchFamily="34" charset="0"/>
                <a:cs typeface="Times New Roman" panose="02020603050405020304" pitchFamily="18" charset="0"/>
              </a:rPr>
              <a:t>)</a:t>
            </a:r>
          </a:p>
          <a:p>
            <a:pPr marL="342900" lvl="0" indent="-342900">
              <a:lnSpc>
                <a:spcPct val="107000"/>
              </a:lnSpc>
              <a:buFont typeface="Symbol" panose="05050102010706020507" pitchFamily="18" charset="2"/>
              <a:buChar char=""/>
            </a:pPr>
            <a:r>
              <a:rPr lang="nl-NL" sz="1100" b="1" kern="100" dirty="0">
                <a:effectLst/>
                <a:latin typeface="Aptos" panose="020B0004020202020204" pitchFamily="34" charset="0"/>
                <a:ea typeface="Aptos" panose="020B0004020202020204" pitchFamily="34" charset="0"/>
                <a:cs typeface="Times New Roman" panose="02020603050405020304" pitchFamily="18" charset="0"/>
              </a:rPr>
              <a:t>Learning management system:</a:t>
            </a:r>
            <a:r>
              <a:rPr lang="nl-NL" sz="1100" kern="100" dirty="0">
                <a:effectLst/>
                <a:latin typeface="Aptos" panose="020B0004020202020204" pitchFamily="34" charset="0"/>
                <a:ea typeface="Aptos" panose="020B0004020202020204" pitchFamily="34" charset="0"/>
                <a:cs typeface="Times New Roman" panose="02020603050405020304" pitchFamily="18" charset="0"/>
              </a:rPr>
              <a:t> Er werd data verkregen via het Learning management system black board. Hierbij werden trackingsgegevens bijgehouden over zes verschillende leeractiviteiten. </a:t>
            </a:r>
          </a:p>
          <a:p>
            <a:pPr marL="742950" lvl="1" indent="-285750">
              <a:lnSpc>
                <a:spcPct val="107000"/>
              </a:lnSpc>
              <a:buFont typeface="Courier New" panose="02070309020205020404" pitchFamily="49" charset="0"/>
              <a:buChar char="o"/>
            </a:pPr>
            <a:r>
              <a:rPr lang="nl-NL" sz="1100" kern="100" dirty="0">
                <a:effectLst/>
                <a:latin typeface="Aptos" panose="020B0004020202020204" pitchFamily="34" charset="0"/>
                <a:ea typeface="Aptos" panose="020B0004020202020204" pitchFamily="34" charset="0"/>
                <a:cs typeface="Times New Roman" panose="02020603050405020304" pitchFamily="18" charset="0"/>
              </a:rPr>
              <a:t>Intaketoets</a:t>
            </a:r>
          </a:p>
          <a:p>
            <a:pPr marL="742950" lvl="1" indent="-285750">
              <a:lnSpc>
                <a:spcPct val="107000"/>
              </a:lnSpc>
              <a:buFont typeface="Courier New" panose="02070309020205020404" pitchFamily="49" charset="0"/>
              <a:buChar char="o"/>
            </a:pPr>
            <a:r>
              <a:rPr lang="nl-NL" sz="1100" kern="100" dirty="0">
                <a:effectLst/>
                <a:latin typeface="Aptos" panose="020B0004020202020204" pitchFamily="34" charset="0"/>
                <a:ea typeface="Aptos" panose="020B0004020202020204" pitchFamily="34" charset="0"/>
                <a:cs typeface="Times New Roman" panose="02020603050405020304" pitchFamily="18" charset="0"/>
              </a:rPr>
              <a:t>Feedback bekijken</a:t>
            </a:r>
          </a:p>
          <a:p>
            <a:pPr marL="742950" lvl="1" indent="-285750">
              <a:lnSpc>
                <a:spcPct val="107000"/>
              </a:lnSpc>
              <a:buFont typeface="Courier New" panose="02070309020205020404" pitchFamily="49" charset="0"/>
              <a:buChar char="o"/>
            </a:pPr>
            <a:r>
              <a:rPr lang="nl-NL" sz="1100" kern="100" dirty="0">
                <a:effectLst/>
                <a:latin typeface="Aptos" panose="020B0004020202020204" pitchFamily="34" charset="0"/>
                <a:ea typeface="Aptos" panose="020B0004020202020204" pitchFamily="34" charset="0"/>
                <a:cs typeface="Times New Roman" panose="02020603050405020304" pitchFamily="18" charset="0"/>
              </a:rPr>
              <a:t>Zelfrapportages </a:t>
            </a:r>
          </a:p>
          <a:p>
            <a:pPr marL="742950" lvl="1" indent="-285750">
              <a:lnSpc>
                <a:spcPct val="107000"/>
              </a:lnSpc>
              <a:buFont typeface="Courier New" panose="02070309020205020404" pitchFamily="49" charset="0"/>
              <a:buChar char="o"/>
            </a:pPr>
            <a:r>
              <a:rPr lang="nl-NL" sz="1100" kern="100" dirty="0">
                <a:effectLst/>
                <a:latin typeface="Aptos" panose="020B0004020202020204" pitchFamily="34" charset="0"/>
                <a:ea typeface="Aptos" panose="020B0004020202020204" pitchFamily="34" charset="0"/>
                <a:cs typeface="Times New Roman" panose="02020603050405020304" pitchFamily="18" charset="0"/>
              </a:rPr>
              <a:t>Twee opgenomen colleges per week</a:t>
            </a:r>
          </a:p>
          <a:p>
            <a:pPr marL="742950" lvl="1" indent="-285750">
              <a:lnSpc>
                <a:spcPct val="107000"/>
              </a:lnSpc>
              <a:buFont typeface="Courier New" panose="02070309020205020404" pitchFamily="49" charset="0"/>
              <a:buChar char="o"/>
            </a:pPr>
            <a:r>
              <a:rPr lang="nl-NL" sz="1100" kern="100" dirty="0">
                <a:effectLst/>
                <a:latin typeface="Aptos" panose="020B0004020202020204" pitchFamily="34" charset="0"/>
                <a:ea typeface="Aptos" panose="020B0004020202020204" pitchFamily="34" charset="0"/>
                <a:cs typeface="Times New Roman" panose="02020603050405020304" pitchFamily="18" charset="0"/>
              </a:rPr>
              <a:t>Praktijkopdrachten en projecten </a:t>
            </a:r>
          </a:p>
          <a:p>
            <a:pPr marL="742950" lvl="1" indent="-285750">
              <a:lnSpc>
                <a:spcPct val="107000"/>
              </a:lnSpc>
              <a:buFont typeface="Courier New" panose="02070309020205020404" pitchFamily="49" charset="0"/>
              <a:buChar char="o"/>
            </a:pPr>
            <a:r>
              <a:rPr lang="nl-NL" sz="1100" kern="100" dirty="0">
                <a:effectLst/>
                <a:latin typeface="Aptos" panose="020B0004020202020204" pitchFamily="34" charset="0"/>
                <a:ea typeface="Aptos" panose="020B0004020202020204" pitchFamily="34" charset="0"/>
                <a:cs typeface="Times New Roman" panose="02020603050405020304" pitchFamily="18" charset="0"/>
              </a:rPr>
              <a:t>Communicatie </a:t>
            </a:r>
          </a:p>
          <a:p>
            <a:pPr marL="342900" lvl="0" indent="-342900">
              <a:lnSpc>
                <a:spcPct val="107000"/>
              </a:lnSpc>
              <a:buFont typeface="Symbol" panose="05050102010706020507" pitchFamily="18" charset="2"/>
              <a:buChar char=""/>
            </a:pPr>
            <a:r>
              <a:rPr lang="nl-NL" sz="1100" b="1" kern="100" dirty="0">
                <a:effectLst/>
                <a:latin typeface="Aptos" panose="020B0004020202020204" pitchFamily="34" charset="0"/>
                <a:ea typeface="Aptos" panose="020B0004020202020204" pitchFamily="34" charset="0"/>
                <a:cs typeface="Times New Roman" panose="02020603050405020304" pitchFamily="18" charset="0"/>
              </a:rPr>
              <a:t>E-</a:t>
            </a:r>
            <a:r>
              <a:rPr lang="nl-NL" sz="1100" b="1" kern="100" dirty="0" err="1">
                <a:effectLst/>
                <a:latin typeface="Aptos" panose="020B0004020202020204" pitchFamily="34" charset="0"/>
                <a:ea typeface="Aptos" panose="020B0004020202020204" pitchFamily="34" charset="0"/>
                <a:cs typeface="Times New Roman" panose="02020603050405020304" pitchFamily="18" charset="0"/>
              </a:rPr>
              <a:t>tutorials</a:t>
            </a:r>
            <a:r>
              <a:rPr lang="nl-NL" sz="1100" b="1" kern="100" dirty="0">
                <a:effectLst/>
                <a:latin typeface="Aptos" panose="020B0004020202020204" pitchFamily="34" charset="0"/>
                <a:ea typeface="Aptos" panose="020B0004020202020204" pitchFamily="34" charset="0"/>
                <a:cs typeface="Times New Roman" panose="02020603050405020304" pitchFamily="18" charset="0"/>
              </a:rPr>
              <a:t>:</a:t>
            </a:r>
            <a:r>
              <a:rPr lang="nl-NL" sz="1100" kern="100" dirty="0">
                <a:effectLst/>
                <a:latin typeface="Aptos" panose="020B0004020202020204" pitchFamily="34" charset="0"/>
                <a:ea typeface="Aptos" panose="020B0004020202020204" pitchFamily="34" charset="0"/>
                <a:cs typeface="Times New Roman" panose="02020603050405020304" pitchFamily="18" charset="0"/>
              </a:rPr>
              <a:t> Er werd data gebruikt uit twee e-</a:t>
            </a:r>
            <a:r>
              <a:rPr lang="nl-NL" sz="1100" kern="100" dirty="0" err="1">
                <a:effectLst/>
                <a:latin typeface="Aptos" panose="020B0004020202020204" pitchFamily="34" charset="0"/>
                <a:ea typeface="Aptos" panose="020B0004020202020204" pitchFamily="34" charset="0"/>
                <a:cs typeface="Times New Roman" panose="02020603050405020304" pitchFamily="18" charset="0"/>
              </a:rPr>
              <a:t>tutorials</a:t>
            </a:r>
            <a:r>
              <a:rPr lang="nl-NL" sz="1100" kern="100" dirty="0">
                <a:effectLst/>
                <a:latin typeface="Aptos" panose="020B0004020202020204" pitchFamily="34" charset="0"/>
                <a:ea typeface="Aptos" panose="020B0004020202020204" pitchFamily="34" charset="0"/>
                <a:cs typeface="Times New Roman" panose="02020603050405020304" pitchFamily="18" charset="0"/>
              </a:rPr>
              <a:t> </a:t>
            </a:r>
            <a:r>
              <a:rPr lang="nl-NL" sz="1100" kern="100" dirty="0" err="1">
                <a:effectLst/>
                <a:latin typeface="Aptos" panose="020B0004020202020204" pitchFamily="34" charset="0"/>
                <a:ea typeface="Aptos" panose="020B0004020202020204" pitchFamily="34" charset="0"/>
                <a:cs typeface="Times New Roman" panose="02020603050405020304" pitchFamily="18" charset="0"/>
              </a:rPr>
              <a:t>MyMathLab</a:t>
            </a:r>
            <a:r>
              <a:rPr lang="nl-NL" sz="1100" kern="100" dirty="0">
                <a:effectLst/>
                <a:latin typeface="Aptos" panose="020B0004020202020204" pitchFamily="34" charset="0"/>
                <a:ea typeface="Aptos" panose="020B0004020202020204" pitchFamily="34" charset="0"/>
                <a:cs typeface="Times New Roman" panose="02020603050405020304" pitchFamily="18" charset="0"/>
              </a:rPr>
              <a:t>- en </a:t>
            </a:r>
            <a:r>
              <a:rPr lang="nl-NL" sz="1100" kern="100" dirty="0" err="1">
                <a:effectLst/>
                <a:latin typeface="Aptos" panose="020B0004020202020204" pitchFamily="34" charset="0"/>
                <a:ea typeface="Aptos" panose="020B0004020202020204" pitchFamily="34" charset="0"/>
                <a:cs typeface="Times New Roman" panose="02020603050405020304" pitchFamily="18" charset="0"/>
              </a:rPr>
              <a:t>MyStatLab</a:t>
            </a:r>
            <a:r>
              <a:rPr lang="nl-NL" sz="1100" kern="100" dirty="0">
                <a:effectLst/>
                <a:latin typeface="Aptos" panose="020B0004020202020204" pitchFamily="34" charset="0"/>
                <a:ea typeface="Aptos" panose="020B0004020202020204" pitchFamily="34" charset="0"/>
                <a:cs typeface="Times New Roman" panose="02020603050405020304" pitchFamily="18" charset="0"/>
              </a:rPr>
              <a:t>. Hierbij werden drie scores geregistreerd. </a:t>
            </a:r>
          </a:p>
          <a:p>
            <a:pPr marL="742950" lvl="1" indent="-285750">
              <a:lnSpc>
                <a:spcPct val="107000"/>
              </a:lnSpc>
              <a:buFont typeface="Courier New" panose="02070309020205020404" pitchFamily="49" charset="0"/>
              <a:buChar char="o"/>
            </a:pPr>
            <a:r>
              <a:rPr lang="nl-NL" sz="1100" kern="100" dirty="0">
                <a:effectLst/>
                <a:latin typeface="Aptos" panose="020B0004020202020204" pitchFamily="34" charset="0"/>
                <a:ea typeface="Aptos" panose="020B0004020202020204" pitchFamily="34" charset="0"/>
                <a:cs typeface="Times New Roman" panose="02020603050405020304" pitchFamily="18" charset="0"/>
              </a:rPr>
              <a:t>Beheersingsscore </a:t>
            </a:r>
          </a:p>
          <a:p>
            <a:pPr marL="742950" lvl="1" indent="-285750">
              <a:lnSpc>
                <a:spcPct val="107000"/>
              </a:lnSpc>
              <a:buFont typeface="Courier New" panose="02070309020205020404" pitchFamily="49" charset="0"/>
              <a:buChar char="o"/>
            </a:pPr>
            <a:r>
              <a:rPr lang="nl-NL" sz="1100" kern="100" dirty="0">
                <a:effectLst/>
                <a:latin typeface="Aptos" panose="020B0004020202020204" pitchFamily="34" charset="0"/>
                <a:ea typeface="Aptos" panose="020B0004020202020204" pitchFamily="34" charset="0"/>
                <a:cs typeface="Times New Roman" panose="02020603050405020304" pitchFamily="18" charset="0"/>
              </a:rPr>
              <a:t>Tijd besteed aan de taak </a:t>
            </a:r>
          </a:p>
          <a:p>
            <a:pPr marL="742950" lvl="1" indent="-285750">
              <a:lnSpc>
                <a:spcPct val="107000"/>
              </a:lnSpc>
              <a:spcAft>
                <a:spcPts val="800"/>
              </a:spcAft>
              <a:buFont typeface="Courier New" panose="02070309020205020404" pitchFamily="49" charset="0"/>
              <a:buChar char="o"/>
            </a:pPr>
            <a:r>
              <a:rPr lang="nl-NL" sz="1100" kern="100" dirty="0">
                <a:effectLst/>
                <a:latin typeface="Aptos" panose="020B0004020202020204" pitchFamily="34" charset="0"/>
                <a:ea typeface="Aptos" panose="020B0004020202020204" pitchFamily="34" charset="0"/>
                <a:cs typeface="Times New Roman" panose="02020603050405020304" pitchFamily="18" charset="0"/>
              </a:rPr>
              <a:t>Aantal pogingen dat nodig was om het behaalde beheersingsniveau te bereiken.</a:t>
            </a:r>
          </a:p>
          <a:p>
            <a:pPr marL="449580">
              <a:lnSpc>
                <a:spcPct val="107000"/>
              </a:lnSpc>
              <a:spcAft>
                <a:spcPts val="800"/>
              </a:spcAft>
            </a:pPr>
            <a:r>
              <a:rPr lang="nl-NL" sz="1100" kern="100" dirty="0">
                <a:effectLst/>
                <a:latin typeface="Aptos" panose="020B0004020202020204" pitchFamily="34" charset="0"/>
                <a:ea typeface="Aptos" panose="020B0004020202020204" pitchFamily="34" charset="0"/>
                <a:cs typeface="Times New Roman" panose="02020603050405020304" pitchFamily="18" charset="0"/>
              </a:rPr>
              <a:t>De werden berekend uit 25 wekelijkse wiskunde vragen en 20 wekelijkse statistiek vragen. Dus zes voorspellers per week.</a:t>
            </a:r>
          </a:p>
          <a:p>
            <a:pPr marL="342900" lvl="0" indent="-342900">
              <a:lnSpc>
                <a:spcPct val="107000"/>
              </a:lnSpc>
              <a:spcAft>
                <a:spcPts val="800"/>
              </a:spcAft>
              <a:buFont typeface="Symbol" panose="05050102010706020507" pitchFamily="18" charset="2"/>
              <a:buChar char=""/>
            </a:pPr>
            <a:r>
              <a:rPr lang="nl-NL" sz="1100" b="1" kern="100" dirty="0">
                <a:effectLst/>
                <a:latin typeface="Aptos" panose="020B0004020202020204" pitchFamily="34" charset="0"/>
                <a:ea typeface="Aptos" panose="020B0004020202020204" pitchFamily="34" charset="0"/>
                <a:cs typeface="Times New Roman" panose="02020603050405020304" pitchFamily="18" charset="0"/>
              </a:rPr>
              <a:t>Prestaties:</a:t>
            </a:r>
            <a:r>
              <a:rPr lang="nl-NL" sz="1100" kern="100" dirty="0">
                <a:effectLst/>
                <a:latin typeface="Aptos" panose="020B0004020202020204" pitchFamily="34" charset="0"/>
                <a:ea typeface="Aptos" panose="020B0004020202020204" pitchFamily="34" charset="0"/>
                <a:cs typeface="Times New Roman" panose="02020603050405020304" pitchFamily="18" charset="0"/>
              </a:rPr>
              <a:t> De prestaties van de student worden meegenomen op basis van </a:t>
            </a:r>
            <a:r>
              <a:rPr lang="nl-NL" sz="1100" kern="100" dirty="0" err="1">
                <a:effectLst/>
                <a:latin typeface="Aptos" panose="020B0004020202020204" pitchFamily="34" charset="0"/>
                <a:ea typeface="Aptos" panose="020B0004020202020204" pitchFamily="34" charset="0"/>
                <a:cs typeface="Times New Roman" panose="02020603050405020304" pitchFamily="18" charset="0"/>
              </a:rPr>
              <a:t>quizes</a:t>
            </a:r>
            <a:r>
              <a:rPr lang="nl-NL" sz="1100" kern="100" dirty="0">
                <a:effectLst/>
                <a:latin typeface="Aptos" panose="020B0004020202020204" pitchFamily="34" charset="0"/>
                <a:ea typeface="Aptos" panose="020B0004020202020204" pitchFamily="34" charset="0"/>
                <a:cs typeface="Times New Roman" panose="02020603050405020304" pitchFamily="18" charset="0"/>
              </a:rPr>
              <a:t> en huiswerk. </a:t>
            </a:r>
          </a:p>
          <a:p>
            <a:pPr marL="0" lvl="0" indent="0">
              <a:lnSpc>
                <a:spcPct val="107000"/>
              </a:lnSpc>
              <a:spcAft>
                <a:spcPts val="800"/>
              </a:spcAft>
              <a:buFont typeface="Symbol" panose="05050102010706020507" pitchFamily="18" charset="2"/>
              <a:buNone/>
            </a:pPr>
            <a:endParaRPr lang="nl-NL" sz="1100" kern="100" dirty="0">
              <a:effectLst/>
              <a:latin typeface="Aptos" panose="020B0004020202020204" pitchFamily="34" charset="0"/>
              <a:ea typeface="Aptos" panose="020B0004020202020204" pitchFamily="34" charset="0"/>
              <a:cs typeface="Times New Roman" panose="02020603050405020304" pitchFamily="18" charset="0"/>
            </a:endParaRPr>
          </a:p>
          <a:p>
            <a:pPr marL="0" lvl="0" indent="0">
              <a:lnSpc>
                <a:spcPct val="107000"/>
              </a:lnSpc>
              <a:spcAft>
                <a:spcPts val="800"/>
              </a:spcAft>
              <a:buFont typeface="Symbol" panose="05050102010706020507" pitchFamily="18" charset="2"/>
              <a:buNone/>
            </a:pPr>
            <a:r>
              <a:rPr lang="nl-NL" sz="1100" kern="100" dirty="0">
                <a:effectLst/>
                <a:latin typeface="Aptos" panose="020B0004020202020204" pitchFamily="34" charset="0"/>
                <a:ea typeface="Aptos" panose="020B0004020202020204" pitchFamily="34" charset="0"/>
                <a:cs typeface="Times New Roman" panose="02020603050405020304" pitchFamily="18" charset="0"/>
              </a:rPr>
              <a:t>De variabele die ze willen voorspellen is de afhankelijke variabelen. In dit geval de prestaties van de studenten. </a:t>
            </a:r>
          </a:p>
          <a:p>
            <a:pPr marL="0" lvl="0" indent="0">
              <a:lnSpc>
                <a:spcPct val="107000"/>
              </a:lnSpc>
              <a:spcAft>
                <a:spcPts val="800"/>
              </a:spcAft>
              <a:buFont typeface="Symbol" panose="05050102010706020507" pitchFamily="18" charset="2"/>
              <a:buNone/>
            </a:pPr>
            <a:endParaRPr lang="nl-NL" sz="11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nl-NL" sz="1100" kern="100" dirty="0">
                <a:effectLst/>
                <a:latin typeface="Aptos" panose="020B0004020202020204" pitchFamily="34" charset="0"/>
                <a:ea typeface="Aptos" panose="020B0004020202020204" pitchFamily="34" charset="0"/>
                <a:cs typeface="Times New Roman" panose="02020603050405020304" pitchFamily="18" charset="0"/>
              </a:rPr>
              <a:t>In het onderzoek gebruiken ze vervolgens een lineaire, hiërarchische regressie model om de data te verwerken. </a:t>
            </a:r>
          </a:p>
          <a:p>
            <a:endParaRPr lang="nl-NL" dirty="0"/>
          </a:p>
        </p:txBody>
      </p:sp>
      <p:sp>
        <p:nvSpPr>
          <p:cNvPr id="4" name="Tijdelijke aanduiding voor dianummer 3"/>
          <p:cNvSpPr>
            <a:spLocks noGrp="1"/>
          </p:cNvSpPr>
          <p:nvPr>
            <p:ph type="sldNum" sz="quarter" idx="5"/>
          </p:nvPr>
        </p:nvSpPr>
        <p:spPr/>
        <p:txBody>
          <a:bodyPr/>
          <a:lstStyle/>
          <a:p>
            <a:fld id="{38088699-E5E8-4B7D-85C9-1F58D480FCFC}" type="slidenum">
              <a:rPr lang="nl-NL" smtClean="0"/>
              <a:t>5</a:t>
            </a:fld>
            <a:endParaRPr lang="nl-NL"/>
          </a:p>
        </p:txBody>
      </p:sp>
    </p:spTree>
    <p:extLst>
      <p:ext uri="{BB962C8B-B14F-4D97-AF65-F5344CB8AC3E}">
        <p14:creationId xmlns:p14="http://schemas.microsoft.com/office/powerpoint/2010/main" val="1625158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lnSpc>
                <a:spcPct val="107000"/>
              </a:lnSpc>
              <a:spcAft>
                <a:spcPts val="800"/>
              </a:spcAft>
            </a:pPr>
            <a:r>
              <a:rPr lang="nl-NL" sz="1800" b="1" kern="100" dirty="0">
                <a:effectLst/>
                <a:latin typeface="Aptos" panose="020B0004020202020204" pitchFamily="34" charset="0"/>
                <a:ea typeface="Aptos" panose="020B0004020202020204" pitchFamily="34" charset="0"/>
                <a:cs typeface="Times New Roman" panose="02020603050405020304" pitchFamily="18" charset="0"/>
              </a:rPr>
              <a:t>Hoe worden de verkregen gegevens geanalyseerd?</a:t>
            </a:r>
            <a:endParaRPr lang="nl-NL"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nl-NL" sz="1800" kern="100" dirty="0">
                <a:effectLst/>
                <a:latin typeface="Aptos" panose="020B0004020202020204" pitchFamily="34" charset="0"/>
                <a:ea typeface="Aptos" panose="020B0004020202020204" pitchFamily="34" charset="0"/>
                <a:cs typeface="Times New Roman" panose="02020603050405020304" pitchFamily="18" charset="0"/>
              </a:rPr>
              <a:t>In het onderzoek wordt de date geanalyseerd met behulp van een lineaire, hiërarchische regressie model. Er wordt erbij gekeken naar de invloed van verschillende individuele variabele op de voorspelling. Daarnaast wordt er ook gekeken naar een combinatie van variabel. Hiervoor wordt de correlatie coëfficiënt R gebruikt.  </a:t>
            </a:r>
          </a:p>
          <a:p>
            <a:endParaRPr lang="nl-NL" dirty="0"/>
          </a:p>
        </p:txBody>
      </p:sp>
      <p:sp>
        <p:nvSpPr>
          <p:cNvPr id="4" name="Tijdelijke aanduiding voor dianummer 3"/>
          <p:cNvSpPr>
            <a:spLocks noGrp="1"/>
          </p:cNvSpPr>
          <p:nvPr>
            <p:ph type="sldNum" sz="quarter" idx="5"/>
          </p:nvPr>
        </p:nvSpPr>
        <p:spPr/>
        <p:txBody>
          <a:bodyPr/>
          <a:lstStyle/>
          <a:p>
            <a:fld id="{38088699-E5E8-4B7D-85C9-1F58D480FCFC}" type="slidenum">
              <a:rPr lang="nl-NL" smtClean="0"/>
              <a:t>6</a:t>
            </a:fld>
            <a:endParaRPr lang="nl-NL"/>
          </a:p>
        </p:txBody>
      </p:sp>
    </p:spTree>
    <p:extLst>
      <p:ext uri="{BB962C8B-B14F-4D97-AF65-F5344CB8AC3E}">
        <p14:creationId xmlns:p14="http://schemas.microsoft.com/office/powerpoint/2010/main" val="2624614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lnSpc>
                <a:spcPct val="107000"/>
              </a:lnSpc>
              <a:spcAft>
                <a:spcPts val="800"/>
              </a:spcAft>
            </a:pPr>
            <a:r>
              <a:rPr lang="nl-NL" sz="1800" b="1" kern="100" dirty="0">
                <a:effectLst/>
                <a:latin typeface="Aptos" panose="020B0004020202020204" pitchFamily="34" charset="0"/>
                <a:ea typeface="Aptos" panose="020B0004020202020204" pitchFamily="34" charset="0"/>
                <a:cs typeface="Times New Roman" panose="02020603050405020304" pitchFamily="18" charset="0"/>
              </a:rPr>
              <a:t>Welke conclusies worden er getrokken? Zijn die terecht?</a:t>
            </a:r>
            <a:endParaRPr lang="nl-NL"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nl-NL" sz="1800" kern="100" dirty="0">
                <a:effectLst/>
                <a:latin typeface="Aptos" panose="020B0004020202020204" pitchFamily="34" charset="0"/>
                <a:ea typeface="Aptos" panose="020B0004020202020204" pitchFamily="34" charset="0"/>
                <a:cs typeface="Times New Roman" panose="02020603050405020304" pitchFamily="18" charset="0"/>
              </a:rPr>
              <a:t>In het paper werd de conclusie getrokken dat toetsing de beste voorspeller is van de prestaties van een leerling. Echter geven ze zelf al aan dat deze niet altijd beschikbaar zijn in het blok en dat wanneer deze er wel zijn dat de resultaten soms te laat binnen zijn. Daarna zijn de gegevens uit de uit de e-tutorial zoals beheersingsniveau, tijdsbesteding en het aantal pogingen de beste voorspeller. Ook de informatie uit de intaketoets en vooropleiding kunnen een goede voorspeller zijn. De tracking op black board had geen toegevoegde waarde. </a:t>
            </a:r>
          </a:p>
          <a:p>
            <a:endParaRPr lang="nl-NL" dirty="0"/>
          </a:p>
        </p:txBody>
      </p:sp>
      <p:sp>
        <p:nvSpPr>
          <p:cNvPr id="4" name="Tijdelijke aanduiding voor dianummer 3"/>
          <p:cNvSpPr>
            <a:spLocks noGrp="1"/>
          </p:cNvSpPr>
          <p:nvPr>
            <p:ph type="sldNum" sz="quarter" idx="5"/>
          </p:nvPr>
        </p:nvSpPr>
        <p:spPr/>
        <p:txBody>
          <a:bodyPr/>
          <a:lstStyle/>
          <a:p>
            <a:fld id="{38088699-E5E8-4B7D-85C9-1F58D480FCFC}" type="slidenum">
              <a:rPr lang="nl-NL" smtClean="0"/>
              <a:t>7</a:t>
            </a:fld>
            <a:endParaRPr lang="nl-NL"/>
          </a:p>
        </p:txBody>
      </p:sp>
    </p:spTree>
    <p:extLst>
      <p:ext uri="{BB962C8B-B14F-4D97-AF65-F5344CB8AC3E}">
        <p14:creationId xmlns:p14="http://schemas.microsoft.com/office/powerpoint/2010/main" val="5496483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lnSpc>
                <a:spcPct val="107000"/>
              </a:lnSpc>
              <a:spcAft>
                <a:spcPts val="800"/>
              </a:spcAft>
            </a:pPr>
            <a:r>
              <a:rPr lang="nl-NL" sz="1800" b="1" kern="100" dirty="0">
                <a:effectLst/>
                <a:latin typeface="Aptos" panose="020B0004020202020204" pitchFamily="34" charset="0"/>
                <a:ea typeface="Aptos" panose="020B0004020202020204" pitchFamily="34" charset="0"/>
                <a:cs typeface="Times New Roman" panose="02020603050405020304" pitchFamily="18" charset="0"/>
              </a:rPr>
              <a:t>Welke discussiepunten bespreekt het paper en/of zie jij zelf?</a:t>
            </a:r>
            <a:endParaRPr lang="nl-NL"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nl-NL" sz="1800" kern="100" dirty="0">
                <a:effectLst/>
                <a:latin typeface="Aptos" panose="020B0004020202020204" pitchFamily="34" charset="0"/>
                <a:ea typeface="Aptos" panose="020B0004020202020204" pitchFamily="34" charset="0"/>
                <a:cs typeface="Times New Roman" panose="02020603050405020304" pitchFamily="18" charset="0"/>
              </a:rPr>
              <a:t>Tracking heeft geen toegevoegde waarde wat eerder onderzoek bevestigd</a:t>
            </a:r>
          </a:p>
          <a:p>
            <a:pPr marL="342900" lvl="0" indent="-342900">
              <a:lnSpc>
                <a:spcPct val="107000"/>
              </a:lnSpc>
              <a:buFont typeface="Symbol" panose="05050102010706020507" pitchFamily="18" charset="2"/>
              <a:buChar char=""/>
            </a:pPr>
            <a:r>
              <a:rPr lang="nl-NL" sz="1800" kern="100" dirty="0">
                <a:effectLst/>
                <a:latin typeface="Aptos" panose="020B0004020202020204" pitchFamily="34" charset="0"/>
                <a:ea typeface="Aptos" panose="020B0004020202020204" pitchFamily="34" charset="0"/>
                <a:cs typeface="Times New Roman" panose="02020603050405020304" pitchFamily="18" charset="0"/>
              </a:rPr>
              <a:t>Toetsing zijn meestal vertraagde gegevens. Tot wanner deze binnen zijn de gegevens uit de e-tutorial en intaketoets het belangrijkst.</a:t>
            </a:r>
          </a:p>
          <a:p>
            <a:pPr marL="342900" lvl="0" indent="-342900">
              <a:lnSpc>
                <a:spcPct val="107000"/>
              </a:lnSpc>
              <a:buFont typeface="Symbol" panose="05050102010706020507" pitchFamily="18" charset="2"/>
              <a:buChar char=""/>
            </a:pPr>
            <a:r>
              <a:rPr lang="nl-NL" sz="1800" kern="100" dirty="0">
                <a:effectLst/>
                <a:latin typeface="Aptos" panose="020B0004020202020204" pitchFamily="34" charset="0"/>
                <a:ea typeface="Aptos" panose="020B0004020202020204" pitchFamily="34" charset="0"/>
                <a:cs typeface="Times New Roman" panose="02020603050405020304" pitchFamily="18" charset="0"/>
              </a:rPr>
              <a:t>Het onderzoek richt zich alleen op de formele leer interactie. Het onderzoek houdt geen rekening met andere hulpmiddelen of met studenten die elkaar helpen.</a:t>
            </a:r>
          </a:p>
          <a:p>
            <a:pPr marL="342900" lvl="0" indent="-342900">
              <a:lnSpc>
                <a:spcPct val="107000"/>
              </a:lnSpc>
              <a:spcAft>
                <a:spcPts val="800"/>
              </a:spcAft>
              <a:buFont typeface="Symbol" panose="05050102010706020507" pitchFamily="18" charset="2"/>
              <a:buChar char=""/>
            </a:pPr>
            <a:r>
              <a:rPr lang="nl-NL" sz="1800" b="1" kern="100" dirty="0">
                <a:effectLst/>
                <a:latin typeface="Aptos" panose="020B0004020202020204" pitchFamily="34" charset="0"/>
                <a:ea typeface="Aptos" panose="020B0004020202020204" pitchFamily="34" charset="0"/>
                <a:cs typeface="Times New Roman" panose="02020603050405020304" pitchFamily="18" charset="0"/>
              </a:rPr>
              <a:t>Niet in het paper: </a:t>
            </a:r>
            <a:r>
              <a:rPr lang="nl-NL" sz="1800" kern="100" dirty="0">
                <a:effectLst/>
                <a:latin typeface="Aptos" panose="020B0004020202020204" pitchFamily="34" charset="0"/>
                <a:ea typeface="Aptos" panose="020B0004020202020204" pitchFamily="34" charset="0"/>
                <a:cs typeface="Times New Roman" panose="02020603050405020304" pitchFamily="18" charset="0"/>
              </a:rPr>
              <a:t>Het onderzoek richt zich alleen op de correlaties tussen de data en de prestatie van de studenten, maar kijkt niet naar de causale verbanden. Een correlatie betekend niet dat er ook een causaal verband is. (Zie voor voorbeelden: </a:t>
            </a:r>
            <a:r>
              <a:rPr lang="nl-NL" sz="1800"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3"/>
              </a:rPr>
              <a:t>https://www.tylervigen.com/spurious-correlations</a:t>
            </a:r>
            <a:r>
              <a:rPr lang="nl-NL" sz="1800" kern="100" dirty="0">
                <a:effectLst/>
                <a:latin typeface="Aptos" panose="020B0004020202020204" pitchFamily="34" charset="0"/>
                <a:ea typeface="Aptos" panose="020B0004020202020204" pitchFamily="34" charset="0"/>
                <a:cs typeface="Times New Roman" panose="02020603050405020304" pitchFamily="18" charset="0"/>
              </a:rPr>
              <a:t> ) Er zou meer onderzoek gedaan moeten worden of deze voorspellers ook daadwerkelijk de </a:t>
            </a:r>
            <a:r>
              <a:rPr lang="nl-NL" sz="1800" kern="100">
                <a:effectLst/>
                <a:latin typeface="Aptos" panose="020B0004020202020204" pitchFamily="34" charset="0"/>
                <a:ea typeface="Aptos" panose="020B0004020202020204" pitchFamily="34" charset="0"/>
                <a:cs typeface="Times New Roman" panose="02020603050405020304" pitchFamily="18" charset="0"/>
              </a:rPr>
              <a:t>prestaties veroorzaken. </a:t>
            </a:r>
            <a:endParaRPr lang="nl-NL"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nl-NL" dirty="0"/>
          </a:p>
        </p:txBody>
      </p:sp>
      <p:sp>
        <p:nvSpPr>
          <p:cNvPr id="4" name="Tijdelijke aanduiding voor dianummer 3"/>
          <p:cNvSpPr>
            <a:spLocks noGrp="1"/>
          </p:cNvSpPr>
          <p:nvPr>
            <p:ph type="sldNum" sz="quarter" idx="5"/>
          </p:nvPr>
        </p:nvSpPr>
        <p:spPr/>
        <p:txBody>
          <a:bodyPr/>
          <a:lstStyle/>
          <a:p>
            <a:fld id="{38088699-E5E8-4B7D-85C9-1F58D480FCFC}" type="slidenum">
              <a:rPr lang="nl-NL" smtClean="0"/>
              <a:t>8</a:t>
            </a:fld>
            <a:endParaRPr lang="nl-NL"/>
          </a:p>
        </p:txBody>
      </p:sp>
    </p:spTree>
    <p:extLst>
      <p:ext uri="{BB962C8B-B14F-4D97-AF65-F5344CB8AC3E}">
        <p14:creationId xmlns:p14="http://schemas.microsoft.com/office/powerpoint/2010/main" val="3140958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Voorbeelden van correlaties die geen causaal verband zijn. </a:t>
            </a:r>
          </a:p>
        </p:txBody>
      </p:sp>
      <p:sp>
        <p:nvSpPr>
          <p:cNvPr id="4" name="Tijdelijke aanduiding voor dianummer 3"/>
          <p:cNvSpPr>
            <a:spLocks noGrp="1"/>
          </p:cNvSpPr>
          <p:nvPr>
            <p:ph type="sldNum" sz="quarter" idx="5"/>
          </p:nvPr>
        </p:nvSpPr>
        <p:spPr/>
        <p:txBody>
          <a:bodyPr/>
          <a:lstStyle/>
          <a:p>
            <a:fld id="{38088699-E5E8-4B7D-85C9-1F58D480FCFC}" type="slidenum">
              <a:rPr lang="nl-NL" smtClean="0"/>
              <a:t>9</a:t>
            </a:fld>
            <a:endParaRPr lang="nl-NL"/>
          </a:p>
        </p:txBody>
      </p:sp>
    </p:spTree>
    <p:extLst>
      <p:ext uri="{BB962C8B-B14F-4D97-AF65-F5344CB8AC3E}">
        <p14:creationId xmlns:p14="http://schemas.microsoft.com/office/powerpoint/2010/main" val="2349886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C654D9-FC01-6D28-3487-AA5B5E1338E4}"/>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p>
        </p:txBody>
      </p:sp>
      <p:sp>
        <p:nvSpPr>
          <p:cNvPr id="3" name="Ondertitel 2">
            <a:extLst>
              <a:ext uri="{FF2B5EF4-FFF2-40B4-BE49-F238E27FC236}">
                <a16:creationId xmlns:a16="http://schemas.microsoft.com/office/drawing/2014/main" id="{3043CAD7-A896-9A0F-4483-5569EA7ABC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72470EFA-0C28-CF44-8B2F-C595C1858ABB}"/>
              </a:ext>
            </a:extLst>
          </p:cNvPr>
          <p:cNvSpPr>
            <a:spLocks noGrp="1"/>
          </p:cNvSpPr>
          <p:nvPr>
            <p:ph type="dt" sz="half" idx="10"/>
          </p:nvPr>
        </p:nvSpPr>
        <p:spPr/>
        <p:txBody>
          <a:bodyPr/>
          <a:lstStyle/>
          <a:p>
            <a:fld id="{344B639E-678F-47F8-A4C7-C608BBBED872}" type="datetimeFigureOut">
              <a:rPr lang="nl-NL" smtClean="0"/>
              <a:t>20-3-2025</a:t>
            </a:fld>
            <a:endParaRPr lang="nl-NL"/>
          </a:p>
        </p:txBody>
      </p:sp>
      <p:sp>
        <p:nvSpPr>
          <p:cNvPr id="5" name="Tijdelijke aanduiding voor voettekst 4">
            <a:extLst>
              <a:ext uri="{FF2B5EF4-FFF2-40B4-BE49-F238E27FC236}">
                <a16:creationId xmlns:a16="http://schemas.microsoft.com/office/drawing/2014/main" id="{C82F3C0B-4D92-A9E9-0CBF-073BE5BC9727}"/>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9EED7930-3CA3-5495-A445-13FF04330362}"/>
              </a:ext>
            </a:extLst>
          </p:cNvPr>
          <p:cNvSpPr>
            <a:spLocks noGrp="1"/>
          </p:cNvSpPr>
          <p:nvPr>
            <p:ph type="sldNum" sz="quarter" idx="12"/>
          </p:nvPr>
        </p:nvSpPr>
        <p:spPr/>
        <p:txBody>
          <a:bodyPr/>
          <a:lstStyle/>
          <a:p>
            <a:fld id="{752073DF-4AC8-4F9D-91AF-BD46DCDBC91F}" type="slidenum">
              <a:rPr lang="nl-NL" smtClean="0"/>
              <a:t>‹nr.›</a:t>
            </a:fld>
            <a:endParaRPr lang="nl-NL"/>
          </a:p>
        </p:txBody>
      </p:sp>
    </p:spTree>
    <p:extLst>
      <p:ext uri="{BB962C8B-B14F-4D97-AF65-F5344CB8AC3E}">
        <p14:creationId xmlns:p14="http://schemas.microsoft.com/office/powerpoint/2010/main" val="322136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6773BA9-68C0-DAF7-18AB-EEDF18335203}"/>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C9B81AFF-37D8-3593-533E-F2335C8132C6}"/>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29821A2A-F6C0-105A-7519-D7DC0FA3D4E5}"/>
              </a:ext>
            </a:extLst>
          </p:cNvPr>
          <p:cNvSpPr>
            <a:spLocks noGrp="1"/>
          </p:cNvSpPr>
          <p:nvPr>
            <p:ph type="dt" sz="half" idx="10"/>
          </p:nvPr>
        </p:nvSpPr>
        <p:spPr/>
        <p:txBody>
          <a:bodyPr/>
          <a:lstStyle/>
          <a:p>
            <a:fld id="{344B639E-678F-47F8-A4C7-C608BBBED872}" type="datetimeFigureOut">
              <a:rPr lang="nl-NL" smtClean="0"/>
              <a:t>20-3-2025</a:t>
            </a:fld>
            <a:endParaRPr lang="nl-NL"/>
          </a:p>
        </p:txBody>
      </p:sp>
      <p:sp>
        <p:nvSpPr>
          <p:cNvPr id="5" name="Tijdelijke aanduiding voor voettekst 4">
            <a:extLst>
              <a:ext uri="{FF2B5EF4-FFF2-40B4-BE49-F238E27FC236}">
                <a16:creationId xmlns:a16="http://schemas.microsoft.com/office/drawing/2014/main" id="{D34B3F08-875A-B2EB-34C0-7FC92987EAD8}"/>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B85FCB90-EF28-9019-8FB0-2A6E513DC492}"/>
              </a:ext>
            </a:extLst>
          </p:cNvPr>
          <p:cNvSpPr>
            <a:spLocks noGrp="1"/>
          </p:cNvSpPr>
          <p:nvPr>
            <p:ph type="sldNum" sz="quarter" idx="12"/>
          </p:nvPr>
        </p:nvSpPr>
        <p:spPr/>
        <p:txBody>
          <a:bodyPr/>
          <a:lstStyle/>
          <a:p>
            <a:fld id="{752073DF-4AC8-4F9D-91AF-BD46DCDBC91F}" type="slidenum">
              <a:rPr lang="nl-NL" smtClean="0"/>
              <a:t>‹nr.›</a:t>
            </a:fld>
            <a:endParaRPr lang="nl-NL"/>
          </a:p>
        </p:txBody>
      </p:sp>
    </p:spTree>
    <p:extLst>
      <p:ext uri="{BB962C8B-B14F-4D97-AF65-F5344CB8AC3E}">
        <p14:creationId xmlns:p14="http://schemas.microsoft.com/office/powerpoint/2010/main" val="278540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E877981A-EE52-8932-3FE7-845C08EFD1A2}"/>
              </a:ext>
            </a:extLst>
          </p:cNvPr>
          <p:cNvSpPr>
            <a:spLocks noGrp="1"/>
          </p:cNvSpPr>
          <p:nvPr>
            <p:ph type="title" orient="vert"/>
          </p:nvPr>
        </p:nvSpPr>
        <p:spPr>
          <a:xfrm>
            <a:off x="8724900" y="365125"/>
            <a:ext cx="2628900" cy="5811838"/>
          </a:xfrm>
        </p:spPr>
        <p:txBody>
          <a:bodyPr vert="eaVert"/>
          <a:lstStyle/>
          <a:p>
            <a:r>
              <a:rPr lang="nl-NL"/>
              <a:t>Klik om stijl te bewerken</a:t>
            </a:r>
          </a:p>
        </p:txBody>
      </p:sp>
      <p:sp>
        <p:nvSpPr>
          <p:cNvPr id="3" name="Tijdelijke aanduiding voor verticale tekst 2">
            <a:extLst>
              <a:ext uri="{FF2B5EF4-FFF2-40B4-BE49-F238E27FC236}">
                <a16:creationId xmlns:a16="http://schemas.microsoft.com/office/drawing/2014/main" id="{DDDCACAA-C633-5FC8-A89A-40C3CDF20574}"/>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5F186F02-0D4B-AFBE-057B-E5A9A3685F38}"/>
              </a:ext>
            </a:extLst>
          </p:cNvPr>
          <p:cNvSpPr>
            <a:spLocks noGrp="1"/>
          </p:cNvSpPr>
          <p:nvPr>
            <p:ph type="dt" sz="half" idx="10"/>
          </p:nvPr>
        </p:nvSpPr>
        <p:spPr/>
        <p:txBody>
          <a:bodyPr/>
          <a:lstStyle/>
          <a:p>
            <a:fld id="{344B639E-678F-47F8-A4C7-C608BBBED872}" type="datetimeFigureOut">
              <a:rPr lang="nl-NL" smtClean="0"/>
              <a:t>20-3-2025</a:t>
            </a:fld>
            <a:endParaRPr lang="nl-NL"/>
          </a:p>
        </p:txBody>
      </p:sp>
      <p:sp>
        <p:nvSpPr>
          <p:cNvPr id="5" name="Tijdelijke aanduiding voor voettekst 4">
            <a:extLst>
              <a:ext uri="{FF2B5EF4-FFF2-40B4-BE49-F238E27FC236}">
                <a16:creationId xmlns:a16="http://schemas.microsoft.com/office/drawing/2014/main" id="{DA8E41EB-C586-C550-767A-DC20F41D6B31}"/>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2A1D807C-5336-3059-60FF-192F5A7AA625}"/>
              </a:ext>
            </a:extLst>
          </p:cNvPr>
          <p:cNvSpPr>
            <a:spLocks noGrp="1"/>
          </p:cNvSpPr>
          <p:nvPr>
            <p:ph type="sldNum" sz="quarter" idx="12"/>
          </p:nvPr>
        </p:nvSpPr>
        <p:spPr/>
        <p:txBody>
          <a:bodyPr/>
          <a:lstStyle/>
          <a:p>
            <a:fld id="{752073DF-4AC8-4F9D-91AF-BD46DCDBC91F}" type="slidenum">
              <a:rPr lang="nl-NL" smtClean="0"/>
              <a:t>‹nr.›</a:t>
            </a:fld>
            <a:endParaRPr lang="nl-NL"/>
          </a:p>
        </p:txBody>
      </p:sp>
    </p:spTree>
    <p:extLst>
      <p:ext uri="{BB962C8B-B14F-4D97-AF65-F5344CB8AC3E}">
        <p14:creationId xmlns:p14="http://schemas.microsoft.com/office/powerpoint/2010/main" val="610113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7430DB-1BDF-7048-448D-5D1086194E00}"/>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EEBB4DF9-89DF-0167-E879-ECAB706F8053}"/>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45217B9D-121C-A381-88CF-0E246FCA7FC1}"/>
              </a:ext>
            </a:extLst>
          </p:cNvPr>
          <p:cNvSpPr>
            <a:spLocks noGrp="1"/>
          </p:cNvSpPr>
          <p:nvPr>
            <p:ph type="dt" sz="half" idx="10"/>
          </p:nvPr>
        </p:nvSpPr>
        <p:spPr/>
        <p:txBody>
          <a:bodyPr/>
          <a:lstStyle/>
          <a:p>
            <a:fld id="{344B639E-678F-47F8-A4C7-C608BBBED872}" type="datetimeFigureOut">
              <a:rPr lang="nl-NL" smtClean="0"/>
              <a:t>20-3-2025</a:t>
            </a:fld>
            <a:endParaRPr lang="nl-NL"/>
          </a:p>
        </p:txBody>
      </p:sp>
      <p:sp>
        <p:nvSpPr>
          <p:cNvPr id="5" name="Tijdelijke aanduiding voor voettekst 4">
            <a:extLst>
              <a:ext uri="{FF2B5EF4-FFF2-40B4-BE49-F238E27FC236}">
                <a16:creationId xmlns:a16="http://schemas.microsoft.com/office/drawing/2014/main" id="{535D51AF-8189-C8EE-F408-E19E72AF342B}"/>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CA2D7937-340E-A560-9043-245BF1746A6B}"/>
              </a:ext>
            </a:extLst>
          </p:cNvPr>
          <p:cNvSpPr>
            <a:spLocks noGrp="1"/>
          </p:cNvSpPr>
          <p:nvPr>
            <p:ph type="sldNum" sz="quarter" idx="12"/>
          </p:nvPr>
        </p:nvSpPr>
        <p:spPr/>
        <p:txBody>
          <a:bodyPr/>
          <a:lstStyle/>
          <a:p>
            <a:fld id="{752073DF-4AC8-4F9D-91AF-BD46DCDBC91F}" type="slidenum">
              <a:rPr lang="nl-NL" smtClean="0"/>
              <a:t>‹nr.›</a:t>
            </a:fld>
            <a:endParaRPr lang="nl-NL"/>
          </a:p>
        </p:txBody>
      </p:sp>
    </p:spTree>
    <p:extLst>
      <p:ext uri="{BB962C8B-B14F-4D97-AF65-F5344CB8AC3E}">
        <p14:creationId xmlns:p14="http://schemas.microsoft.com/office/powerpoint/2010/main" val="4121838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EACADA-BB29-4FE9-2BAA-6905461C88C5}"/>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p>
        </p:txBody>
      </p:sp>
      <p:sp>
        <p:nvSpPr>
          <p:cNvPr id="3" name="Tijdelijke aanduiding voor tekst 2">
            <a:extLst>
              <a:ext uri="{FF2B5EF4-FFF2-40B4-BE49-F238E27FC236}">
                <a16:creationId xmlns:a16="http://schemas.microsoft.com/office/drawing/2014/main" id="{0ADF12CE-F0A3-E1DF-BE1E-BC17898F9C0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4470A32E-7CF3-DC27-1BFD-72F317F1EC9C}"/>
              </a:ext>
            </a:extLst>
          </p:cNvPr>
          <p:cNvSpPr>
            <a:spLocks noGrp="1"/>
          </p:cNvSpPr>
          <p:nvPr>
            <p:ph type="dt" sz="half" idx="10"/>
          </p:nvPr>
        </p:nvSpPr>
        <p:spPr/>
        <p:txBody>
          <a:bodyPr/>
          <a:lstStyle/>
          <a:p>
            <a:fld id="{344B639E-678F-47F8-A4C7-C608BBBED872}" type="datetimeFigureOut">
              <a:rPr lang="nl-NL" smtClean="0"/>
              <a:t>20-3-2025</a:t>
            </a:fld>
            <a:endParaRPr lang="nl-NL"/>
          </a:p>
        </p:txBody>
      </p:sp>
      <p:sp>
        <p:nvSpPr>
          <p:cNvPr id="5" name="Tijdelijke aanduiding voor voettekst 4">
            <a:extLst>
              <a:ext uri="{FF2B5EF4-FFF2-40B4-BE49-F238E27FC236}">
                <a16:creationId xmlns:a16="http://schemas.microsoft.com/office/drawing/2014/main" id="{738CA787-AABC-6C19-9971-372D7AB07F75}"/>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7FBAC80E-62F1-AFB5-7377-A031C46D4DDA}"/>
              </a:ext>
            </a:extLst>
          </p:cNvPr>
          <p:cNvSpPr>
            <a:spLocks noGrp="1"/>
          </p:cNvSpPr>
          <p:nvPr>
            <p:ph type="sldNum" sz="quarter" idx="12"/>
          </p:nvPr>
        </p:nvSpPr>
        <p:spPr/>
        <p:txBody>
          <a:bodyPr/>
          <a:lstStyle/>
          <a:p>
            <a:fld id="{752073DF-4AC8-4F9D-91AF-BD46DCDBC91F}" type="slidenum">
              <a:rPr lang="nl-NL" smtClean="0"/>
              <a:t>‹nr.›</a:t>
            </a:fld>
            <a:endParaRPr lang="nl-NL"/>
          </a:p>
        </p:txBody>
      </p:sp>
    </p:spTree>
    <p:extLst>
      <p:ext uri="{BB962C8B-B14F-4D97-AF65-F5344CB8AC3E}">
        <p14:creationId xmlns:p14="http://schemas.microsoft.com/office/powerpoint/2010/main" val="1848479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9F9B24-E36D-9E25-EE32-C4C7AA1A9FAC}"/>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858B6776-87EF-DD73-1A52-3DBBB2C07B6F}"/>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a:extLst>
              <a:ext uri="{FF2B5EF4-FFF2-40B4-BE49-F238E27FC236}">
                <a16:creationId xmlns:a16="http://schemas.microsoft.com/office/drawing/2014/main" id="{BC2A0EA3-B1EA-47EC-2ADB-3F8A5AB3B01B}"/>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a:extLst>
              <a:ext uri="{FF2B5EF4-FFF2-40B4-BE49-F238E27FC236}">
                <a16:creationId xmlns:a16="http://schemas.microsoft.com/office/drawing/2014/main" id="{75051E13-053B-943F-B13C-2D6B64622A74}"/>
              </a:ext>
            </a:extLst>
          </p:cNvPr>
          <p:cNvSpPr>
            <a:spLocks noGrp="1"/>
          </p:cNvSpPr>
          <p:nvPr>
            <p:ph type="dt" sz="half" idx="10"/>
          </p:nvPr>
        </p:nvSpPr>
        <p:spPr/>
        <p:txBody>
          <a:bodyPr/>
          <a:lstStyle/>
          <a:p>
            <a:fld id="{344B639E-678F-47F8-A4C7-C608BBBED872}" type="datetimeFigureOut">
              <a:rPr lang="nl-NL" smtClean="0"/>
              <a:t>20-3-2025</a:t>
            </a:fld>
            <a:endParaRPr lang="nl-NL"/>
          </a:p>
        </p:txBody>
      </p:sp>
      <p:sp>
        <p:nvSpPr>
          <p:cNvPr id="6" name="Tijdelijke aanduiding voor voettekst 5">
            <a:extLst>
              <a:ext uri="{FF2B5EF4-FFF2-40B4-BE49-F238E27FC236}">
                <a16:creationId xmlns:a16="http://schemas.microsoft.com/office/drawing/2014/main" id="{8FF5455A-E979-5489-3AAA-1486466D46C3}"/>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15C85E6F-EA11-B5A2-A019-6E81071CFEE7}"/>
              </a:ext>
            </a:extLst>
          </p:cNvPr>
          <p:cNvSpPr>
            <a:spLocks noGrp="1"/>
          </p:cNvSpPr>
          <p:nvPr>
            <p:ph type="sldNum" sz="quarter" idx="12"/>
          </p:nvPr>
        </p:nvSpPr>
        <p:spPr/>
        <p:txBody>
          <a:bodyPr/>
          <a:lstStyle/>
          <a:p>
            <a:fld id="{752073DF-4AC8-4F9D-91AF-BD46DCDBC91F}" type="slidenum">
              <a:rPr lang="nl-NL" smtClean="0"/>
              <a:t>‹nr.›</a:t>
            </a:fld>
            <a:endParaRPr lang="nl-NL"/>
          </a:p>
        </p:txBody>
      </p:sp>
    </p:spTree>
    <p:extLst>
      <p:ext uri="{BB962C8B-B14F-4D97-AF65-F5344CB8AC3E}">
        <p14:creationId xmlns:p14="http://schemas.microsoft.com/office/powerpoint/2010/main" val="1253521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CCE5C1-B933-D885-E148-C9C7EC088D23}"/>
              </a:ext>
            </a:extLst>
          </p:cNvPr>
          <p:cNvSpPr>
            <a:spLocks noGrp="1"/>
          </p:cNvSpPr>
          <p:nvPr>
            <p:ph type="title"/>
          </p:nvPr>
        </p:nvSpPr>
        <p:spPr>
          <a:xfrm>
            <a:off x="839788" y="365125"/>
            <a:ext cx="10515600" cy="1325563"/>
          </a:xfrm>
        </p:spPr>
        <p:txBody>
          <a:bodyPr/>
          <a:lstStyle/>
          <a:p>
            <a:r>
              <a:rPr lang="nl-NL"/>
              <a:t>Klik om stijl te bewerken</a:t>
            </a:r>
          </a:p>
        </p:txBody>
      </p:sp>
      <p:sp>
        <p:nvSpPr>
          <p:cNvPr id="3" name="Tijdelijke aanduiding voor tekst 2">
            <a:extLst>
              <a:ext uri="{FF2B5EF4-FFF2-40B4-BE49-F238E27FC236}">
                <a16:creationId xmlns:a16="http://schemas.microsoft.com/office/drawing/2014/main" id="{34E8B849-9131-5117-D1C5-A51BA71AAB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5C8E3A57-A201-55CE-874E-BF47BD288A92}"/>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a:extLst>
              <a:ext uri="{FF2B5EF4-FFF2-40B4-BE49-F238E27FC236}">
                <a16:creationId xmlns:a16="http://schemas.microsoft.com/office/drawing/2014/main" id="{79957BD9-0850-C131-C46A-BCFBB26ED7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09EF98CC-215F-C5E4-6E96-D3A9B8B45F61}"/>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a:extLst>
              <a:ext uri="{FF2B5EF4-FFF2-40B4-BE49-F238E27FC236}">
                <a16:creationId xmlns:a16="http://schemas.microsoft.com/office/drawing/2014/main" id="{F66F2346-5FC7-DA00-B4A4-A84A5189CB4E}"/>
              </a:ext>
            </a:extLst>
          </p:cNvPr>
          <p:cNvSpPr>
            <a:spLocks noGrp="1"/>
          </p:cNvSpPr>
          <p:nvPr>
            <p:ph type="dt" sz="half" idx="10"/>
          </p:nvPr>
        </p:nvSpPr>
        <p:spPr/>
        <p:txBody>
          <a:bodyPr/>
          <a:lstStyle/>
          <a:p>
            <a:fld id="{344B639E-678F-47F8-A4C7-C608BBBED872}" type="datetimeFigureOut">
              <a:rPr lang="nl-NL" smtClean="0"/>
              <a:t>20-3-2025</a:t>
            </a:fld>
            <a:endParaRPr lang="nl-NL"/>
          </a:p>
        </p:txBody>
      </p:sp>
      <p:sp>
        <p:nvSpPr>
          <p:cNvPr id="8" name="Tijdelijke aanduiding voor voettekst 7">
            <a:extLst>
              <a:ext uri="{FF2B5EF4-FFF2-40B4-BE49-F238E27FC236}">
                <a16:creationId xmlns:a16="http://schemas.microsoft.com/office/drawing/2014/main" id="{58691647-9C6B-D896-ACD4-7E263E777E78}"/>
              </a:ext>
            </a:extLst>
          </p:cNvPr>
          <p:cNvSpPr>
            <a:spLocks noGrp="1"/>
          </p:cNvSpPr>
          <p:nvPr>
            <p:ph type="ftr" sz="quarter" idx="11"/>
          </p:nvPr>
        </p:nvSpPr>
        <p:spPr/>
        <p:txBody>
          <a:bodyPr/>
          <a:lstStyle/>
          <a:p>
            <a:endParaRPr lang="nl-NL"/>
          </a:p>
        </p:txBody>
      </p:sp>
      <p:sp>
        <p:nvSpPr>
          <p:cNvPr id="9" name="Tijdelijke aanduiding voor dianummer 8">
            <a:extLst>
              <a:ext uri="{FF2B5EF4-FFF2-40B4-BE49-F238E27FC236}">
                <a16:creationId xmlns:a16="http://schemas.microsoft.com/office/drawing/2014/main" id="{6C7EFB9E-7099-DD8C-674E-18B1558D5F6B}"/>
              </a:ext>
            </a:extLst>
          </p:cNvPr>
          <p:cNvSpPr>
            <a:spLocks noGrp="1"/>
          </p:cNvSpPr>
          <p:nvPr>
            <p:ph type="sldNum" sz="quarter" idx="12"/>
          </p:nvPr>
        </p:nvSpPr>
        <p:spPr/>
        <p:txBody>
          <a:bodyPr/>
          <a:lstStyle/>
          <a:p>
            <a:fld id="{752073DF-4AC8-4F9D-91AF-BD46DCDBC91F}" type="slidenum">
              <a:rPr lang="nl-NL" smtClean="0"/>
              <a:t>‹nr.›</a:t>
            </a:fld>
            <a:endParaRPr lang="nl-NL"/>
          </a:p>
        </p:txBody>
      </p:sp>
    </p:spTree>
    <p:extLst>
      <p:ext uri="{BB962C8B-B14F-4D97-AF65-F5344CB8AC3E}">
        <p14:creationId xmlns:p14="http://schemas.microsoft.com/office/powerpoint/2010/main" val="396772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16BC90-7F8F-0679-13E4-476E4504EEBC}"/>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3B04D7A5-2557-1F77-DB42-1ADFD1A9220E}"/>
              </a:ext>
            </a:extLst>
          </p:cNvPr>
          <p:cNvSpPr>
            <a:spLocks noGrp="1"/>
          </p:cNvSpPr>
          <p:nvPr>
            <p:ph type="dt" sz="half" idx="10"/>
          </p:nvPr>
        </p:nvSpPr>
        <p:spPr/>
        <p:txBody>
          <a:bodyPr/>
          <a:lstStyle/>
          <a:p>
            <a:fld id="{344B639E-678F-47F8-A4C7-C608BBBED872}" type="datetimeFigureOut">
              <a:rPr lang="nl-NL" smtClean="0"/>
              <a:t>20-3-2025</a:t>
            </a:fld>
            <a:endParaRPr lang="nl-NL"/>
          </a:p>
        </p:txBody>
      </p:sp>
      <p:sp>
        <p:nvSpPr>
          <p:cNvPr id="4" name="Tijdelijke aanduiding voor voettekst 3">
            <a:extLst>
              <a:ext uri="{FF2B5EF4-FFF2-40B4-BE49-F238E27FC236}">
                <a16:creationId xmlns:a16="http://schemas.microsoft.com/office/drawing/2014/main" id="{E942A9F4-42AF-AEE2-7AE2-7DF7B4863B5D}"/>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ADCB3747-9E81-9F45-152B-F128866F45DF}"/>
              </a:ext>
            </a:extLst>
          </p:cNvPr>
          <p:cNvSpPr>
            <a:spLocks noGrp="1"/>
          </p:cNvSpPr>
          <p:nvPr>
            <p:ph type="sldNum" sz="quarter" idx="12"/>
          </p:nvPr>
        </p:nvSpPr>
        <p:spPr/>
        <p:txBody>
          <a:bodyPr/>
          <a:lstStyle/>
          <a:p>
            <a:fld id="{752073DF-4AC8-4F9D-91AF-BD46DCDBC91F}" type="slidenum">
              <a:rPr lang="nl-NL" smtClean="0"/>
              <a:t>‹nr.›</a:t>
            </a:fld>
            <a:endParaRPr lang="nl-NL"/>
          </a:p>
        </p:txBody>
      </p:sp>
    </p:spTree>
    <p:extLst>
      <p:ext uri="{BB962C8B-B14F-4D97-AF65-F5344CB8AC3E}">
        <p14:creationId xmlns:p14="http://schemas.microsoft.com/office/powerpoint/2010/main" val="1455415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03D82613-678F-1B00-F6BD-072B37AADEBA}"/>
              </a:ext>
            </a:extLst>
          </p:cNvPr>
          <p:cNvSpPr>
            <a:spLocks noGrp="1"/>
          </p:cNvSpPr>
          <p:nvPr>
            <p:ph type="dt" sz="half" idx="10"/>
          </p:nvPr>
        </p:nvSpPr>
        <p:spPr/>
        <p:txBody>
          <a:bodyPr/>
          <a:lstStyle/>
          <a:p>
            <a:fld id="{344B639E-678F-47F8-A4C7-C608BBBED872}" type="datetimeFigureOut">
              <a:rPr lang="nl-NL" smtClean="0"/>
              <a:t>20-3-2025</a:t>
            </a:fld>
            <a:endParaRPr lang="nl-NL"/>
          </a:p>
        </p:txBody>
      </p:sp>
      <p:sp>
        <p:nvSpPr>
          <p:cNvPr id="3" name="Tijdelijke aanduiding voor voettekst 2">
            <a:extLst>
              <a:ext uri="{FF2B5EF4-FFF2-40B4-BE49-F238E27FC236}">
                <a16:creationId xmlns:a16="http://schemas.microsoft.com/office/drawing/2014/main" id="{AF87D6B1-A786-51AC-2FBF-9517AE171746}"/>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B4BB104B-6491-E160-300D-5A574E9A7550}"/>
              </a:ext>
            </a:extLst>
          </p:cNvPr>
          <p:cNvSpPr>
            <a:spLocks noGrp="1"/>
          </p:cNvSpPr>
          <p:nvPr>
            <p:ph type="sldNum" sz="quarter" idx="12"/>
          </p:nvPr>
        </p:nvSpPr>
        <p:spPr/>
        <p:txBody>
          <a:bodyPr/>
          <a:lstStyle/>
          <a:p>
            <a:fld id="{752073DF-4AC8-4F9D-91AF-BD46DCDBC91F}" type="slidenum">
              <a:rPr lang="nl-NL" smtClean="0"/>
              <a:t>‹nr.›</a:t>
            </a:fld>
            <a:endParaRPr lang="nl-NL"/>
          </a:p>
        </p:txBody>
      </p:sp>
    </p:spTree>
    <p:extLst>
      <p:ext uri="{BB962C8B-B14F-4D97-AF65-F5344CB8AC3E}">
        <p14:creationId xmlns:p14="http://schemas.microsoft.com/office/powerpoint/2010/main" val="2017675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114038-55B9-6B13-4A46-773DEBF9C2C8}"/>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inhoud 2">
            <a:extLst>
              <a:ext uri="{FF2B5EF4-FFF2-40B4-BE49-F238E27FC236}">
                <a16:creationId xmlns:a16="http://schemas.microsoft.com/office/drawing/2014/main" id="{6DDAB4BD-4463-3045-15D6-6AA45B6DA9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a:extLst>
              <a:ext uri="{FF2B5EF4-FFF2-40B4-BE49-F238E27FC236}">
                <a16:creationId xmlns:a16="http://schemas.microsoft.com/office/drawing/2014/main" id="{A90CB4E6-4703-EDC6-162E-B21D2A069B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7BC2D836-551F-B14F-3D38-CA20CA40BA91}"/>
              </a:ext>
            </a:extLst>
          </p:cNvPr>
          <p:cNvSpPr>
            <a:spLocks noGrp="1"/>
          </p:cNvSpPr>
          <p:nvPr>
            <p:ph type="dt" sz="half" idx="10"/>
          </p:nvPr>
        </p:nvSpPr>
        <p:spPr/>
        <p:txBody>
          <a:bodyPr/>
          <a:lstStyle/>
          <a:p>
            <a:fld id="{344B639E-678F-47F8-A4C7-C608BBBED872}" type="datetimeFigureOut">
              <a:rPr lang="nl-NL" smtClean="0"/>
              <a:t>20-3-2025</a:t>
            </a:fld>
            <a:endParaRPr lang="nl-NL"/>
          </a:p>
        </p:txBody>
      </p:sp>
      <p:sp>
        <p:nvSpPr>
          <p:cNvPr id="6" name="Tijdelijke aanduiding voor voettekst 5">
            <a:extLst>
              <a:ext uri="{FF2B5EF4-FFF2-40B4-BE49-F238E27FC236}">
                <a16:creationId xmlns:a16="http://schemas.microsoft.com/office/drawing/2014/main" id="{CFB11EDB-5C22-0F08-09BA-71674AC1DE31}"/>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205E6EAF-3F3B-EAF5-CA37-3D99944E6972}"/>
              </a:ext>
            </a:extLst>
          </p:cNvPr>
          <p:cNvSpPr>
            <a:spLocks noGrp="1"/>
          </p:cNvSpPr>
          <p:nvPr>
            <p:ph type="sldNum" sz="quarter" idx="12"/>
          </p:nvPr>
        </p:nvSpPr>
        <p:spPr/>
        <p:txBody>
          <a:bodyPr/>
          <a:lstStyle/>
          <a:p>
            <a:fld id="{752073DF-4AC8-4F9D-91AF-BD46DCDBC91F}" type="slidenum">
              <a:rPr lang="nl-NL" smtClean="0"/>
              <a:t>‹nr.›</a:t>
            </a:fld>
            <a:endParaRPr lang="nl-NL"/>
          </a:p>
        </p:txBody>
      </p:sp>
    </p:spTree>
    <p:extLst>
      <p:ext uri="{BB962C8B-B14F-4D97-AF65-F5344CB8AC3E}">
        <p14:creationId xmlns:p14="http://schemas.microsoft.com/office/powerpoint/2010/main" val="3666434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E2357E-2BA8-ED92-662B-1544F87369E9}"/>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afbeelding 2">
            <a:extLst>
              <a:ext uri="{FF2B5EF4-FFF2-40B4-BE49-F238E27FC236}">
                <a16:creationId xmlns:a16="http://schemas.microsoft.com/office/drawing/2014/main" id="{97B8105B-990B-3E82-5BAB-CAC12D2D6A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a:extLst>
              <a:ext uri="{FF2B5EF4-FFF2-40B4-BE49-F238E27FC236}">
                <a16:creationId xmlns:a16="http://schemas.microsoft.com/office/drawing/2014/main" id="{4E7A3069-A45E-9862-C6ED-8C17C5F546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9CD4036D-A2FA-63A6-38EC-1F4DFD3B4AAC}"/>
              </a:ext>
            </a:extLst>
          </p:cNvPr>
          <p:cNvSpPr>
            <a:spLocks noGrp="1"/>
          </p:cNvSpPr>
          <p:nvPr>
            <p:ph type="dt" sz="half" idx="10"/>
          </p:nvPr>
        </p:nvSpPr>
        <p:spPr/>
        <p:txBody>
          <a:bodyPr/>
          <a:lstStyle/>
          <a:p>
            <a:fld id="{344B639E-678F-47F8-A4C7-C608BBBED872}" type="datetimeFigureOut">
              <a:rPr lang="nl-NL" smtClean="0"/>
              <a:t>20-3-2025</a:t>
            </a:fld>
            <a:endParaRPr lang="nl-NL"/>
          </a:p>
        </p:txBody>
      </p:sp>
      <p:sp>
        <p:nvSpPr>
          <p:cNvPr id="6" name="Tijdelijke aanduiding voor voettekst 5">
            <a:extLst>
              <a:ext uri="{FF2B5EF4-FFF2-40B4-BE49-F238E27FC236}">
                <a16:creationId xmlns:a16="http://schemas.microsoft.com/office/drawing/2014/main" id="{148ABC48-DD04-98A3-2FC2-A23DC3EBFF6C}"/>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F4C3837F-FB41-4A71-1A36-35A1BFD6B7A6}"/>
              </a:ext>
            </a:extLst>
          </p:cNvPr>
          <p:cNvSpPr>
            <a:spLocks noGrp="1"/>
          </p:cNvSpPr>
          <p:nvPr>
            <p:ph type="sldNum" sz="quarter" idx="12"/>
          </p:nvPr>
        </p:nvSpPr>
        <p:spPr/>
        <p:txBody>
          <a:bodyPr/>
          <a:lstStyle/>
          <a:p>
            <a:fld id="{752073DF-4AC8-4F9D-91AF-BD46DCDBC91F}" type="slidenum">
              <a:rPr lang="nl-NL" smtClean="0"/>
              <a:t>‹nr.›</a:t>
            </a:fld>
            <a:endParaRPr lang="nl-NL"/>
          </a:p>
        </p:txBody>
      </p:sp>
    </p:spTree>
    <p:extLst>
      <p:ext uri="{BB962C8B-B14F-4D97-AF65-F5344CB8AC3E}">
        <p14:creationId xmlns:p14="http://schemas.microsoft.com/office/powerpoint/2010/main" val="2090457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02996523-32D5-51D6-D4F2-AEBA5585D9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p>
        </p:txBody>
      </p:sp>
      <p:sp>
        <p:nvSpPr>
          <p:cNvPr id="3" name="Tijdelijke aanduiding voor tekst 2">
            <a:extLst>
              <a:ext uri="{FF2B5EF4-FFF2-40B4-BE49-F238E27FC236}">
                <a16:creationId xmlns:a16="http://schemas.microsoft.com/office/drawing/2014/main" id="{2AEE3D30-B705-2973-9C20-34132B1F8C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CB37772E-8F88-976B-C8FF-0BADDFA8B1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44B639E-678F-47F8-A4C7-C608BBBED872}" type="datetimeFigureOut">
              <a:rPr lang="nl-NL" smtClean="0"/>
              <a:t>20-3-2025</a:t>
            </a:fld>
            <a:endParaRPr lang="nl-NL"/>
          </a:p>
        </p:txBody>
      </p:sp>
      <p:sp>
        <p:nvSpPr>
          <p:cNvPr id="5" name="Tijdelijke aanduiding voor voettekst 4">
            <a:extLst>
              <a:ext uri="{FF2B5EF4-FFF2-40B4-BE49-F238E27FC236}">
                <a16:creationId xmlns:a16="http://schemas.microsoft.com/office/drawing/2014/main" id="{CBCC5549-2C50-4B76-3B41-C710D09906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nl-NL"/>
          </a:p>
        </p:txBody>
      </p:sp>
      <p:sp>
        <p:nvSpPr>
          <p:cNvPr id="6" name="Tijdelijke aanduiding voor dianummer 5">
            <a:extLst>
              <a:ext uri="{FF2B5EF4-FFF2-40B4-BE49-F238E27FC236}">
                <a16:creationId xmlns:a16="http://schemas.microsoft.com/office/drawing/2014/main" id="{CEF8A6BF-8852-4441-D5F0-36CEC2EFA1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52073DF-4AC8-4F9D-91AF-BD46DCDBC91F}" type="slidenum">
              <a:rPr lang="nl-NL" smtClean="0"/>
              <a:t>‹nr.›</a:t>
            </a:fld>
            <a:endParaRPr lang="nl-NL"/>
          </a:p>
        </p:txBody>
      </p:sp>
    </p:spTree>
    <p:extLst>
      <p:ext uri="{BB962C8B-B14F-4D97-AF65-F5344CB8AC3E}">
        <p14:creationId xmlns:p14="http://schemas.microsoft.com/office/powerpoint/2010/main" val="529702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tylervigen.com/spurious-correlations"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el 1">
            <a:extLst>
              <a:ext uri="{FF2B5EF4-FFF2-40B4-BE49-F238E27FC236}">
                <a16:creationId xmlns:a16="http://schemas.microsoft.com/office/drawing/2014/main" id="{BC655519-0BE9-017D-FF84-E16F411BA812}"/>
              </a:ext>
            </a:extLst>
          </p:cNvPr>
          <p:cNvSpPr>
            <a:spLocks noGrp="1"/>
          </p:cNvSpPr>
          <p:nvPr>
            <p:ph type="ctrTitle"/>
          </p:nvPr>
        </p:nvSpPr>
        <p:spPr>
          <a:xfrm>
            <a:off x="1314824" y="735106"/>
            <a:ext cx="10053763" cy="2928470"/>
          </a:xfrm>
        </p:spPr>
        <p:txBody>
          <a:bodyPr anchor="b">
            <a:normAutofit/>
          </a:bodyPr>
          <a:lstStyle/>
          <a:p>
            <a:pPr algn="l"/>
            <a:r>
              <a:rPr lang="en-US" sz="4800">
                <a:solidFill>
                  <a:srgbClr val="FFFFFF"/>
                </a:solidFill>
              </a:rPr>
              <a:t>In search for the most informative data for feedback generation: Learning analytics in a data-rich context</a:t>
            </a:r>
            <a:endParaRPr lang="nl-NL" sz="4800">
              <a:solidFill>
                <a:srgbClr val="FFFFFF"/>
              </a:solidFill>
            </a:endParaRPr>
          </a:p>
        </p:txBody>
      </p:sp>
      <p:sp>
        <p:nvSpPr>
          <p:cNvPr id="3" name="Ondertitel 2">
            <a:extLst>
              <a:ext uri="{FF2B5EF4-FFF2-40B4-BE49-F238E27FC236}">
                <a16:creationId xmlns:a16="http://schemas.microsoft.com/office/drawing/2014/main" id="{E4C7AE8E-667A-4977-2805-5DD2A4023835}"/>
              </a:ext>
            </a:extLst>
          </p:cNvPr>
          <p:cNvSpPr>
            <a:spLocks noGrp="1"/>
          </p:cNvSpPr>
          <p:nvPr>
            <p:ph type="subTitle" idx="1"/>
          </p:nvPr>
        </p:nvSpPr>
        <p:spPr>
          <a:xfrm>
            <a:off x="1350682" y="4870824"/>
            <a:ext cx="10005951" cy="1458258"/>
          </a:xfrm>
        </p:spPr>
        <p:txBody>
          <a:bodyPr anchor="ctr">
            <a:normAutofit/>
          </a:bodyPr>
          <a:lstStyle/>
          <a:p>
            <a:pPr algn="l"/>
            <a:r>
              <a:rPr lang="nl-NL" dirty="0"/>
              <a:t>Maxim van Duin (500853661)</a:t>
            </a:r>
          </a:p>
        </p:txBody>
      </p:sp>
      <p:sp>
        <p:nvSpPr>
          <p:cNvPr id="5" name="Rectangle 1">
            <a:extLst>
              <a:ext uri="{FF2B5EF4-FFF2-40B4-BE49-F238E27FC236}">
                <a16:creationId xmlns:a16="http://schemas.microsoft.com/office/drawing/2014/main" id="{AE1FAEEB-4798-D668-B4A3-7D9909AD4B36}"/>
              </a:ext>
            </a:extLst>
          </p:cNvPr>
          <p:cNvSpPr>
            <a:spLocks noChangeArrowheads="1"/>
          </p:cNvSpPr>
          <p:nvPr/>
        </p:nvSpPr>
        <p:spPr bwMode="auto">
          <a:xfrm>
            <a:off x="1451073" y="5747397"/>
            <a:ext cx="6057089"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Gebaseerd op: D. T. Tempelaar, B. </a:t>
            </a:r>
            <a:r>
              <a:rPr kumimoji="0" lang="nl-NL" altLang="nl-NL"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Rienties</a:t>
            </a:r>
            <a:r>
              <a:rPr kumimoji="0" lang="nl-NL" altLang="nl-N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nl-NL" altLang="nl-NL"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and</a:t>
            </a:r>
            <a:r>
              <a:rPr kumimoji="0" lang="nl-NL" altLang="nl-N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 Giesbers, “In search </a:t>
            </a:r>
            <a:r>
              <a:rPr kumimoji="0" lang="nl-NL" altLang="nl-NL"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for</a:t>
            </a:r>
            <a:r>
              <a:rPr kumimoji="0" lang="nl-NL" altLang="nl-N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nl-NL" altLang="nl-NL"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the</a:t>
            </a:r>
            <a:r>
              <a:rPr kumimoji="0" lang="nl-NL" altLang="nl-N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most </a:t>
            </a:r>
            <a:r>
              <a:rPr kumimoji="0" lang="nl-NL" altLang="nl-NL"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informative</a:t>
            </a:r>
            <a:r>
              <a:rPr kumimoji="0" lang="nl-NL" altLang="nl-N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data </a:t>
            </a:r>
            <a:r>
              <a:rPr kumimoji="0" lang="nl-NL" altLang="nl-NL"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for</a:t>
            </a:r>
            <a:r>
              <a:rPr kumimoji="0" lang="nl-NL" altLang="nl-N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feedback </a:t>
            </a:r>
            <a:r>
              <a:rPr kumimoji="0" lang="nl-NL" altLang="nl-NL"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generation</a:t>
            </a:r>
            <a:r>
              <a:rPr kumimoji="0" lang="nl-NL" altLang="nl-N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Learning </a:t>
            </a:r>
            <a:r>
              <a:rPr kumimoji="0" lang="nl-NL" altLang="nl-NL"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analytics</a:t>
            </a:r>
            <a:r>
              <a:rPr kumimoji="0" lang="nl-NL" altLang="nl-N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 a data-</a:t>
            </a:r>
            <a:r>
              <a:rPr kumimoji="0" lang="nl-NL" altLang="nl-NL"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rich</a:t>
            </a:r>
            <a:r>
              <a:rPr kumimoji="0" lang="nl-NL" altLang="nl-N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context,” </a:t>
            </a:r>
            <a:r>
              <a:rPr kumimoji="0" lang="nl-NL" altLang="nl-NL" sz="12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Computers in Human </a:t>
            </a:r>
            <a:r>
              <a:rPr kumimoji="0" lang="nl-NL" altLang="nl-NL" sz="12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Behavior</a:t>
            </a:r>
            <a:r>
              <a:rPr kumimoji="0" lang="nl-NL" altLang="nl-N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vol. 47, pp. 157–167, Jun. 2014, </a:t>
            </a:r>
            <a:r>
              <a:rPr kumimoji="0" lang="nl-NL" altLang="nl-NL"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doi</a:t>
            </a:r>
            <a:r>
              <a:rPr kumimoji="0" lang="nl-NL" altLang="nl-N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10.1016/j.chb.2014.05.038.</a:t>
            </a:r>
            <a:endParaRPr kumimoji="0" lang="nl-NL" altLang="nl-NL"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6479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el 1">
            <a:extLst>
              <a:ext uri="{FF2B5EF4-FFF2-40B4-BE49-F238E27FC236}">
                <a16:creationId xmlns:a16="http://schemas.microsoft.com/office/drawing/2014/main" id="{2C24AC51-FFF4-1B21-A460-E50FB5C318D3}"/>
              </a:ext>
            </a:extLst>
          </p:cNvPr>
          <p:cNvSpPr>
            <a:spLocks noGrp="1"/>
          </p:cNvSpPr>
          <p:nvPr>
            <p:ph type="ctrTitle"/>
          </p:nvPr>
        </p:nvSpPr>
        <p:spPr>
          <a:xfrm>
            <a:off x="1314824" y="735106"/>
            <a:ext cx="10053763" cy="2928470"/>
          </a:xfrm>
        </p:spPr>
        <p:txBody>
          <a:bodyPr anchor="b">
            <a:normAutofit/>
          </a:bodyPr>
          <a:lstStyle/>
          <a:p>
            <a:pPr algn="l"/>
            <a:r>
              <a:rPr lang="nl-NL" sz="4800" dirty="0">
                <a:solidFill>
                  <a:srgbClr val="FFFFFF"/>
                </a:solidFill>
              </a:rPr>
              <a:t>Bedankt voor het luisteren</a:t>
            </a:r>
          </a:p>
        </p:txBody>
      </p:sp>
      <p:sp>
        <p:nvSpPr>
          <p:cNvPr id="3" name="Ondertitel 2">
            <a:extLst>
              <a:ext uri="{FF2B5EF4-FFF2-40B4-BE49-F238E27FC236}">
                <a16:creationId xmlns:a16="http://schemas.microsoft.com/office/drawing/2014/main" id="{511C1936-728C-FAFA-1A7C-4DFE51014D04}"/>
              </a:ext>
            </a:extLst>
          </p:cNvPr>
          <p:cNvSpPr>
            <a:spLocks noGrp="1"/>
          </p:cNvSpPr>
          <p:nvPr>
            <p:ph type="subTitle" idx="1"/>
          </p:nvPr>
        </p:nvSpPr>
        <p:spPr>
          <a:xfrm>
            <a:off x="1350682" y="4870824"/>
            <a:ext cx="10005951" cy="1458258"/>
          </a:xfrm>
        </p:spPr>
        <p:txBody>
          <a:bodyPr anchor="ctr">
            <a:normAutofit/>
          </a:bodyPr>
          <a:lstStyle/>
          <a:p>
            <a:pPr algn="l"/>
            <a:endParaRPr lang="nl-NL"/>
          </a:p>
        </p:txBody>
      </p:sp>
    </p:spTree>
    <p:extLst>
      <p:ext uri="{BB962C8B-B14F-4D97-AF65-F5344CB8AC3E}">
        <p14:creationId xmlns:p14="http://schemas.microsoft.com/office/powerpoint/2010/main" val="2663912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78E1DD7-6A77-A510-E94D-C05C5D2E7425}"/>
              </a:ext>
            </a:extLst>
          </p:cNvPr>
          <p:cNvSpPr>
            <a:spLocks noGrp="1"/>
          </p:cNvSpPr>
          <p:nvPr>
            <p:ph type="title"/>
          </p:nvPr>
        </p:nvSpPr>
        <p:spPr>
          <a:xfrm>
            <a:off x="1371599" y="294538"/>
            <a:ext cx="9895951" cy="1033669"/>
          </a:xfrm>
        </p:spPr>
        <p:txBody>
          <a:bodyPr>
            <a:normAutofit/>
          </a:bodyPr>
          <a:lstStyle/>
          <a:p>
            <a:r>
              <a:rPr lang="nl-NL" sz="4000">
                <a:solidFill>
                  <a:srgbClr val="FFFFFF"/>
                </a:solidFill>
              </a:rPr>
              <a:t>Probleem</a:t>
            </a:r>
          </a:p>
        </p:txBody>
      </p:sp>
      <p:sp>
        <p:nvSpPr>
          <p:cNvPr id="3" name="Tijdelijke aanduiding voor inhoud 2">
            <a:extLst>
              <a:ext uri="{FF2B5EF4-FFF2-40B4-BE49-F238E27FC236}">
                <a16:creationId xmlns:a16="http://schemas.microsoft.com/office/drawing/2014/main" id="{D15C0CDC-C53C-81CD-484F-D8A3605EEE18}"/>
              </a:ext>
            </a:extLst>
          </p:cNvPr>
          <p:cNvSpPr>
            <a:spLocks noGrp="1"/>
          </p:cNvSpPr>
          <p:nvPr>
            <p:ph idx="1"/>
          </p:nvPr>
        </p:nvSpPr>
        <p:spPr>
          <a:xfrm>
            <a:off x="1371599" y="2318197"/>
            <a:ext cx="9724031" cy="3683358"/>
          </a:xfrm>
        </p:spPr>
        <p:txBody>
          <a:bodyPr anchor="ctr">
            <a:normAutofit lnSpcReduction="10000"/>
          </a:bodyPr>
          <a:lstStyle/>
          <a:p>
            <a:r>
              <a:rPr lang="nl-NL" sz="3000" dirty="0"/>
              <a:t>Beste voorspeller van prestaties van studenten.</a:t>
            </a:r>
          </a:p>
          <a:p>
            <a:r>
              <a:rPr lang="nl-NL" sz="3000" dirty="0"/>
              <a:t>Onderzoeksvragen:</a:t>
            </a:r>
          </a:p>
          <a:p>
            <a:pPr lvl="1"/>
            <a:r>
              <a:rPr lang="nl-NL" sz="2200" dirty="0"/>
              <a:t>In welke mate voorspellen (zelf gerapporteerde) leerhoudingen van studenten, LMS en e-tutorialgegevens (formatieve toetsen) de academische prestaties in de loop van de tijd?</a:t>
            </a:r>
          </a:p>
          <a:p>
            <a:pPr lvl="1"/>
            <a:r>
              <a:rPr lang="nl-NL" sz="2200" dirty="0">
                <a:effectLst/>
                <a:latin typeface="Aptos" panose="020B0004020202020204" pitchFamily="34" charset="0"/>
                <a:ea typeface="Aptos" panose="020B0004020202020204" pitchFamily="34" charset="0"/>
                <a:cs typeface="Times New Roman" panose="02020603050405020304" pitchFamily="18" charset="0"/>
              </a:rPr>
              <a:t>In welke mate hebben voorspellingen op basis van deze verschillende gegevens betrekking op unieke aspecten van prestaties, en in welke mate overlappen deze voorspellingen?</a:t>
            </a:r>
          </a:p>
          <a:p>
            <a:pPr lvl="1"/>
            <a:r>
              <a:rPr lang="nl-NL" sz="2200" dirty="0"/>
              <a:t>Welke databron(</a:t>
            </a:r>
            <a:r>
              <a:rPr lang="nl-NL" sz="2200" dirty="0" err="1"/>
              <a:t>nen</a:t>
            </a:r>
            <a:r>
              <a:rPr lang="nl-NL" sz="2200" dirty="0"/>
              <a:t>) (leerhoudingen, LMS-gegevens, e-</a:t>
            </a:r>
            <a:r>
              <a:rPr lang="nl-NL" sz="2200" dirty="0" err="1"/>
              <a:t>tutorials</a:t>
            </a:r>
            <a:r>
              <a:rPr lang="nl-NL" sz="2200" dirty="0"/>
              <a:t> formatieve toetsen) bieden de meeste potentie om studenten tijdig van feedback te voorzien?</a:t>
            </a:r>
          </a:p>
        </p:txBody>
      </p:sp>
    </p:spTree>
    <p:extLst>
      <p:ext uri="{BB962C8B-B14F-4D97-AF65-F5344CB8AC3E}">
        <p14:creationId xmlns:p14="http://schemas.microsoft.com/office/powerpoint/2010/main" val="2679434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2D03CEC-810A-293B-FFA6-B4454675F43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6F05D80-B499-3644-9C34-E6C91BECD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67B6D05-6B96-DF6B-DB5B-F04E53E64E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38EB52F-DB79-6828-19B8-B151C4830E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09A37F6-C44E-B01B-6D72-DCD617DDED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F6717A-E756-2315-4E36-ED3D8C7232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23E640E0-6B9A-47DB-253D-EDBD45E7C62D}"/>
              </a:ext>
            </a:extLst>
          </p:cNvPr>
          <p:cNvSpPr>
            <a:spLocks noGrp="1"/>
          </p:cNvSpPr>
          <p:nvPr>
            <p:ph type="title"/>
          </p:nvPr>
        </p:nvSpPr>
        <p:spPr>
          <a:xfrm>
            <a:off x="1371599" y="294538"/>
            <a:ext cx="9895951" cy="1033669"/>
          </a:xfrm>
        </p:spPr>
        <p:txBody>
          <a:bodyPr>
            <a:normAutofit/>
          </a:bodyPr>
          <a:lstStyle/>
          <a:p>
            <a:r>
              <a:rPr lang="nl-NL" sz="4000" dirty="0">
                <a:solidFill>
                  <a:schemeClr val="bg1"/>
                </a:solidFill>
              </a:rPr>
              <a:t>Praktisch of theoretisch</a:t>
            </a:r>
          </a:p>
        </p:txBody>
      </p:sp>
      <p:sp>
        <p:nvSpPr>
          <p:cNvPr id="3" name="Tijdelijke aanduiding voor inhoud 2">
            <a:extLst>
              <a:ext uri="{FF2B5EF4-FFF2-40B4-BE49-F238E27FC236}">
                <a16:creationId xmlns:a16="http://schemas.microsoft.com/office/drawing/2014/main" id="{3754F0B3-EA58-0864-EA9C-135AFBD1121C}"/>
              </a:ext>
            </a:extLst>
          </p:cNvPr>
          <p:cNvSpPr>
            <a:spLocks noGrp="1"/>
          </p:cNvSpPr>
          <p:nvPr>
            <p:ph idx="1"/>
          </p:nvPr>
        </p:nvSpPr>
        <p:spPr>
          <a:xfrm>
            <a:off x="1371599" y="2318197"/>
            <a:ext cx="9724031" cy="3683358"/>
          </a:xfrm>
        </p:spPr>
        <p:txBody>
          <a:bodyPr anchor="ctr">
            <a:normAutofit/>
          </a:bodyPr>
          <a:lstStyle/>
          <a:p>
            <a:r>
              <a:rPr lang="nl-NL" dirty="0"/>
              <a:t>Praktische elementen:</a:t>
            </a:r>
          </a:p>
          <a:p>
            <a:pPr lvl="1"/>
            <a:r>
              <a:rPr lang="nl-NL" dirty="0"/>
              <a:t>Data 922 studenten.</a:t>
            </a:r>
          </a:p>
          <a:p>
            <a:pPr lvl="1"/>
            <a:r>
              <a:rPr lang="nl-NL" dirty="0"/>
              <a:t>Kan ingezet worden in de praktijk.</a:t>
            </a:r>
          </a:p>
          <a:p>
            <a:r>
              <a:rPr lang="nl-NL" dirty="0"/>
              <a:t>Theoretische elementen:</a:t>
            </a:r>
          </a:p>
          <a:p>
            <a:pPr lvl="1"/>
            <a:r>
              <a:rPr lang="nl-NL" dirty="0"/>
              <a:t>Statistische analyse. </a:t>
            </a:r>
          </a:p>
        </p:txBody>
      </p:sp>
    </p:spTree>
    <p:extLst>
      <p:ext uri="{BB962C8B-B14F-4D97-AF65-F5344CB8AC3E}">
        <p14:creationId xmlns:p14="http://schemas.microsoft.com/office/powerpoint/2010/main" val="2120872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35616DE-A50E-419B-7E67-46C5EFF6B0F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AFD78D5-B59D-15AF-84CC-84548AAFE8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415F335-953C-8EA0-7B79-80EC48DAF9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6FA7F8D-4D51-3A9A-0477-43BE61FEC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CB2E3D9-6AAE-740A-20E5-43CD9EFA1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9870D34-FF4E-5B02-52AF-AEB7F01E6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2DBAC4C2-4AF1-AF4C-B365-23E601D73FD3}"/>
              </a:ext>
            </a:extLst>
          </p:cNvPr>
          <p:cNvSpPr>
            <a:spLocks noGrp="1"/>
          </p:cNvSpPr>
          <p:nvPr>
            <p:ph type="title"/>
          </p:nvPr>
        </p:nvSpPr>
        <p:spPr>
          <a:xfrm>
            <a:off x="1371599" y="294538"/>
            <a:ext cx="9895951" cy="1033669"/>
          </a:xfrm>
        </p:spPr>
        <p:txBody>
          <a:bodyPr>
            <a:normAutofit/>
          </a:bodyPr>
          <a:lstStyle/>
          <a:p>
            <a:r>
              <a:rPr lang="nl-NL" sz="4000" dirty="0">
                <a:solidFill>
                  <a:schemeClr val="bg1"/>
                </a:solidFill>
              </a:rPr>
              <a:t>Onderzoeksmethode</a:t>
            </a:r>
          </a:p>
        </p:txBody>
      </p:sp>
      <p:sp>
        <p:nvSpPr>
          <p:cNvPr id="3" name="Tijdelijke aanduiding voor inhoud 2">
            <a:extLst>
              <a:ext uri="{FF2B5EF4-FFF2-40B4-BE49-F238E27FC236}">
                <a16:creationId xmlns:a16="http://schemas.microsoft.com/office/drawing/2014/main" id="{65ECB243-8D36-0C77-E8D4-4145D2A0346E}"/>
              </a:ext>
            </a:extLst>
          </p:cNvPr>
          <p:cNvSpPr>
            <a:spLocks noGrp="1"/>
          </p:cNvSpPr>
          <p:nvPr>
            <p:ph idx="1"/>
          </p:nvPr>
        </p:nvSpPr>
        <p:spPr>
          <a:xfrm>
            <a:off x="1371599" y="2318197"/>
            <a:ext cx="9724031" cy="3683358"/>
          </a:xfrm>
        </p:spPr>
        <p:txBody>
          <a:bodyPr anchor="ctr">
            <a:normAutofit/>
          </a:bodyPr>
          <a:lstStyle/>
          <a:p>
            <a:r>
              <a:rPr lang="nl-NL" dirty="0"/>
              <a:t>Data verzameld van 922 studenten.</a:t>
            </a:r>
          </a:p>
          <a:p>
            <a:r>
              <a:rPr lang="nl-NL" dirty="0"/>
              <a:t>Statistische analyse. </a:t>
            </a:r>
          </a:p>
        </p:txBody>
      </p:sp>
    </p:spTree>
    <p:extLst>
      <p:ext uri="{BB962C8B-B14F-4D97-AF65-F5344CB8AC3E}">
        <p14:creationId xmlns:p14="http://schemas.microsoft.com/office/powerpoint/2010/main" val="3125164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5E660ED2-8F24-B2E3-0032-32A115AECCA2}"/>
              </a:ext>
            </a:extLst>
          </p:cNvPr>
          <p:cNvSpPr>
            <a:spLocks noGrp="1"/>
          </p:cNvSpPr>
          <p:nvPr>
            <p:ph type="title"/>
          </p:nvPr>
        </p:nvSpPr>
        <p:spPr>
          <a:xfrm>
            <a:off x="1371599" y="294538"/>
            <a:ext cx="9895951" cy="1033669"/>
          </a:xfrm>
        </p:spPr>
        <p:txBody>
          <a:bodyPr>
            <a:normAutofit/>
          </a:bodyPr>
          <a:lstStyle/>
          <a:p>
            <a:r>
              <a:rPr lang="nl-NL" sz="4000" dirty="0">
                <a:solidFill>
                  <a:srgbClr val="FFFFFF"/>
                </a:solidFill>
              </a:rPr>
              <a:t>Data</a:t>
            </a:r>
          </a:p>
        </p:txBody>
      </p:sp>
      <p:sp>
        <p:nvSpPr>
          <p:cNvPr id="3" name="Tijdelijke aanduiding voor inhoud 2">
            <a:extLst>
              <a:ext uri="{FF2B5EF4-FFF2-40B4-BE49-F238E27FC236}">
                <a16:creationId xmlns:a16="http://schemas.microsoft.com/office/drawing/2014/main" id="{28115452-8E83-B096-925B-B8C89356CB3C}"/>
              </a:ext>
            </a:extLst>
          </p:cNvPr>
          <p:cNvSpPr>
            <a:spLocks noGrp="1"/>
          </p:cNvSpPr>
          <p:nvPr>
            <p:ph idx="1"/>
          </p:nvPr>
        </p:nvSpPr>
        <p:spPr>
          <a:xfrm>
            <a:off x="1371599" y="2318197"/>
            <a:ext cx="9724031" cy="3683358"/>
          </a:xfrm>
        </p:spPr>
        <p:txBody>
          <a:bodyPr anchor="ctr">
            <a:normAutofit/>
          </a:bodyPr>
          <a:lstStyle/>
          <a:p>
            <a:r>
              <a:rPr lang="nl-NL" dirty="0"/>
              <a:t>102 variabele.</a:t>
            </a:r>
          </a:p>
          <a:p>
            <a:pPr lvl="1"/>
            <a:r>
              <a:rPr lang="nl-NL" sz="2800" dirty="0"/>
              <a:t>Demografische data.</a:t>
            </a:r>
          </a:p>
          <a:p>
            <a:pPr lvl="1"/>
            <a:r>
              <a:rPr lang="nl-NL" sz="2800" dirty="0"/>
              <a:t>Intake toets.</a:t>
            </a:r>
          </a:p>
          <a:p>
            <a:pPr lvl="1"/>
            <a:r>
              <a:rPr lang="nl-NL" sz="2800" dirty="0"/>
              <a:t>Leerhouding.</a:t>
            </a:r>
          </a:p>
          <a:p>
            <a:pPr lvl="1"/>
            <a:r>
              <a:rPr lang="nl-NL" sz="2800" dirty="0"/>
              <a:t>Learning management system (LMS).</a:t>
            </a:r>
          </a:p>
          <a:p>
            <a:pPr lvl="1"/>
            <a:r>
              <a:rPr lang="nl-NL" sz="2800" dirty="0"/>
              <a:t>E-</a:t>
            </a:r>
            <a:r>
              <a:rPr lang="nl-NL" sz="2800" dirty="0" err="1"/>
              <a:t>tutorials</a:t>
            </a:r>
            <a:r>
              <a:rPr lang="nl-NL" sz="2800" dirty="0"/>
              <a:t>.</a:t>
            </a:r>
          </a:p>
          <a:p>
            <a:pPr lvl="1"/>
            <a:r>
              <a:rPr lang="nl-NL" sz="2800" dirty="0"/>
              <a:t>Prestaties.</a:t>
            </a:r>
          </a:p>
        </p:txBody>
      </p:sp>
    </p:spTree>
    <p:extLst>
      <p:ext uri="{BB962C8B-B14F-4D97-AF65-F5344CB8AC3E}">
        <p14:creationId xmlns:p14="http://schemas.microsoft.com/office/powerpoint/2010/main" val="3292186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AA11939-5723-6C1C-C4D7-EBAA145FE181}"/>
              </a:ext>
            </a:extLst>
          </p:cNvPr>
          <p:cNvSpPr>
            <a:spLocks noGrp="1"/>
          </p:cNvSpPr>
          <p:nvPr>
            <p:ph type="title"/>
          </p:nvPr>
        </p:nvSpPr>
        <p:spPr>
          <a:xfrm>
            <a:off x="1371599" y="294538"/>
            <a:ext cx="9895951" cy="1033669"/>
          </a:xfrm>
        </p:spPr>
        <p:txBody>
          <a:bodyPr>
            <a:normAutofit/>
          </a:bodyPr>
          <a:lstStyle/>
          <a:p>
            <a:r>
              <a:rPr lang="nl-NL" sz="4000">
                <a:solidFill>
                  <a:srgbClr val="FFFFFF"/>
                </a:solidFill>
              </a:rPr>
              <a:t>Analyse gegevens</a:t>
            </a:r>
          </a:p>
        </p:txBody>
      </p:sp>
      <p:sp>
        <p:nvSpPr>
          <p:cNvPr id="3" name="Tijdelijke aanduiding voor inhoud 2">
            <a:extLst>
              <a:ext uri="{FF2B5EF4-FFF2-40B4-BE49-F238E27FC236}">
                <a16:creationId xmlns:a16="http://schemas.microsoft.com/office/drawing/2014/main" id="{6A5066A7-5A8C-80CC-3791-35A12A6376BC}"/>
              </a:ext>
            </a:extLst>
          </p:cNvPr>
          <p:cNvSpPr>
            <a:spLocks noGrp="1"/>
          </p:cNvSpPr>
          <p:nvPr>
            <p:ph idx="1"/>
          </p:nvPr>
        </p:nvSpPr>
        <p:spPr>
          <a:xfrm>
            <a:off x="1371599" y="2318197"/>
            <a:ext cx="9724031" cy="3683358"/>
          </a:xfrm>
        </p:spPr>
        <p:txBody>
          <a:bodyPr anchor="ctr">
            <a:normAutofit/>
          </a:bodyPr>
          <a:lstStyle/>
          <a:p>
            <a:r>
              <a:rPr lang="nl-NL" dirty="0"/>
              <a:t>Lineair hiërarchisch regressie model. </a:t>
            </a:r>
          </a:p>
          <a:p>
            <a:r>
              <a:rPr lang="nl-NL" dirty="0"/>
              <a:t>Invloed variabelen. </a:t>
            </a:r>
          </a:p>
          <a:p>
            <a:r>
              <a:rPr lang="nl-NL" dirty="0"/>
              <a:t>Correlatie coëfficiënt R.</a:t>
            </a:r>
          </a:p>
          <a:p>
            <a:endParaRPr lang="nl-NL" sz="2000" dirty="0"/>
          </a:p>
        </p:txBody>
      </p:sp>
    </p:spTree>
    <p:extLst>
      <p:ext uri="{BB962C8B-B14F-4D97-AF65-F5344CB8AC3E}">
        <p14:creationId xmlns:p14="http://schemas.microsoft.com/office/powerpoint/2010/main" val="3362566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ACF5D10E-AF09-A213-8A3B-80EF96B9E60D}"/>
              </a:ext>
            </a:extLst>
          </p:cNvPr>
          <p:cNvSpPr>
            <a:spLocks noGrp="1"/>
          </p:cNvSpPr>
          <p:nvPr>
            <p:ph type="title"/>
          </p:nvPr>
        </p:nvSpPr>
        <p:spPr>
          <a:xfrm>
            <a:off x="1371599" y="294538"/>
            <a:ext cx="9895951" cy="1033669"/>
          </a:xfrm>
        </p:spPr>
        <p:txBody>
          <a:bodyPr>
            <a:normAutofit/>
          </a:bodyPr>
          <a:lstStyle/>
          <a:p>
            <a:r>
              <a:rPr lang="nl-NL" sz="4000">
                <a:solidFill>
                  <a:srgbClr val="FFFFFF"/>
                </a:solidFill>
              </a:rPr>
              <a:t>Conclusie</a:t>
            </a:r>
          </a:p>
        </p:txBody>
      </p:sp>
      <p:sp>
        <p:nvSpPr>
          <p:cNvPr id="3" name="Tijdelijke aanduiding voor inhoud 2">
            <a:extLst>
              <a:ext uri="{FF2B5EF4-FFF2-40B4-BE49-F238E27FC236}">
                <a16:creationId xmlns:a16="http://schemas.microsoft.com/office/drawing/2014/main" id="{6DBCDC32-357F-F116-5FB6-C5F05404D8A8}"/>
              </a:ext>
            </a:extLst>
          </p:cNvPr>
          <p:cNvSpPr>
            <a:spLocks noGrp="1"/>
          </p:cNvSpPr>
          <p:nvPr>
            <p:ph idx="1"/>
          </p:nvPr>
        </p:nvSpPr>
        <p:spPr>
          <a:xfrm>
            <a:off x="1371599" y="2318197"/>
            <a:ext cx="9724031" cy="3683358"/>
          </a:xfrm>
        </p:spPr>
        <p:txBody>
          <a:bodyPr anchor="ctr">
            <a:normAutofit/>
          </a:bodyPr>
          <a:lstStyle/>
          <a:p>
            <a:r>
              <a:rPr lang="nl-NL" dirty="0"/>
              <a:t>Toetsing beste voorspeller.</a:t>
            </a:r>
          </a:p>
          <a:p>
            <a:r>
              <a:rPr lang="nl-NL" dirty="0"/>
              <a:t>Daarna gegevens uit e-tutorial.</a:t>
            </a:r>
          </a:p>
          <a:p>
            <a:r>
              <a:rPr lang="nl-NL" dirty="0"/>
              <a:t>Tracking </a:t>
            </a:r>
            <a:r>
              <a:rPr lang="nl-NL" dirty="0" err="1"/>
              <a:t>learning</a:t>
            </a:r>
            <a:r>
              <a:rPr lang="nl-NL" dirty="0"/>
              <a:t> management system (LMS) geen toegevoegde waarde. </a:t>
            </a:r>
          </a:p>
          <a:p>
            <a:endParaRPr lang="nl-NL" sz="2000" dirty="0"/>
          </a:p>
        </p:txBody>
      </p:sp>
    </p:spTree>
    <p:extLst>
      <p:ext uri="{BB962C8B-B14F-4D97-AF65-F5344CB8AC3E}">
        <p14:creationId xmlns:p14="http://schemas.microsoft.com/office/powerpoint/2010/main" val="2819633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7BD22342-D92F-F3DE-4BD9-EF4B461A18F8}"/>
              </a:ext>
            </a:extLst>
          </p:cNvPr>
          <p:cNvSpPr>
            <a:spLocks noGrp="1"/>
          </p:cNvSpPr>
          <p:nvPr>
            <p:ph type="title"/>
          </p:nvPr>
        </p:nvSpPr>
        <p:spPr>
          <a:xfrm>
            <a:off x="1371599" y="294538"/>
            <a:ext cx="9895951" cy="1033669"/>
          </a:xfrm>
        </p:spPr>
        <p:txBody>
          <a:bodyPr>
            <a:normAutofit/>
          </a:bodyPr>
          <a:lstStyle/>
          <a:p>
            <a:r>
              <a:rPr lang="nl-NL" sz="4000">
                <a:solidFill>
                  <a:srgbClr val="FFFFFF"/>
                </a:solidFill>
              </a:rPr>
              <a:t>Discussie </a:t>
            </a:r>
          </a:p>
        </p:txBody>
      </p:sp>
      <p:sp>
        <p:nvSpPr>
          <p:cNvPr id="3" name="Tijdelijke aanduiding voor inhoud 2">
            <a:extLst>
              <a:ext uri="{FF2B5EF4-FFF2-40B4-BE49-F238E27FC236}">
                <a16:creationId xmlns:a16="http://schemas.microsoft.com/office/drawing/2014/main" id="{3B91B753-6B8A-4441-2AAC-568BD4B9E1F8}"/>
              </a:ext>
            </a:extLst>
          </p:cNvPr>
          <p:cNvSpPr>
            <a:spLocks noGrp="1"/>
          </p:cNvSpPr>
          <p:nvPr>
            <p:ph idx="1"/>
          </p:nvPr>
        </p:nvSpPr>
        <p:spPr>
          <a:xfrm>
            <a:off x="1371599" y="2318197"/>
            <a:ext cx="9724031" cy="3683358"/>
          </a:xfrm>
        </p:spPr>
        <p:txBody>
          <a:bodyPr anchor="ctr">
            <a:normAutofit/>
          </a:bodyPr>
          <a:lstStyle/>
          <a:p>
            <a:r>
              <a:rPr lang="nl-NL" dirty="0"/>
              <a:t>Bevestiging dat tracking geen toegevoegde waarde heeft.</a:t>
            </a:r>
          </a:p>
          <a:p>
            <a:r>
              <a:rPr lang="nl-NL" dirty="0"/>
              <a:t>Toetsing niet altijd beschikbaar.</a:t>
            </a:r>
          </a:p>
          <a:p>
            <a:r>
              <a:rPr lang="nl-NL" dirty="0"/>
              <a:t>Alleen formele leerinteracties.</a:t>
            </a:r>
          </a:p>
          <a:p>
            <a:r>
              <a:rPr lang="nl-NL" dirty="0"/>
              <a:t>Correlaties geen causale verbanden. </a:t>
            </a:r>
          </a:p>
          <a:p>
            <a:endParaRPr lang="nl-NL" sz="2000" dirty="0"/>
          </a:p>
        </p:txBody>
      </p:sp>
    </p:spTree>
    <p:extLst>
      <p:ext uri="{BB962C8B-B14F-4D97-AF65-F5344CB8AC3E}">
        <p14:creationId xmlns:p14="http://schemas.microsoft.com/office/powerpoint/2010/main" val="1907398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6" name="Rectangle 15">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8EB235E6-5BBB-7746-18C3-F40321866023}"/>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3700">
                <a:solidFill>
                  <a:srgbClr val="FFFFFF"/>
                </a:solidFill>
              </a:rPr>
              <a:t>Correlaties geen causale verbanden</a:t>
            </a:r>
          </a:p>
        </p:txBody>
      </p:sp>
      <p:sp>
        <p:nvSpPr>
          <p:cNvPr id="9" name="Tekstvak 8">
            <a:extLst>
              <a:ext uri="{FF2B5EF4-FFF2-40B4-BE49-F238E27FC236}">
                <a16:creationId xmlns:a16="http://schemas.microsoft.com/office/drawing/2014/main" id="{443A0BA9-6558-C0B5-D647-DE798C75C339}"/>
              </a:ext>
            </a:extLst>
          </p:cNvPr>
          <p:cNvSpPr txBox="1"/>
          <p:nvPr/>
        </p:nvSpPr>
        <p:spPr>
          <a:xfrm>
            <a:off x="8571507" y="387224"/>
            <a:ext cx="3291839" cy="830453"/>
          </a:xfrm>
          <a:prstGeom prst="rect">
            <a:avLst/>
          </a:prstGeom>
        </p:spPr>
        <p:txBody>
          <a:bodyPr vert="horz" lIns="91440" tIns="45720" rIns="91440" bIns="45720" rtlCol="0" anchor="ctr">
            <a:normAutofit/>
          </a:bodyPr>
          <a:lstStyle/>
          <a:p>
            <a:pPr>
              <a:lnSpc>
                <a:spcPct val="90000"/>
              </a:lnSpc>
              <a:spcBef>
                <a:spcPts val="1000"/>
              </a:spcBef>
            </a:pPr>
            <a:r>
              <a:rPr lang="en-US" sz="1700" dirty="0">
                <a:solidFill>
                  <a:srgbClr val="FFFFFF"/>
                </a:solidFill>
              </a:rPr>
              <a:t>Bron: </a:t>
            </a:r>
            <a:r>
              <a:rPr lang="en-US" sz="1700" u="sng" dirty="0">
                <a:solidFill>
                  <a:srgbClr val="FFFFFF"/>
                </a:solidFill>
                <a:effectLst/>
                <a:hlinkClick r:id="rId3"/>
              </a:rPr>
              <a:t>https://www.tylervigen.com/spurious-correlations</a:t>
            </a:r>
            <a:r>
              <a:rPr lang="en-US" sz="1700" dirty="0">
                <a:solidFill>
                  <a:srgbClr val="FFFFFF"/>
                </a:solidFill>
                <a:effectLst/>
              </a:rPr>
              <a:t> </a:t>
            </a:r>
            <a:endParaRPr lang="en-US" sz="1700" dirty="0">
              <a:solidFill>
                <a:srgbClr val="FFFFFF"/>
              </a:solidFill>
            </a:endParaRPr>
          </a:p>
        </p:txBody>
      </p:sp>
      <p:pic>
        <p:nvPicPr>
          <p:cNvPr id="6" name="Tijdelijke aanduiding voor inhoud 5">
            <a:extLst>
              <a:ext uri="{FF2B5EF4-FFF2-40B4-BE49-F238E27FC236}">
                <a16:creationId xmlns:a16="http://schemas.microsoft.com/office/drawing/2014/main" id="{EA51C28B-E757-2B2C-9516-4DB267B78436}"/>
              </a:ext>
            </a:extLst>
          </p:cNvPr>
          <p:cNvPicPr>
            <a:picLocks noGrp="1" noChangeAspect="1"/>
          </p:cNvPicPr>
          <p:nvPr>
            <p:ph sz="half" idx="1"/>
          </p:nvPr>
        </p:nvPicPr>
        <p:blipFill>
          <a:blip r:embed="rId4"/>
          <a:stretch>
            <a:fillRect/>
          </a:stretch>
        </p:blipFill>
        <p:spPr>
          <a:xfrm>
            <a:off x="715748" y="2531882"/>
            <a:ext cx="5131088" cy="3296724"/>
          </a:xfrm>
          <a:prstGeom prst="rect">
            <a:avLst/>
          </a:prstGeom>
        </p:spPr>
      </p:pic>
      <p:pic>
        <p:nvPicPr>
          <p:cNvPr id="8" name="Tijdelijke aanduiding voor inhoud 7">
            <a:extLst>
              <a:ext uri="{FF2B5EF4-FFF2-40B4-BE49-F238E27FC236}">
                <a16:creationId xmlns:a16="http://schemas.microsoft.com/office/drawing/2014/main" id="{7E411602-4F3D-A57B-E0F9-C5FA10A68F18}"/>
              </a:ext>
            </a:extLst>
          </p:cNvPr>
          <p:cNvPicPr>
            <a:picLocks noGrp="1" noChangeAspect="1"/>
          </p:cNvPicPr>
          <p:nvPr>
            <p:ph sz="half" idx="2"/>
          </p:nvPr>
        </p:nvPicPr>
        <p:blipFill>
          <a:blip r:embed="rId5"/>
          <a:stretch>
            <a:fillRect/>
          </a:stretch>
        </p:blipFill>
        <p:spPr>
          <a:xfrm>
            <a:off x="6345165" y="2523472"/>
            <a:ext cx="5131087" cy="3386517"/>
          </a:xfrm>
          <a:prstGeom prst="rect">
            <a:avLst/>
          </a:prstGeom>
        </p:spPr>
      </p:pic>
    </p:spTree>
    <p:extLst>
      <p:ext uri="{BB962C8B-B14F-4D97-AF65-F5344CB8AC3E}">
        <p14:creationId xmlns:p14="http://schemas.microsoft.com/office/powerpoint/2010/main" val="567932366"/>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1395</Words>
  <Application>Microsoft Office PowerPoint</Application>
  <PresentationFormat>Breedbeeld</PresentationFormat>
  <Paragraphs>105</Paragraphs>
  <Slides>10</Slides>
  <Notes>8</Notes>
  <HiddenSlides>0</HiddenSlides>
  <MMClips>0</MMClips>
  <ScaleCrop>false</ScaleCrop>
  <HeadingPairs>
    <vt:vector size="6" baseType="variant">
      <vt:variant>
        <vt:lpstr>Gebruikte lettertypen</vt:lpstr>
      </vt:variant>
      <vt:variant>
        <vt:i4>7</vt:i4>
      </vt:variant>
      <vt:variant>
        <vt:lpstr>Thema</vt:lpstr>
      </vt:variant>
      <vt:variant>
        <vt:i4>1</vt:i4>
      </vt:variant>
      <vt:variant>
        <vt:lpstr>Diatitels</vt:lpstr>
      </vt:variant>
      <vt:variant>
        <vt:i4>10</vt:i4>
      </vt:variant>
    </vt:vector>
  </HeadingPairs>
  <TitlesOfParts>
    <vt:vector size="18" baseType="lpstr">
      <vt:lpstr>Aptos</vt:lpstr>
      <vt:lpstr>Aptos Display</vt:lpstr>
      <vt:lpstr>Arial</vt:lpstr>
      <vt:lpstr>Courier New</vt:lpstr>
      <vt:lpstr>Symbol</vt:lpstr>
      <vt:lpstr>Times New Roman</vt:lpstr>
      <vt:lpstr>Wingdings</vt:lpstr>
      <vt:lpstr>Kantoorthema</vt:lpstr>
      <vt:lpstr>In search for the most informative data for feedback generation: Learning analytics in a data-rich context</vt:lpstr>
      <vt:lpstr>Probleem</vt:lpstr>
      <vt:lpstr>Praktisch of theoretisch</vt:lpstr>
      <vt:lpstr>Onderzoeksmethode</vt:lpstr>
      <vt:lpstr>Data</vt:lpstr>
      <vt:lpstr>Analyse gegevens</vt:lpstr>
      <vt:lpstr>Conclusie</vt:lpstr>
      <vt:lpstr>Discussie </vt:lpstr>
      <vt:lpstr>Correlaties geen causale verbanden</vt:lpstr>
      <vt:lpstr>Bedankt voor het luisteren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Maxim van Duin</dc:creator>
  <cp:lastModifiedBy>Maxim van Duin</cp:lastModifiedBy>
  <cp:revision>1</cp:revision>
  <dcterms:created xsi:type="dcterms:W3CDTF">2025-03-19T07:59:47Z</dcterms:created>
  <dcterms:modified xsi:type="dcterms:W3CDTF">2025-03-20T21:28:32Z</dcterms:modified>
</cp:coreProperties>
</file>