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58" r:id="rId5"/>
    <p:sldId id="259" r:id="rId6"/>
    <p:sldId id="260" r:id="rId7"/>
    <p:sldId id="261" r:id="rId8"/>
    <p:sldId id="262" r:id="rId9"/>
    <p:sldId id="263" r:id="rId10"/>
    <p:sldId id="265" r:id="rId11"/>
    <p:sldId id="269" r:id="rId12"/>
    <p:sldId id="266"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DE690-6E26-4374-9B7C-39A00A773A50}" v="41" dt="2025-03-27T09:44:54.722"/>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2672" autoAdjust="0"/>
  </p:normalViewPr>
  <p:slideViewPr>
    <p:cSldViewPr snapToGrid="0">
      <p:cViewPr varScale="1">
        <p:scale>
          <a:sx n="83" d="100"/>
          <a:sy n="83" d="100"/>
        </p:scale>
        <p:origin x="453"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van Duin" userId="605588a15f647721" providerId="LiveId" clId="{C6CDE690-6E26-4374-9B7C-39A00A773A50}"/>
    <pc:docChg chg="undo redo custSel addSld delSld modSld sldOrd">
      <pc:chgData name="Maxim van Duin" userId="605588a15f647721" providerId="LiveId" clId="{C6CDE690-6E26-4374-9B7C-39A00A773A50}" dt="2025-03-27T10:57:28.764" v="1236" actId="20577"/>
      <pc:docMkLst>
        <pc:docMk/>
      </pc:docMkLst>
      <pc:sldChg chg="addSp modSp mod setBg addAnim modAnim modNotesTx">
        <pc:chgData name="Maxim van Duin" userId="605588a15f647721" providerId="LiveId" clId="{C6CDE690-6E26-4374-9B7C-39A00A773A50}" dt="2025-03-27T10:53:01.967" v="922" actId="20577"/>
        <pc:sldMkLst>
          <pc:docMk/>
          <pc:sldMk cId="3413195058" sldId="256"/>
        </pc:sldMkLst>
        <pc:spChg chg="mod">
          <ac:chgData name="Maxim van Duin" userId="605588a15f647721" providerId="LiveId" clId="{C6CDE690-6E26-4374-9B7C-39A00A773A50}" dt="2025-03-25T14:01:34.051" v="339" actId="26606"/>
          <ac:spMkLst>
            <pc:docMk/>
            <pc:sldMk cId="3413195058" sldId="256"/>
            <ac:spMk id="2" creationId="{22FBF817-74E8-C875-6BA9-F7EACD2860B0}"/>
          </ac:spMkLst>
        </pc:spChg>
        <pc:spChg chg="mod">
          <ac:chgData name="Maxim van Duin" userId="605588a15f647721" providerId="LiveId" clId="{C6CDE690-6E26-4374-9B7C-39A00A773A50}" dt="2025-03-25T14:01:56.941" v="355" actId="20577"/>
          <ac:spMkLst>
            <pc:docMk/>
            <pc:sldMk cId="3413195058" sldId="256"/>
            <ac:spMk id="3" creationId="{C6873205-4969-46BE-D58D-AC03574FC3B4}"/>
          </ac:spMkLst>
        </pc:spChg>
        <pc:spChg chg="add">
          <ac:chgData name="Maxim van Duin" userId="605588a15f647721" providerId="LiveId" clId="{C6CDE690-6E26-4374-9B7C-39A00A773A50}" dt="2025-03-25T14:01:34.051" v="339" actId="26606"/>
          <ac:spMkLst>
            <pc:docMk/>
            <pc:sldMk cId="3413195058" sldId="256"/>
            <ac:spMk id="8" creationId="{6F5A5072-7B47-4D32-B52A-4EBBF590B8A5}"/>
          </ac:spMkLst>
        </pc:spChg>
        <pc:spChg chg="add">
          <ac:chgData name="Maxim van Duin" userId="605588a15f647721" providerId="LiveId" clId="{C6CDE690-6E26-4374-9B7C-39A00A773A50}" dt="2025-03-25T14:01:34.051" v="339" actId="26606"/>
          <ac:spMkLst>
            <pc:docMk/>
            <pc:sldMk cId="3413195058" sldId="256"/>
            <ac:spMk id="10" creationId="{9715DAF0-AE1B-46C9-8A6B-DB2AA05AB91D}"/>
          </ac:spMkLst>
        </pc:spChg>
        <pc:spChg chg="add">
          <ac:chgData name="Maxim van Duin" userId="605588a15f647721" providerId="LiveId" clId="{C6CDE690-6E26-4374-9B7C-39A00A773A50}" dt="2025-03-25T14:01:34.051" v="339" actId="26606"/>
          <ac:spMkLst>
            <pc:docMk/>
            <pc:sldMk cId="3413195058" sldId="256"/>
            <ac:spMk id="12" creationId="{6016219D-510E-4184-9090-6D5578A87BD1}"/>
          </ac:spMkLst>
        </pc:spChg>
        <pc:spChg chg="add">
          <ac:chgData name="Maxim van Duin" userId="605588a15f647721" providerId="LiveId" clId="{C6CDE690-6E26-4374-9B7C-39A00A773A50}" dt="2025-03-25T14:01:34.051" v="339" actId="26606"/>
          <ac:spMkLst>
            <pc:docMk/>
            <pc:sldMk cId="3413195058" sldId="256"/>
            <ac:spMk id="14" creationId="{AFF4A713-7B75-4B21-90D7-5AB19547C728}"/>
          </ac:spMkLst>
        </pc:spChg>
        <pc:spChg chg="add">
          <ac:chgData name="Maxim van Duin" userId="605588a15f647721" providerId="LiveId" clId="{C6CDE690-6E26-4374-9B7C-39A00A773A50}" dt="2025-03-25T14:01:34.051" v="339" actId="26606"/>
          <ac:spMkLst>
            <pc:docMk/>
            <pc:sldMk cId="3413195058" sldId="256"/>
            <ac:spMk id="16" creationId="{DC631C0B-6DA6-4E57-8231-CE32B3434A7E}"/>
          </ac:spMkLst>
        </pc:spChg>
        <pc:spChg chg="add">
          <ac:chgData name="Maxim van Duin" userId="605588a15f647721" providerId="LiveId" clId="{C6CDE690-6E26-4374-9B7C-39A00A773A50}" dt="2025-03-25T14:01:34.051" v="339" actId="26606"/>
          <ac:spMkLst>
            <pc:docMk/>
            <pc:sldMk cId="3413195058" sldId="256"/>
            <ac:spMk id="18" creationId="{C29501E6-A978-4A61-9689-9085AF97A53A}"/>
          </ac:spMkLst>
        </pc:spChg>
      </pc:sldChg>
      <pc:sldChg chg="addSp modSp mod setBg modNotesTx">
        <pc:chgData name="Maxim van Duin" userId="605588a15f647721" providerId="LiveId" clId="{C6CDE690-6E26-4374-9B7C-39A00A773A50}" dt="2025-03-26T12:38:10.165" v="408" actId="114"/>
        <pc:sldMkLst>
          <pc:docMk/>
          <pc:sldMk cId="734004113" sldId="257"/>
        </pc:sldMkLst>
        <pc:spChg chg="mod">
          <ac:chgData name="Maxim van Duin" userId="605588a15f647721" providerId="LiveId" clId="{C6CDE690-6E26-4374-9B7C-39A00A773A50}" dt="2025-03-25T13:57:54.070" v="299" actId="26606"/>
          <ac:spMkLst>
            <pc:docMk/>
            <pc:sldMk cId="734004113" sldId="257"/>
            <ac:spMk id="2" creationId="{6CF6F967-6E52-D614-DE25-06F5BA3F93D8}"/>
          </ac:spMkLst>
        </pc:spChg>
        <pc:spChg chg="mod">
          <ac:chgData name="Maxim van Duin" userId="605588a15f647721" providerId="LiveId" clId="{C6CDE690-6E26-4374-9B7C-39A00A773A50}" dt="2025-03-25T13:57:59.421" v="300" actId="255"/>
          <ac:spMkLst>
            <pc:docMk/>
            <pc:sldMk cId="734004113" sldId="257"/>
            <ac:spMk id="3" creationId="{3352967D-CAA6-926E-2255-9922C57C7E4E}"/>
          </ac:spMkLst>
        </pc:spChg>
        <pc:spChg chg="add">
          <ac:chgData name="Maxim van Duin" userId="605588a15f647721" providerId="LiveId" clId="{C6CDE690-6E26-4374-9B7C-39A00A773A50}" dt="2025-03-25T13:57:54.070" v="299" actId="26606"/>
          <ac:spMkLst>
            <pc:docMk/>
            <pc:sldMk cId="734004113" sldId="257"/>
            <ac:spMk id="8" creationId="{1B15ED52-F352-441B-82BF-E0EA34836D08}"/>
          </ac:spMkLst>
        </pc:spChg>
        <pc:spChg chg="add">
          <ac:chgData name="Maxim van Duin" userId="605588a15f647721" providerId="LiveId" clId="{C6CDE690-6E26-4374-9B7C-39A00A773A50}" dt="2025-03-25T13:57:54.070" v="299" actId="26606"/>
          <ac:spMkLst>
            <pc:docMk/>
            <pc:sldMk cId="734004113" sldId="257"/>
            <ac:spMk id="10" creationId="{3B2E3793-BFE6-45A2-9B7B-E18844431C99}"/>
          </ac:spMkLst>
        </pc:spChg>
        <pc:spChg chg="add">
          <ac:chgData name="Maxim van Duin" userId="605588a15f647721" providerId="LiveId" clId="{C6CDE690-6E26-4374-9B7C-39A00A773A50}" dt="2025-03-25T13:57:54.070" v="299" actId="26606"/>
          <ac:spMkLst>
            <pc:docMk/>
            <pc:sldMk cId="734004113" sldId="257"/>
            <ac:spMk id="12" creationId="{BC4C4868-CB8F-4AF9-9CDB-8108F2C19B67}"/>
          </ac:spMkLst>
        </pc:spChg>
        <pc:spChg chg="add">
          <ac:chgData name="Maxim van Duin" userId="605588a15f647721" providerId="LiveId" clId="{C6CDE690-6E26-4374-9B7C-39A00A773A50}" dt="2025-03-25T13:57:54.070" v="299" actId="26606"/>
          <ac:spMkLst>
            <pc:docMk/>
            <pc:sldMk cId="734004113" sldId="257"/>
            <ac:spMk id="14" creationId="{375E0459-6403-40CD-989D-56A4407CA12E}"/>
          </ac:spMkLst>
        </pc:spChg>
        <pc:spChg chg="add">
          <ac:chgData name="Maxim van Duin" userId="605588a15f647721" providerId="LiveId" clId="{C6CDE690-6E26-4374-9B7C-39A00A773A50}" dt="2025-03-25T13:57:54.070" v="299" actId="26606"/>
          <ac:spMkLst>
            <pc:docMk/>
            <pc:sldMk cId="734004113" sldId="257"/>
            <ac:spMk id="16" creationId="{53E5B1A8-3AC9-4BD1-9BBC-78CA94F2D1BA}"/>
          </ac:spMkLst>
        </pc:spChg>
      </pc:sldChg>
      <pc:sldChg chg="addSp modSp mod setBg modNotesTx">
        <pc:chgData name="Maxim van Duin" userId="605588a15f647721" providerId="LiveId" clId="{C6CDE690-6E26-4374-9B7C-39A00A773A50}" dt="2025-03-26T13:02:29.451" v="409"/>
        <pc:sldMkLst>
          <pc:docMk/>
          <pc:sldMk cId="714667298" sldId="258"/>
        </pc:sldMkLst>
        <pc:spChg chg="mod">
          <ac:chgData name="Maxim van Duin" userId="605588a15f647721" providerId="LiveId" clId="{C6CDE690-6E26-4374-9B7C-39A00A773A50}" dt="2025-03-25T13:56:30.770" v="287" actId="26606"/>
          <ac:spMkLst>
            <pc:docMk/>
            <pc:sldMk cId="714667298" sldId="258"/>
            <ac:spMk id="2" creationId="{49966E52-6EF1-B29B-E414-09360E8E281D}"/>
          </ac:spMkLst>
        </pc:spChg>
        <pc:spChg chg="mod">
          <ac:chgData name="Maxim van Duin" userId="605588a15f647721" providerId="LiveId" clId="{C6CDE690-6E26-4374-9B7C-39A00A773A50}" dt="2025-03-25T13:57:45.304" v="298" actId="255"/>
          <ac:spMkLst>
            <pc:docMk/>
            <pc:sldMk cId="714667298" sldId="258"/>
            <ac:spMk id="3" creationId="{5C7466C3-3D6D-E0CB-A303-B63966C83BA5}"/>
          </ac:spMkLst>
        </pc:spChg>
        <pc:spChg chg="add">
          <ac:chgData name="Maxim van Duin" userId="605588a15f647721" providerId="LiveId" clId="{C6CDE690-6E26-4374-9B7C-39A00A773A50}" dt="2025-03-25T13:56:30.770" v="287" actId="26606"/>
          <ac:spMkLst>
            <pc:docMk/>
            <pc:sldMk cId="714667298" sldId="258"/>
            <ac:spMk id="8" creationId="{1B15ED52-F352-441B-82BF-E0EA34836D08}"/>
          </ac:spMkLst>
        </pc:spChg>
        <pc:spChg chg="add">
          <ac:chgData name="Maxim van Duin" userId="605588a15f647721" providerId="LiveId" clId="{C6CDE690-6E26-4374-9B7C-39A00A773A50}" dt="2025-03-25T13:56:30.770" v="287" actId="26606"/>
          <ac:spMkLst>
            <pc:docMk/>
            <pc:sldMk cId="714667298" sldId="258"/>
            <ac:spMk id="10" creationId="{3B2E3793-BFE6-45A2-9B7B-E18844431C99}"/>
          </ac:spMkLst>
        </pc:spChg>
        <pc:spChg chg="add">
          <ac:chgData name="Maxim van Duin" userId="605588a15f647721" providerId="LiveId" clId="{C6CDE690-6E26-4374-9B7C-39A00A773A50}" dt="2025-03-25T13:56:30.770" v="287" actId="26606"/>
          <ac:spMkLst>
            <pc:docMk/>
            <pc:sldMk cId="714667298" sldId="258"/>
            <ac:spMk id="12" creationId="{BC4C4868-CB8F-4AF9-9CDB-8108F2C19B67}"/>
          </ac:spMkLst>
        </pc:spChg>
        <pc:spChg chg="add">
          <ac:chgData name="Maxim van Duin" userId="605588a15f647721" providerId="LiveId" clId="{C6CDE690-6E26-4374-9B7C-39A00A773A50}" dt="2025-03-25T13:56:30.770" v="287" actId="26606"/>
          <ac:spMkLst>
            <pc:docMk/>
            <pc:sldMk cId="714667298" sldId="258"/>
            <ac:spMk id="14" creationId="{375E0459-6403-40CD-989D-56A4407CA12E}"/>
          </ac:spMkLst>
        </pc:spChg>
        <pc:spChg chg="add">
          <ac:chgData name="Maxim van Duin" userId="605588a15f647721" providerId="LiveId" clId="{C6CDE690-6E26-4374-9B7C-39A00A773A50}" dt="2025-03-25T13:56:30.770" v="287" actId="26606"/>
          <ac:spMkLst>
            <pc:docMk/>
            <pc:sldMk cId="714667298" sldId="258"/>
            <ac:spMk id="16" creationId="{53E5B1A8-3AC9-4BD1-9BBC-78CA94F2D1BA}"/>
          </ac:spMkLst>
        </pc:spChg>
      </pc:sldChg>
      <pc:sldChg chg="addSp delSp modSp new mod setBg">
        <pc:chgData name="Maxim van Duin" userId="605588a15f647721" providerId="LiveId" clId="{C6CDE690-6E26-4374-9B7C-39A00A773A50}" dt="2025-03-25T13:58:46.984" v="304" actId="26606"/>
        <pc:sldMkLst>
          <pc:docMk/>
          <pc:sldMk cId="357149898" sldId="259"/>
        </pc:sldMkLst>
        <pc:spChg chg="mod">
          <ac:chgData name="Maxim van Duin" userId="605588a15f647721" providerId="LiveId" clId="{C6CDE690-6E26-4374-9B7C-39A00A773A50}" dt="2025-03-25T13:58:46.984" v="304" actId="26606"/>
          <ac:spMkLst>
            <pc:docMk/>
            <pc:sldMk cId="357149898" sldId="259"/>
            <ac:spMk id="2" creationId="{DDC4BC59-F6C8-62BB-2565-D49D7E158323}"/>
          </ac:spMkLst>
        </pc:spChg>
        <pc:spChg chg="add">
          <ac:chgData name="Maxim van Duin" userId="605588a15f647721" providerId="LiveId" clId="{C6CDE690-6E26-4374-9B7C-39A00A773A50}" dt="2025-03-25T13:58:46.984" v="304" actId="26606"/>
          <ac:spMkLst>
            <pc:docMk/>
            <pc:sldMk cId="357149898" sldId="259"/>
            <ac:spMk id="12" creationId="{BACC6370-2D7E-4714-9D71-7542949D7D5D}"/>
          </ac:spMkLst>
        </pc:spChg>
        <pc:spChg chg="add">
          <ac:chgData name="Maxim van Duin" userId="605588a15f647721" providerId="LiveId" clId="{C6CDE690-6E26-4374-9B7C-39A00A773A50}" dt="2025-03-25T13:58:46.984" v="304" actId="26606"/>
          <ac:spMkLst>
            <pc:docMk/>
            <pc:sldMk cId="357149898" sldId="259"/>
            <ac:spMk id="14" creationId="{F68B3F68-107C-434F-AA38-110D5EA91B85}"/>
          </ac:spMkLst>
        </pc:spChg>
        <pc:spChg chg="add">
          <ac:chgData name="Maxim van Duin" userId="605588a15f647721" providerId="LiveId" clId="{C6CDE690-6E26-4374-9B7C-39A00A773A50}" dt="2025-03-25T13:58:46.984" v="304" actId="26606"/>
          <ac:spMkLst>
            <pc:docMk/>
            <pc:sldMk cId="357149898" sldId="259"/>
            <ac:spMk id="16" creationId="{AAD0DBB9-1A4B-4391-81D4-CB19F9AB918A}"/>
          </ac:spMkLst>
        </pc:spChg>
        <pc:spChg chg="add">
          <ac:chgData name="Maxim van Duin" userId="605588a15f647721" providerId="LiveId" clId="{C6CDE690-6E26-4374-9B7C-39A00A773A50}" dt="2025-03-25T13:58:46.984" v="304" actId="26606"/>
          <ac:spMkLst>
            <pc:docMk/>
            <pc:sldMk cId="357149898" sldId="259"/>
            <ac:spMk id="18" creationId="{063BBA22-50EA-4C4D-BE05-F1CE4E63AA56}"/>
          </ac:spMkLst>
        </pc:spChg>
        <pc:graphicFrameChg chg="add mod ord modGraphic">
          <ac:chgData name="Maxim van Duin" userId="605588a15f647721" providerId="LiveId" clId="{C6CDE690-6E26-4374-9B7C-39A00A773A50}" dt="2025-03-25T13:58:46.984" v="304" actId="26606"/>
          <ac:graphicFrameMkLst>
            <pc:docMk/>
            <pc:sldMk cId="357149898" sldId="259"/>
            <ac:graphicFrameMk id="7" creationId="{C3CC0929-0949-5EBA-41AA-54C77D75CC7A}"/>
          </ac:graphicFrameMkLst>
        </pc:graphicFrameChg>
      </pc:sldChg>
      <pc:sldChg chg="addSp delSp modSp new mod setBg">
        <pc:chgData name="Maxim van Duin" userId="605588a15f647721" providerId="LiveId" clId="{C6CDE690-6E26-4374-9B7C-39A00A773A50}" dt="2025-03-25T13:58:39.648" v="303" actId="26606"/>
        <pc:sldMkLst>
          <pc:docMk/>
          <pc:sldMk cId="1238946462" sldId="260"/>
        </pc:sldMkLst>
        <pc:spChg chg="mod">
          <ac:chgData name="Maxim van Duin" userId="605588a15f647721" providerId="LiveId" clId="{C6CDE690-6E26-4374-9B7C-39A00A773A50}" dt="2025-03-25T13:58:39.648" v="303" actId="26606"/>
          <ac:spMkLst>
            <pc:docMk/>
            <pc:sldMk cId="1238946462" sldId="260"/>
            <ac:spMk id="2" creationId="{A94D947A-5720-0908-4F15-689DAD859E1C}"/>
          </ac:spMkLst>
        </pc:spChg>
        <pc:spChg chg="add">
          <ac:chgData name="Maxim van Duin" userId="605588a15f647721" providerId="LiveId" clId="{C6CDE690-6E26-4374-9B7C-39A00A773A50}" dt="2025-03-25T13:58:39.648" v="303" actId="26606"/>
          <ac:spMkLst>
            <pc:docMk/>
            <pc:sldMk cId="1238946462" sldId="260"/>
            <ac:spMk id="9" creationId="{BACC6370-2D7E-4714-9D71-7542949D7D5D}"/>
          </ac:spMkLst>
        </pc:spChg>
        <pc:spChg chg="add">
          <ac:chgData name="Maxim van Duin" userId="605588a15f647721" providerId="LiveId" clId="{C6CDE690-6E26-4374-9B7C-39A00A773A50}" dt="2025-03-25T13:58:39.648" v="303" actId="26606"/>
          <ac:spMkLst>
            <pc:docMk/>
            <pc:sldMk cId="1238946462" sldId="260"/>
            <ac:spMk id="11" creationId="{F68B3F68-107C-434F-AA38-110D5EA91B85}"/>
          </ac:spMkLst>
        </pc:spChg>
        <pc:spChg chg="add">
          <ac:chgData name="Maxim van Duin" userId="605588a15f647721" providerId="LiveId" clId="{C6CDE690-6E26-4374-9B7C-39A00A773A50}" dt="2025-03-25T13:58:39.648" v="303" actId="26606"/>
          <ac:spMkLst>
            <pc:docMk/>
            <pc:sldMk cId="1238946462" sldId="260"/>
            <ac:spMk id="13" creationId="{AAD0DBB9-1A4B-4391-81D4-CB19F9AB918A}"/>
          </ac:spMkLst>
        </pc:spChg>
        <pc:spChg chg="add">
          <ac:chgData name="Maxim van Duin" userId="605588a15f647721" providerId="LiveId" clId="{C6CDE690-6E26-4374-9B7C-39A00A773A50}" dt="2025-03-25T13:58:39.648" v="303" actId="26606"/>
          <ac:spMkLst>
            <pc:docMk/>
            <pc:sldMk cId="1238946462" sldId="260"/>
            <ac:spMk id="15" creationId="{063BBA22-50EA-4C4D-BE05-F1CE4E63AA56}"/>
          </ac:spMkLst>
        </pc:spChg>
        <pc:graphicFrameChg chg="add mod ord modGraphic">
          <ac:chgData name="Maxim van Duin" userId="605588a15f647721" providerId="LiveId" clId="{C6CDE690-6E26-4374-9B7C-39A00A773A50}" dt="2025-03-25T13:58:39.648" v="303" actId="26606"/>
          <ac:graphicFrameMkLst>
            <pc:docMk/>
            <pc:sldMk cId="1238946462" sldId="260"/>
            <ac:graphicFrameMk id="4" creationId="{9C0858FF-5073-D9E9-F090-E625C8C39C77}"/>
          </ac:graphicFrameMkLst>
        </pc:graphicFrameChg>
      </pc:sldChg>
      <pc:sldChg chg="addSp delSp modSp new mod setBg">
        <pc:chgData name="Maxim van Duin" userId="605588a15f647721" providerId="LiveId" clId="{C6CDE690-6E26-4374-9B7C-39A00A773A50}" dt="2025-03-25T13:58:28.902" v="301" actId="26606"/>
        <pc:sldMkLst>
          <pc:docMk/>
          <pc:sldMk cId="1072659736" sldId="261"/>
        </pc:sldMkLst>
        <pc:spChg chg="mod">
          <ac:chgData name="Maxim van Duin" userId="605588a15f647721" providerId="LiveId" clId="{C6CDE690-6E26-4374-9B7C-39A00A773A50}" dt="2025-03-25T13:58:28.902" v="301" actId="26606"/>
          <ac:spMkLst>
            <pc:docMk/>
            <pc:sldMk cId="1072659736" sldId="261"/>
            <ac:spMk id="2" creationId="{D3283DB1-C3B0-1933-FE6D-52574F552E73}"/>
          </ac:spMkLst>
        </pc:spChg>
        <pc:spChg chg="add">
          <ac:chgData name="Maxim van Duin" userId="605588a15f647721" providerId="LiveId" clId="{C6CDE690-6E26-4374-9B7C-39A00A773A50}" dt="2025-03-25T13:58:28.902" v="301" actId="26606"/>
          <ac:spMkLst>
            <pc:docMk/>
            <pc:sldMk cId="1072659736" sldId="261"/>
            <ac:spMk id="9" creationId="{BACC6370-2D7E-4714-9D71-7542949D7D5D}"/>
          </ac:spMkLst>
        </pc:spChg>
        <pc:spChg chg="add">
          <ac:chgData name="Maxim van Duin" userId="605588a15f647721" providerId="LiveId" clId="{C6CDE690-6E26-4374-9B7C-39A00A773A50}" dt="2025-03-25T13:58:28.902" v="301" actId="26606"/>
          <ac:spMkLst>
            <pc:docMk/>
            <pc:sldMk cId="1072659736" sldId="261"/>
            <ac:spMk id="11" creationId="{F68B3F68-107C-434F-AA38-110D5EA91B85}"/>
          </ac:spMkLst>
        </pc:spChg>
        <pc:spChg chg="add">
          <ac:chgData name="Maxim van Duin" userId="605588a15f647721" providerId="LiveId" clId="{C6CDE690-6E26-4374-9B7C-39A00A773A50}" dt="2025-03-25T13:58:28.902" v="301" actId="26606"/>
          <ac:spMkLst>
            <pc:docMk/>
            <pc:sldMk cId="1072659736" sldId="261"/>
            <ac:spMk id="13" creationId="{AAD0DBB9-1A4B-4391-81D4-CB19F9AB918A}"/>
          </ac:spMkLst>
        </pc:spChg>
        <pc:spChg chg="add">
          <ac:chgData name="Maxim van Duin" userId="605588a15f647721" providerId="LiveId" clId="{C6CDE690-6E26-4374-9B7C-39A00A773A50}" dt="2025-03-25T13:58:28.902" v="301" actId="26606"/>
          <ac:spMkLst>
            <pc:docMk/>
            <pc:sldMk cId="1072659736" sldId="261"/>
            <ac:spMk id="15" creationId="{063BBA22-50EA-4C4D-BE05-F1CE4E63AA56}"/>
          </ac:spMkLst>
        </pc:spChg>
        <pc:graphicFrameChg chg="add mod ord modGraphic">
          <ac:chgData name="Maxim van Duin" userId="605588a15f647721" providerId="LiveId" clId="{C6CDE690-6E26-4374-9B7C-39A00A773A50}" dt="2025-03-25T13:58:28.902" v="301" actId="26606"/>
          <ac:graphicFrameMkLst>
            <pc:docMk/>
            <pc:sldMk cId="1072659736" sldId="261"/>
            <ac:graphicFrameMk id="4" creationId="{CBAF747C-B421-821E-B5F0-BEFCBA4A775D}"/>
          </ac:graphicFrameMkLst>
        </pc:graphicFrameChg>
      </pc:sldChg>
      <pc:sldChg chg="addSp delSp modSp new mod setBg">
        <pc:chgData name="Maxim van Duin" userId="605588a15f647721" providerId="LiveId" clId="{C6CDE690-6E26-4374-9B7C-39A00A773A50}" dt="2025-03-25T13:58:35.431" v="302" actId="26606"/>
        <pc:sldMkLst>
          <pc:docMk/>
          <pc:sldMk cId="967973693" sldId="262"/>
        </pc:sldMkLst>
        <pc:spChg chg="mod">
          <ac:chgData name="Maxim van Duin" userId="605588a15f647721" providerId="LiveId" clId="{C6CDE690-6E26-4374-9B7C-39A00A773A50}" dt="2025-03-25T13:58:35.431" v="302" actId="26606"/>
          <ac:spMkLst>
            <pc:docMk/>
            <pc:sldMk cId="967973693" sldId="262"/>
            <ac:spMk id="2" creationId="{4D1AFC71-ED45-D0BC-7275-B9D9449AD2F2}"/>
          </ac:spMkLst>
        </pc:spChg>
        <pc:spChg chg="add">
          <ac:chgData name="Maxim van Duin" userId="605588a15f647721" providerId="LiveId" clId="{C6CDE690-6E26-4374-9B7C-39A00A773A50}" dt="2025-03-25T13:58:35.431" v="302" actId="26606"/>
          <ac:spMkLst>
            <pc:docMk/>
            <pc:sldMk cId="967973693" sldId="262"/>
            <ac:spMk id="9" creationId="{BACC6370-2D7E-4714-9D71-7542949D7D5D}"/>
          </ac:spMkLst>
        </pc:spChg>
        <pc:spChg chg="add">
          <ac:chgData name="Maxim van Duin" userId="605588a15f647721" providerId="LiveId" clId="{C6CDE690-6E26-4374-9B7C-39A00A773A50}" dt="2025-03-25T13:58:35.431" v="302" actId="26606"/>
          <ac:spMkLst>
            <pc:docMk/>
            <pc:sldMk cId="967973693" sldId="262"/>
            <ac:spMk id="11" creationId="{F68B3F68-107C-434F-AA38-110D5EA91B85}"/>
          </ac:spMkLst>
        </pc:spChg>
        <pc:spChg chg="add">
          <ac:chgData name="Maxim van Duin" userId="605588a15f647721" providerId="LiveId" clId="{C6CDE690-6E26-4374-9B7C-39A00A773A50}" dt="2025-03-25T13:58:35.431" v="302" actId="26606"/>
          <ac:spMkLst>
            <pc:docMk/>
            <pc:sldMk cId="967973693" sldId="262"/>
            <ac:spMk id="13" creationId="{AAD0DBB9-1A4B-4391-81D4-CB19F9AB918A}"/>
          </ac:spMkLst>
        </pc:spChg>
        <pc:spChg chg="add">
          <ac:chgData name="Maxim van Duin" userId="605588a15f647721" providerId="LiveId" clId="{C6CDE690-6E26-4374-9B7C-39A00A773A50}" dt="2025-03-25T13:58:35.431" v="302" actId="26606"/>
          <ac:spMkLst>
            <pc:docMk/>
            <pc:sldMk cId="967973693" sldId="262"/>
            <ac:spMk id="15" creationId="{063BBA22-50EA-4C4D-BE05-F1CE4E63AA56}"/>
          </ac:spMkLst>
        </pc:spChg>
        <pc:graphicFrameChg chg="add del mod ord modGraphic">
          <ac:chgData name="Maxim van Duin" userId="605588a15f647721" providerId="LiveId" clId="{C6CDE690-6E26-4374-9B7C-39A00A773A50}" dt="2025-03-25T13:58:35.431" v="302" actId="26606"/>
          <ac:graphicFrameMkLst>
            <pc:docMk/>
            <pc:sldMk cId="967973693" sldId="262"/>
            <ac:graphicFrameMk id="4" creationId="{B9B5C4C1-6008-3B5A-8AF7-8FE493808CF4}"/>
          </ac:graphicFrameMkLst>
        </pc:graphicFrameChg>
      </pc:sldChg>
      <pc:sldChg chg="addSp modSp new mod setBg modNotesTx">
        <pc:chgData name="Maxim van Duin" userId="605588a15f647721" providerId="LiveId" clId="{C6CDE690-6E26-4374-9B7C-39A00A773A50}" dt="2025-03-27T10:52:54.236" v="920" actId="20577"/>
        <pc:sldMkLst>
          <pc:docMk/>
          <pc:sldMk cId="2994770096" sldId="263"/>
        </pc:sldMkLst>
        <pc:spChg chg="mod">
          <ac:chgData name="Maxim van Duin" userId="605588a15f647721" providerId="LiveId" clId="{C6CDE690-6E26-4374-9B7C-39A00A773A50}" dt="2025-03-25T13:58:55.952" v="305" actId="26606"/>
          <ac:spMkLst>
            <pc:docMk/>
            <pc:sldMk cId="2994770096" sldId="263"/>
            <ac:spMk id="2" creationId="{C6336260-E13C-AF57-311B-D1BA35E14753}"/>
          </ac:spMkLst>
        </pc:spChg>
        <pc:spChg chg="mod">
          <ac:chgData name="Maxim van Duin" userId="605588a15f647721" providerId="LiveId" clId="{C6CDE690-6E26-4374-9B7C-39A00A773A50}" dt="2025-03-27T10:52:54.236" v="920" actId="20577"/>
          <ac:spMkLst>
            <pc:docMk/>
            <pc:sldMk cId="2994770096" sldId="263"/>
            <ac:spMk id="3" creationId="{BE9BE1B0-A987-5F80-A6D1-AF0F103D8DDA}"/>
          </ac:spMkLst>
        </pc:spChg>
        <pc:spChg chg="add">
          <ac:chgData name="Maxim van Duin" userId="605588a15f647721" providerId="LiveId" clId="{C6CDE690-6E26-4374-9B7C-39A00A773A50}" dt="2025-03-25T13:58:55.952" v="305" actId="26606"/>
          <ac:spMkLst>
            <pc:docMk/>
            <pc:sldMk cId="2994770096" sldId="263"/>
            <ac:spMk id="8" creationId="{1B15ED52-F352-441B-82BF-E0EA34836D08}"/>
          </ac:spMkLst>
        </pc:spChg>
        <pc:spChg chg="add">
          <ac:chgData name="Maxim van Duin" userId="605588a15f647721" providerId="LiveId" clId="{C6CDE690-6E26-4374-9B7C-39A00A773A50}" dt="2025-03-25T13:58:55.952" v="305" actId="26606"/>
          <ac:spMkLst>
            <pc:docMk/>
            <pc:sldMk cId="2994770096" sldId="263"/>
            <ac:spMk id="10" creationId="{3B2E3793-BFE6-45A2-9B7B-E18844431C99}"/>
          </ac:spMkLst>
        </pc:spChg>
        <pc:spChg chg="add">
          <ac:chgData name="Maxim van Duin" userId="605588a15f647721" providerId="LiveId" clId="{C6CDE690-6E26-4374-9B7C-39A00A773A50}" dt="2025-03-25T13:58:55.952" v="305" actId="26606"/>
          <ac:spMkLst>
            <pc:docMk/>
            <pc:sldMk cId="2994770096" sldId="263"/>
            <ac:spMk id="12" creationId="{BC4C4868-CB8F-4AF9-9CDB-8108F2C19B67}"/>
          </ac:spMkLst>
        </pc:spChg>
        <pc:spChg chg="add">
          <ac:chgData name="Maxim van Duin" userId="605588a15f647721" providerId="LiveId" clId="{C6CDE690-6E26-4374-9B7C-39A00A773A50}" dt="2025-03-25T13:58:55.952" v="305" actId="26606"/>
          <ac:spMkLst>
            <pc:docMk/>
            <pc:sldMk cId="2994770096" sldId="263"/>
            <ac:spMk id="14" creationId="{375E0459-6403-40CD-989D-56A4407CA12E}"/>
          </ac:spMkLst>
        </pc:spChg>
        <pc:spChg chg="add">
          <ac:chgData name="Maxim van Duin" userId="605588a15f647721" providerId="LiveId" clId="{C6CDE690-6E26-4374-9B7C-39A00A773A50}" dt="2025-03-25T13:58:55.952" v="305" actId="26606"/>
          <ac:spMkLst>
            <pc:docMk/>
            <pc:sldMk cId="2994770096" sldId="263"/>
            <ac:spMk id="16" creationId="{53E5B1A8-3AC9-4BD1-9BBC-78CA94F2D1BA}"/>
          </ac:spMkLst>
        </pc:spChg>
      </pc:sldChg>
      <pc:sldChg chg="addSp modSp new del mod setBg modNotesTx">
        <pc:chgData name="Maxim van Duin" userId="605588a15f647721" providerId="LiveId" clId="{C6CDE690-6E26-4374-9B7C-39A00A773A50}" dt="2025-03-25T14:01:20.297" v="338" actId="47"/>
        <pc:sldMkLst>
          <pc:docMk/>
          <pc:sldMk cId="4025806648" sldId="264"/>
        </pc:sldMkLst>
      </pc:sldChg>
      <pc:sldChg chg="addSp modSp new mod setBg modNotesTx">
        <pc:chgData name="Maxim van Duin" userId="605588a15f647721" providerId="LiveId" clId="{C6CDE690-6E26-4374-9B7C-39A00A773A50}" dt="2025-03-25T14:01:18.843" v="337"/>
        <pc:sldMkLst>
          <pc:docMk/>
          <pc:sldMk cId="2509799478" sldId="265"/>
        </pc:sldMkLst>
        <pc:spChg chg="mod">
          <ac:chgData name="Maxim van Duin" userId="605588a15f647721" providerId="LiveId" clId="{C6CDE690-6E26-4374-9B7C-39A00A773A50}" dt="2025-03-25T13:59:22.406" v="320" actId="20577"/>
          <ac:spMkLst>
            <pc:docMk/>
            <pc:sldMk cId="2509799478" sldId="265"/>
            <ac:spMk id="2" creationId="{BC9D5A8A-9A38-FB9A-F20C-BE65191AF0F2}"/>
          </ac:spMkLst>
        </pc:spChg>
        <pc:spChg chg="mod">
          <ac:chgData name="Maxim van Duin" userId="605588a15f647721" providerId="LiveId" clId="{C6CDE690-6E26-4374-9B7C-39A00A773A50}" dt="2025-03-25T14:01:09.165" v="336" actId="27636"/>
          <ac:spMkLst>
            <pc:docMk/>
            <pc:sldMk cId="2509799478" sldId="265"/>
            <ac:spMk id="3" creationId="{1C22DBEB-D828-A6D5-650B-4893630E3848}"/>
          </ac:spMkLst>
        </pc:spChg>
        <pc:spChg chg="add">
          <ac:chgData name="Maxim van Duin" userId="605588a15f647721" providerId="LiveId" clId="{C6CDE690-6E26-4374-9B7C-39A00A773A50}" dt="2025-03-25T13:59:15.184" v="308" actId="26606"/>
          <ac:spMkLst>
            <pc:docMk/>
            <pc:sldMk cId="2509799478" sldId="265"/>
            <ac:spMk id="8" creationId="{1B15ED52-F352-441B-82BF-E0EA34836D08}"/>
          </ac:spMkLst>
        </pc:spChg>
        <pc:spChg chg="add">
          <ac:chgData name="Maxim van Duin" userId="605588a15f647721" providerId="LiveId" clId="{C6CDE690-6E26-4374-9B7C-39A00A773A50}" dt="2025-03-25T13:59:15.184" v="308" actId="26606"/>
          <ac:spMkLst>
            <pc:docMk/>
            <pc:sldMk cId="2509799478" sldId="265"/>
            <ac:spMk id="10" creationId="{3B2E3793-BFE6-45A2-9B7B-E18844431C99}"/>
          </ac:spMkLst>
        </pc:spChg>
        <pc:spChg chg="add">
          <ac:chgData name="Maxim van Duin" userId="605588a15f647721" providerId="LiveId" clId="{C6CDE690-6E26-4374-9B7C-39A00A773A50}" dt="2025-03-25T13:59:15.184" v="308" actId="26606"/>
          <ac:spMkLst>
            <pc:docMk/>
            <pc:sldMk cId="2509799478" sldId="265"/>
            <ac:spMk id="12" creationId="{BC4C4868-CB8F-4AF9-9CDB-8108F2C19B67}"/>
          </ac:spMkLst>
        </pc:spChg>
        <pc:spChg chg="add">
          <ac:chgData name="Maxim van Duin" userId="605588a15f647721" providerId="LiveId" clId="{C6CDE690-6E26-4374-9B7C-39A00A773A50}" dt="2025-03-25T13:59:15.184" v="308" actId="26606"/>
          <ac:spMkLst>
            <pc:docMk/>
            <pc:sldMk cId="2509799478" sldId="265"/>
            <ac:spMk id="14" creationId="{375E0459-6403-40CD-989D-56A4407CA12E}"/>
          </ac:spMkLst>
        </pc:spChg>
        <pc:spChg chg="add">
          <ac:chgData name="Maxim van Duin" userId="605588a15f647721" providerId="LiveId" clId="{C6CDE690-6E26-4374-9B7C-39A00A773A50}" dt="2025-03-25T13:59:15.184" v="308" actId="26606"/>
          <ac:spMkLst>
            <pc:docMk/>
            <pc:sldMk cId="2509799478" sldId="265"/>
            <ac:spMk id="16" creationId="{53E5B1A8-3AC9-4BD1-9BBC-78CA94F2D1BA}"/>
          </ac:spMkLst>
        </pc:spChg>
      </pc:sldChg>
      <pc:sldChg chg="addSp delSp modSp new mod setBg addAnim modAnim">
        <pc:chgData name="Maxim van Duin" userId="605588a15f647721" providerId="LiveId" clId="{C6CDE690-6E26-4374-9B7C-39A00A773A50}" dt="2025-03-26T12:35:35.831" v="401"/>
        <pc:sldMkLst>
          <pc:docMk/>
          <pc:sldMk cId="204109285" sldId="266"/>
        </pc:sldMkLst>
        <pc:spChg chg="mod">
          <ac:chgData name="Maxim van Duin" userId="605588a15f647721" providerId="LiveId" clId="{C6CDE690-6E26-4374-9B7C-39A00A773A50}" dt="2025-03-26T12:35:07.561" v="396" actId="26606"/>
          <ac:spMkLst>
            <pc:docMk/>
            <pc:sldMk cId="204109285" sldId="266"/>
            <ac:spMk id="2" creationId="{D8C01C46-1BDA-5A3A-1FEE-4512F29F1944}"/>
          </ac:spMkLst>
        </pc:spChg>
        <pc:spChg chg="mod">
          <ac:chgData name="Maxim van Duin" userId="605588a15f647721" providerId="LiveId" clId="{C6CDE690-6E26-4374-9B7C-39A00A773A50}" dt="2025-03-26T12:35:23.782" v="398" actId="26606"/>
          <ac:spMkLst>
            <pc:docMk/>
            <pc:sldMk cId="204109285" sldId="266"/>
            <ac:spMk id="3" creationId="{5A58EE59-E69E-DD39-A390-E525DB5FF8EE}"/>
          </ac:spMkLst>
        </pc:spChg>
        <pc:spChg chg="add">
          <ac:chgData name="Maxim van Duin" userId="605588a15f647721" providerId="LiveId" clId="{C6CDE690-6E26-4374-9B7C-39A00A773A50}" dt="2025-03-26T12:35:07.561" v="396" actId="26606"/>
          <ac:spMkLst>
            <pc:docMk/>
            <pc:sldMk cId="204109285" sldId="266"/>
            <ac:spMk id="8" creationId="{6F5A5072-7B47-4D32-B52A-4EBBF590B8A5}"/>
          </ac:spMkLst>
        </pc:spChg>
        <pc:spChg chg="add">
          <ac:chgData name="Maxim van Duin" userId="605588a15f647721" providerId="LiveId" clId="{C6CDE690-6E26-4374-9B7C-39A00A773A50}" dt="2025-03-26T12:35:07.561" v="396" actId="26606"/>
          <ac:spMkLst>
            <pc:docMk/>
            <pc:sldMk cId="204109285" sldId="266"/>
            <ac:spMk id="10" creationId="{9715DAF0-AE1B-46C9-8A6B-DB2AA05AB91D}"/>
          </ac:spMkLst>
        </pc:spChg>
        <pc:spChg chg="add del">
          <ac:chgData name="Maxim van Duin" userId="605588a15f647721" providerId="LiveId" clId="{C6CDE690-6E26-4374-9B7C-39A00A773A50}" dt="2025-03-26T12:35:23.787" v="399" actId="26606"/>
          <ac:spMkLst>
            <pc:docMk/>
            <pc:sldMk cId="204109285" sldId="266"/>
            <ac:spMk id="12" creationId="{6016219D-510E-4184-9090-6D5578A87BD1}"/>
          </ac:spMkLst>
        </pc:spChg>
        <pc:spChg chg="add del">
          <ac:chgData name="Maxim van Duin" userId="605588a15f647721" providerId="LiveId" clId="{C6CDE690-6E26-4374-9B7C-39A00A773A50}" dt="2025-03-26T12:35:23.787" v="399" actId="26606"/>
          <ac:spMkLst>
            <pc:docMk/>
            <pc:sldMk cId="204109285" sldId="266"/>
            <ac:spMk id="14" creationId="{AFF4A713-7B75-4B21-90D7-5AB19547C728}"/>
          </ac:spMkLst>
        </pc:spChg>
        <pc:spChg chg="add del">
          <ac:chgData name="Maxim van Duin" userId="605588a15f647721" providerId="LiveId" clId="{C6CDE690-6E26-4374-9B7C-39A00A773A50}" dt="2025-03-26T12:35:23.787" v="399" actId="26606"/>
          <ac:spMkLst>
            <pc:docMk/>
            <pc:sldMk cId="204109285" sldId="266"/>
            <ac:spMk id="16" creationId="{DC631C0B-6DA6-4E57-8231-CE32B3434A7E}"/>
          </ac:spMkLst>
        </pc:spChg>
        <pc:spChg chg="add del">
          <ac:chgData name="Maxim van Duin" userId="605588a15f647721" providerId="LiveId" clId="{C6CDE690-6E26-4374-9B7C-39A00A773A50}" dt="2025-03-26T12:35:23.787" v="399" actId="26606"/>
          <ac:spMkLst>
            <pc:docMk/>
            <pc:sldMk cId="204109285" sldId="266"/>
            <ac:spMk id="18" creationId="{C29501E6-A978-4A61-9689-9085AF97A53A}"/>
          </ac:spMkLst>
        </pc:spChg>
        <pc:spChg chg="add del">
          <ac:chgData name="Maxim van Duin" userId="605588a15f647721" providerId="LiveId" clId="{C6CDE690-6E26-4374-9B7C-39A00A773A50}" dt="2025-03-26T12:35:23.782" v="398" actId="26606"/>
          <ac:spMkLst>
            <pc:docMk/>
            <pc:sldMk cId="204109285" sldId="266"/>
            <ac:spMk id="23" creationId="{0E30439A-8A5B-46EC-8283-9B6B031D40D0}"/>
          </ac:spMkLst>
        </pc:spChg>
        <pc:spChg chg="add del">
          <ac:chgData name="Maxim van Duin" userId="605588a15f647721" providerId="LiveId" clId="{C6CDE690-6E26-4374-9B7C-39A00A773A50}" dt="2025-03-26T12:35:23.782" v="398" actId="26606"/>
          <ac:spMkLst>
            <pc:docMk/>
            <pc:sldMk cId="204109285" sldId="266"/>
            <ac:spMk id="25" creationId="{5CEAD642-85CF-4750-8432-7C80C901F001}"/>
          </ac:spMkLst>
        </pc:spChg>
        <pc:spChg chg="add del">
          <ac:chgData name="Maxim van Duin" userId="605588a15f647721" providerId="LiveId" clId="{C6CDE690-6E26-4374-9B7C-39A00A773A50}" dt="2025-03-26T12:35:23.782" v="398" actId="26606"/>
          <ac:spMkLst>
            <pc:docMk/>
            <pc:sldMk cId="204109285" sldId="266"/>
            <ac:spMk id="27" creationId="{FA33EEAE-15D5-4119-8C1E-89D943F911EF}"/>
          </ac:spMkLst>
        </pc:spChg>
        <pc:spChg chg="add del">
          <ac:chgData name="Maxim van Duin" userId="605588a15f647721" providerId="LiveId" clId="{C6CDE690-6E26-4374-9B7C-39A00A773A50}" dt="2025-03-26T12:35:23.782" v="398" actId="26606"/>
          <ac:spMkLst>
            <pc:docMk/>
            <pc:sldMk cId="204109285" sldId="266"/>
            <ac:spMk id="29" creationId="{730D8B3B-9B80-4025-B934-26DC7D7CD231}"/>
          </ac:spMkLst>
        </pc:spChg>
        <pc:spChg chg="add del">
          <ac:chgData name="Maxim van Duin" userId="605588a15f647721" providerId="LiveId" clId="{C6CDE690-6E26-4374-9B7C-39A00A773A50}" dt="2025-03-26T12:35:23.782" v="398" actId="26606"/>
          <ac:spMkLst>
            <pc:docMk/>
            <pc:sldMk cId="204109285" sldId="266"/>
            <ac:spMk id="33" creationId="{8C516CC8-80AC-446C-A56E-9F54B7210402}"/>
          </ac:spMkLst>
        </pc:spChg>
        <pc:spChg chg="add del">
          <ac:chgData name="Maxim van Duin" userId="605588a15f647721" providerId="LiveId" clId="{C6CDE690-6E26-4374-9B7C-39A00A773A50}" dt="2025-03-26T12:35:23.782" v="398" actId="26606"/>
          <ac:spMkLst>
            <pc:docMk/>
            <pc:sldMk cId="204109285" sldId="266"/>
            <ac:spMk id="35" creationId="{53947E58-F088-49F1-A3D1-DEA690192E84}"/>
          </ac:spMkLst>
        </pc:spChg>
        <pc:spChg chg="add">
          <ac:chgData name="Maxim van Duin" userId="605588a15f647721" providerId="LiveId" clId="{C6CDE690-6E26-4374-9B7C-39A00A773A50}" dt="2025-03-26T12:35:23.787" v="399" actId="26606"/>
          <ac:spMkLst>
            <pc:docMk/>
            <pc:sldMk cId="204109285" sldId="266"/>
            <ac:spMk id="37" creationId="{6F5A5072-7B47-4D32-B52A-4EBBF590B8A5}"/>
          </ac:spMkLst>
        </pc:spChg>
        <pc:spChg chg="add">
          <ac:chgData name="Maxim van Duin" userId="605588a15f647721" providerId="LiveId" clId="{C6CDE690-6E26-4374-9B7C-39A00A773A50}" dt="2025-03-26T12:35:23.787" v="399" actId="26606"/>
          <ac:spMkLst>
            <pc:docMk/>
            <pc:sldMk cId="204109285" sldId="266"/>
            <ac:spMk id="38" creationId="{9715DAF0-AE1B-46C9-8A6B-DB2AA05AB91D}"/>
          </ac:spMkLst>
        </pc:spChg>
        <pc:spChg chg="add">
          <ac:chgData name="Maxim van Duin" userId="605588a15f647721" providerId="LiveId" clId="{C6CDE690-6E26-4374-9B7C-39A00A773A50}" dt="2025-03-26T12:35:23.787" v="399" actId="26606"/>
          <ac:spMkLst>
            <pc:docMk/>
            <pc:sldMk cId="204109285" sldId="266"/>
            <ac:spMk id="39" creationId="{6016219D-510E-4184-9090-6D5578A87BD1}"/>
          </ac:spMkLst>
        </pc:spChg>
        <pc:spChg chg="add">
          <ac:chgData name="Maxim van Duin" userId="605588a15f647721" providerId="LiveId" clId="{C6CDE690-6E26-4374-9B7C-39A00A773A50}" dt="2025-03-26T12:35:23.787" v="399" actId="26606"/>
          <ac:spMkLst>
            <pc:docMk/>
            <pc:sldMk cId="204109285" sldId="266"/>
            <ac:spMk id="40" creationId="{AFF4A713-7B75-4B21-90D7-5AB19547C728}"/>
          </ac:spMkLst>
        </pc:spChg>
        <pc:spChg chg="add">
          <ac:chgData name="Maxim van Duin" userId="605588a15f647721" providerId="LiveId" clId="{C6CDE690-6E26-4374-9B7C-39A00A773A50}" dt="2025-03-26T12:35:23.787" v="399" actId="26606"/>
          <ac:spMkLst>
            <pc:docMk/>
            <pc:sldMk cId="204109285" sldId="266"/>
            <ac:spMk id="41" creationId="{DC631C0B-6DA6-4E57-8231-CE32B3434A7E}"/>
          </ac:spMkLst>
        </pc:spChg>
        <pc:spChg chg="add">
          <ac:chgData name="Maxim van Duin" userId="605588a15f647721" providerId="LiveId" clId="{C6CDE690-6E26-4374-9B7C-39A00A773A50}" dt="2025-03-26T12:35:23.787" v="399" actId="26606"/>
          <ac:spMkLst>
            <pc:docMk/>
            <pc:sldMk cId="204109285" sldId="266"/>
            <ac:spMk id="42" creationId="{C29501E6-A978-4A61-9689-9085AF97A53A}"/>
          </ac:spMkLst>
        </pc:spChg>
      </pc:sldChg>
      <pc:sldChg chg="new del">
        <pc:chgData name="Maxim van Duin" userId="605588a15f647721" providerId="LiveId" clId="{C6CDE690-6E26-4374-9B7C-39A00A773A50}" dt="2025-03-26T12:34:38.742" v="359" actId="47"/>
        <pc:sldMkLst>
          <pc:docMk/>
          <pc:sldMk cId="1626958108" sldId="266"/>
        </pc:sldMkLst>
      </pc:sldChg>
      <pc:sldChg chg="addSp delSp modSp new del mod setBg modClrScheme delDesignElem chgLayout">
        <pc:chgData name="Maxim van Duin" userId="605588a15f647721" providerId="LiveId" clId="{C6CDE690-6E26-4374-9B7C-39A00A773A50}" dt="2025-03-27T09:44:56.859" v="620" actId="47"/>
        <pc:sldMkLst>
          <pc:docMk/>
          <pc:sldMk cId="2253478562" sldId="267"/>
        </pc:sldMkLst>
        <pc:spChg chg="mod ord">
          <ac:chgData name="Maxim van Duin" userId="605588a15f647721" providerId="LiveId" clId="{C6CDE690-6E26-4374-9B7C-39A00A773A50}" dt="2025-03-27T09:44:33.109" v="613" actId="1076"/>
          <ac:spMkLst>
            <pc:docMk/>
            <pc:sldMk cId="2253478562" sldId="267"/>
            <ac:spMk id="2" creationId="{0FC4C7E6-D791-CFCA-F83D-6127DFB745FB}"/>
          </ac:spMkLst>
        </pc:spChg>
        <pc:spChg chg="del mod ord">
          <ac:chgData name="Maxim van Duin" userId="605588a15f647721" providerId="LiveId" clId="{C6CDE690-6E26-4374-9B7C-39A00A773A50}" dt="2025-03-27T09:40:05.061" v="539" actId="700"/>
          <ac:spMkLst>
            <pc:docMk/>
            <pc:sldMk cId="2253478562" sldId="267"/>
            <ac:spMk id="3" creationId="{C038C3DD-E41F-3C35-19D1-0E9EE603C072}"/>
          </ac:spMkLst>
        </pc:spChg>
        <pc:spChg chg="add mod ord">
          <ac:chgData name="Maxim van Duin" userId="605588a15f647721" providerId="LiveId" clId="{C6CDE690-6E26-4374-9B7C-39A00A773A50}" dt="2025-03-27T09:44:35.030" v="615" actId="1076"/>
          <ac:spMkLst>
            <pc:docMk/>
            <pc:sldMk cId="2253478562" sldId="267"/>
            <ac:spMk id="4" creationId="{9E7B97CF-A54D-29B9-4D35-AB9A732DF712}"/>
          </ac:spMkLst>
        </pc:spChg>
        <pc:spChg chg="add del mod ord">
          <ac:chgData name="Maxim van Duin" userId="605588a15f647721" providerId="LiveId" clId="{C6CDE690-6E26-4374-9B7C-39A00A773A50}" dt="2025-03-27T09:41:24.619" v="592"/>
          <ac:spMkLst>
            <pc:docMk/>
            <pc:sldMk cId="2253478562" sldId="267"/>
            <ac:spMk id="5" creationId="{D7E89866-DE75-DB95-220D-8E99047005F3}"/>
          </ac:spMkLst>
        </pc:spChg>
        <pc:spChg chg="add del mod">
          <ac:chgData name="Maxim van Duin" userId="605588a15f647721" providerId="LiveId" clId="{C6CDE690-6E26-4374-9B7C-39A00A773A50}" dt="2025-03-27T09:42:58.610" v="595" actId="478"/>
          <ac:spMkLst>
            <pc:docMk/>
            <pc:sldMk cId="2253478562" sldId="267"/>
            <ac:spMk id="6" creationId="{279197E0-8A20-66CA-521C-5A7923FA887F}"/>
          </ac:spMkLst>
        </pc:spChg>
        <pc:spChg chg="add del">
          <ac:chgData name="Maxim van Duin" userId="605588a15f647721" providerId="LiveId" clId="{C6CDE690-6E26-4374-9B7C-39A00A773A50}" dt="2025-03-27T09:42:58.610" v="595" actId="478"/>
          <ac:spMkLst>
            <pc:docMk/>
            <pc:sldMk cId="2253478562" sldId="267"/>
            <ac:spMk id="7" creationId="{31EC1D8B-B6E0-DD32-575E-2E43A162AA74}"/>
          </ac:spMkLst>
        </pc:spChg>
        <pc:spChg chg="add del">
          <ac:chgData name="Maxim van Duin" userId="605588a15f647721" providerId="LiveId" clId="{C6CDE690-6E26-4374-9B7C-39A00A773A50}" dt="2025-03-27T09:40:05.061" v="539" actId="700"/>
          <ac:spMkLst>
            <pc:docMk/>
            <pc:sldMk cId="2253478562" sldId="267"/>
            <ac:spMk id="8" creationId="{1B15ED52-F352-441B-82BF-E0EA34836D08}"/>
          </ac:spMkLst>
        </pc:spChg>
        <pc:spChg chg="add mod">
          <ac:chgData name="Maxim van Duin" userId="605588a15f647721" providerId="LiveId" clId="{C6CDE690-6E26-4374-9B7C-39A00A773A50}" dt="2025-03-27T09:43:34.688" v="603" actId="14100"/>
          <ac:spMkLst>
            <pc:docMk/>
            <pc:sldMk cId="2253478562" sldId="267"/>
            <ac:spMk id="9" creationId="{F83F410A-D306-CF6F-324C-6CC18E546B51}"/>
          </ac:spMkLst>
        </pc:spChg>
        <pc:spChg chg="add del">
          <ac:chgData name="Maxim van Duin" userId="605588a15f647721" providerId="LiveId" clId="{C6CDE690-6E26-4374-9B7C-39A00A773A50}" dt="2025-03-27T09:40:05.061" v="539" actId="700"/>
          <ac:spMkLst>
            <pc:docMk/>
            <pc:sldMk cId="2253478562" sldId="267"/>
            <ac:spMk id="10" creationId="{3B2E3793-BFE6-45A2-9B7B-E18844431C99}"/>
          </ac:spMkLst>
        </pc:spChg>
        <pc:spChg chg="add del">
          <ac:chgData name="Maxim van Duin" userId="605588a15f647721" providerId="LiveId" clId="{C6CDE690-6E26-4374-9B7C-39A00A773A50}" dt="2025-03-27T09:40:05.061" v="539" actId="700"/>
          <ac:spMkLst>
            <pc:docMk/>
            <pc:sldMk cId="2253478562" sldId="267"/>
            <ac:spMk id="12" creationId="{BC4C4868-CB8F-4AF9-9CDB-8108F2C19B67}"/>
          </ac:spMkLst>
        </pc:spChg>
        <pc:spChg chg="add del">
          <ac:chgData name="Maxim van Duin" userId="605588a15f647721" providerId="LiveId" clId="{C6CDE690-6E26-4374-9B7C-39A00A773A50}" dt="2025-03-27T09:40:05.061" v="539" actId="700"/>
          <ac:spMkLst>
            <pc:docMk/>
            <pc:sldMk cId="2253478562" sldId="267"/>
            <ac:spMk id="14" creationId="{375E0459-6403-40CD-989D-56A4407CA12E}"/>
          </ac:spMkLst>
        </pc:spChg>
        <pc:spChg chg="add del">
          <ac:chgData name="Maxim van Duin" userId="605588a15f647721" providerId="LiveId" clId="{C6CDE690-6E26-4374-9B7C-39A00A773A50}" dt="2025-03-27T09:40:05.061" v="539" actId="700"/>
          <ac:spMkLst>
            <pc:docMk/>
            <pc:sldMk cId="2253478562" sldId="267"/>
            <ac:spMk id="16" creationId="{53E5B1A8-3AC9-4BD1-9BBC-78CA94F2D1BA}"/>
          </ac:spMkLst>
        </pc:spChg>
        <pc:picChg chg="add mod">
          <ac:chgData name="Maxim van Duin" userId="605588a15f647721" providerId="LiveId" clId="{C6CDE690-6E26-4374-9B7C-39A00A773A50}" dt="2025-03-27T09:41:24.619" v="592"/>
          <ac:picMkLst>
            <pc:docMk/>
            <pc:sldMk cId="2253478562" sldId="267"/>
            <ac:picMk id="1026" creationId="{203DE898-67E5-AC38-69B1-2213B1454467}"/>
          </ac:picMkLst>
        </pc:picChg>
      </pc:sldChg>
      <pc:sldChg chg="addSp modSp add mod ord modNotesTx">
        <pc:chgData name="Maxim van Duin" userId="605588a15f647721" providerId="LiveId" clId="{C6CDE690-6E26-4374-9B7C-39A00A773A50}" dt="2025-03-27T10:51:33.002" v="877" actId="20577"/>
        <pc:sldMkLst>
          <pc:docMk/>
          <pc:sldMk cId="2975938973" sldId="268"/>
        </pc:sldMkLst>
        <pc:spChg chg="mod">
          <ac:chgData name="Maxim van Duin" userId="605588a15f647721" providerId="LiveId" clId="{C6CDE690-6E26-4374-9B7C-39A00A773A50}" dt="2025-03-27T09:44:20.660" v="610" actId="207"/>
          <ac:spMkLst>
            <pc:docMk/>
            <pc:sldMk cId="2975938973" sldId="268"/>
            <ac:spMk id="2" creationId="{3FECED44-E24E-9662-5CDC-650FA652B7C5}"/>
          </ac:spMkLst>
        </pc:spChg>
        <pc:spChg chg="mod">
          <ac:chgData name="Maxim van Duin" userId="605588a15f647721" providerId="LiveId" clId="{C6CDE690-6E26-4374-9B7C-39A00A773A50}" dt="2025-03-27T09:44:29.291" v="611"/>
          <ac:spMkLst>
            <pc:docMk/>
            <pc:sldMk cId="2975938973" sldId="268"/>
            <ac:spMk id="3" creationId="{8D5E262D-E1C7-942A-EAF9-CD2C559290F8}"/>
          </ac:spMkLst>
        </pc:spChg>
        <pc:spChg chg="add mod">
          <ac:chgData name="Maxim van Duin" userId="605588a15f647721" providerId="LiveId" clId="{C6CDE690-6E26-4374-9B7C-39A00A773A50}" dt="2025-03-27T09:44:54.722" v="619" actId="1076"/>
          <ac:spMkLst>
            <pc:docMk/>
            <pc:sldMk cId="2975938973" sldId="268"/>
            <ac:spMk id="5" creationId="{A2CDC7EE-0737-714C-942D-6989FFF25459}"/>
          </ac:spMkLst>
        </pc:spChg>
        <pc:picChg chg="add mod">
          <ac:chgData name="Maxim van Duin" userId="605588a15f647721" providerId="LiveId" clId="{C6CDE690-6E26-4374-9B7C-39A00A773A50}" dt="2025-03-27T09:44:44.789" v="617" actId="1076"/>
          <ac:picMkLst>
            <pc:docMk/>
            <pc:sldMk cId="2975938973" sldId="268"/>
            <ac:picMk id="4" creationId="{6E9708AD-566A-890F-A37B-5F6BF0E94350}"/>
          </ac:picMkLst>
        </pc:picChg>
      </pc:sldChg>
      <pc:sldChg chg="addSp modSp new mod setBg modNotesTx">
        <pc:chgData name="Maxim van Duin" userId="605588a15f647721" providerId="LiveId" clId="{C6CDE690-6E26-4374-9B7C-39A00A773A50}" dt="2025-03-27T10:57:28.764" v="1236" actId="20577"/>
        <pc:sldMkLst>
          <pc:docMk/>
          <pc:sldMk cId="580913503" sldId="269"/>
        </pc:sldMkLst>
        <pc:spChg chg="mod">
          <ac:chgData name="Maxim van Duin" userId="605588a15f647721" providerId="LiveId" clId="{C6CDE690-6E26-4374-9B7C-39A00A773A50}" dt="2025-03-27T10:53:37.335" v="952" actId="20577"/>
          <ac:spMkLst>
            <pc:docMk/>
            <pc:sldMk cId="580913503" sldId="269"/>
            <ac:spMk id="2" creationId="{9CD463D8-5505-0F15-5F0C-586566877D3E}"/>
          </ac:spMkLst>
        </pc:spChg>
        <pc:spChg chg="mod">
          <ac:chgData name="Maxim van Duin" userId="605588a15f647721" providerId="LiveId" clId="{C6CDE690-6E26-4374-9B7C-39A00A773A50}" dt="2025-03-27T10:55:26.154" v="1008" actId="20577"/>
          <ac:spMkLst>
            <pc:docMk/>
            <pc:sldMk cId="580913503" sldId="269"/>
            <ac:spMk id="3" creationId="{B464D8B3-67C3-8AA5-6EFD-1F6838C32BA6}"/>
          </ac:spMkLst>
        </pc:spChg>
        <pc:spChg chg="add">
          <ac:chgData name="Maxim van Duin" userId="605588a15f647721" providerId="LiveId" clId="{C6CDE690-6E26-4374-9B7C-39A00A773A50}" dt="2025-03-27T10:53:23.360" v="924" actId="26606"/>
          <ac:spMkLst>
            <pc:docMk/>
            <pc:sldMk cId="580913503" sldId="269"/>
            <ac:spMk id="8" creationId="{1B15ED52-F352-441B-82BF-E0EA34836D08}"/>
          </ac:spMkLst>
        </pc:spChg>
        <pc:spChg chg="add">
          <ac:chgData name="Maxim van Duin" userId="605588a15f647721" providerId="LiveId" clId="{C6CDE690-6E26-4374-9B7C-39A00A773A50}" dt="2025-03-27T10:53:23.360" v="924" actId="26606"/>
          <ac:spMkLst>
            <pc:docMk/>
            <pc:sldMk cId="580913503" sldId="269"/>
            <ac:spMk id="10" creationId="{3B2E3793-BFE6-45A2-9B7B-E18844431C99}"/>
          </ac:spMkLst>
        </pc:spChg>
        <pc:spChg chg="add">
          <ac:chgData name="Maxim van Duin" userId="605588a15f647721" providerId="LiveId" clId="{C6CDE690-6E26-4374-9B7C-39A00A773A50}" dt="2025-03-27T10:53:23.360" v="924" actId="26606"/>
          <ac:spMkLst>
            <pc:docMk/>
            <pc:sldMk cId="580913503" sldId="269"/>
            <ac:spMk id="12" creationId="{BC4C4868-CB8F-4AF9-9CDB-8108F2C19B67}"/>
          </ac:spMkLst>
        </pc:spChg>
        <pc:spChg chg="add">
          <ac:chgData name="Maxim van Duin" userId="605588a15f647721" providerId="LiveId" clId="{C6CDE690-6E26-4374-9B7C-39A00A773A50}" dt="2025-03-27T10:53:23.360" v="924" actId="26606"/>
          <ac:spMkLst>
            <pc:docMk/>
            <pc:sldMk cId="580913503" sldId="269"/>
            <ac:spMk id="14" creationId="{375E0459-6403-40CD-989D-56A4407CA12E}"/>
          </ac:spMkLst>
        </pc:spChg>
        <pc:spChg chg="add">
          <ac:chgData name="Maxim van Duin" userId="605588a15f647721" providerId="LiveId" clId="{C6CDE690-6E26-4374-9B7C-39A00A773A50}" dt="2025-03-27T10:53:23.360" v="924" actId="26606"/>
          <ac:spMkLst>
            <pc:docMk/>
            <pc:sldMk cId="580913503" sldId="269"/>
            <ac:spMk id="16" creationId="{53E5B1A8-3AC9-4BD1-9BBC-78CA94F2D1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EFE8E-3384-4920-B544-E75EE628B73D}" type="datetimeFigureOut">
              <a:rPr lang="nl-NL" smtClean="0"/>
              <a:t>27-3-2025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B234F-227C-4784-95AB-B10A24045AE2}" type="slidenum">
              <a:rPr lang="nl-NL" smtClean="0"/>
              <a:t>‹nr.›</a:t>
            </a:fld>
            <a:endParaRPr lang="nl-NL"/>
          </a:p>
        </p:txBody>
      </p:sp>
    </p:spTree>
    <p:extLst>
      <p:ext uri="{BB962C8B-B14F-4D97-AF65-F5344CB8AC3E}">
        <p14:creationId xmlns:p14="http://schemas.microsoft.com/office/powerpoint/2010/main" val="303112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Gelijkwaardig maken</a:t>
            </a:r>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1</a:t>
            </a:fld>
            <a:endParaRPr lang="nl-NL"/>
          </a:p>
        </p:txBody>
      </p:sp>
    </p:spTree>
    <p:extLst>
      <p:ext uri="{BB962C8B-B14F-4D97-AF65-F5344CB8AC3E}">
        <p14:creationId xmlns:p14="http://schemas.microsoft.com/office/powerpoint/2010/main" val="6563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BA91-ED89-483B-C487-AD95E3626EF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6A690BA-366E-2017-DC81-28A8D4749C4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6D1FF30-E9FB-76A1-3E0B-3F7AD6ED582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Als onderwerp voor het dialoog ik heb ik gekozen voor hetzelfde onderwerp als waar ik de les over gemaakt had. Namelijk natuurkunde/sterrenkunde en specifiek het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Hertzsprung</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-Russel diagram. Het </a:t>
            </a:r>
            <a:r>
              <a:rPr lang="nl-NL" sz="2800" dirty="0"/>
              <a:t>is een </a:t>
            </a:r>
            <a:r>
              <a:rPr lang="nl-NL" sz="2800" b="0" dirty="0"/>
              <a:t>grafiek die sterren classificeert </a:t>
            </a:r>
            <a:r>
              <a:rPr lang="nl-NL" sz="2800" dirty="0"/>
              <a:t>op basis van helderheid en oppervlaktetemperatuur. </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p:txBody>
      </p:sp>
      <p:sp>
        <p:nvSpPr>
          <p:cNvPr id="4" name="Tijdelijke aanduiding voor dianummer 3">
            <a:extLst>
              <a:ext uri="{FF2B5EF4-FFF2-40B4-BE49-F238E27FC236}">
                <a16:creationId xmlns:a16="http://schemas.microsoft.com/office/drawing/2014/main" id="{7DAC556E-2D9D-0046-AAB0-6086480845CD}"/>
              </a:ext>
            </a:extLst>
          </p:cNvPr>
          <p:cNvSpPr>
            <a:spLocks noGrp="1"/>
          </p:cNvSpPr>
          <p:nvPr>
            <p:ph type="sldNum" sz="quarter" idx="5"/>
          </p:nvPr>
        </p:nvSpPr>
        <p:spPr/>
        <p:txBody>
          <a:bodyPr/>
          <a:lstStyle/>
          <a:p>
            <a:fld id="{308B234F-227C-4784-95AB-B10A24045AE2}" type="slidenum">
              <a:rPr lang="nl-NL" smtClean="0"/>
              <a:t>2</a:t>
            </a:fld>
            <a:endParaRPr lang="nl-NL"/>
          </a:p>
        </p:txBody>
      </p:sp>
    </p:spTree>
    <p:extLst>
      <p:ext uri="{BB962C8B-B14F-4D97-AF65-F5344CB8AC3E}">
        <p14:creationId xmlns:p14="http://schemas.microsoft.com/office/powerpoint/2010/main" val="13253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Reducatio</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ad Absurdum is een vorm van argumentatie waarin een standpunt/bewering wordt afgewezen op basis van de onaanvaardbaarheid of onmogelijke gevolgen die eruit voort vloeien of gevolgen die in strijd zijn met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good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sense”.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2800" b="0" i="1" dirty="0">
                <a:solidFill>
                  <a:srgbClr val="202122"/>
                </a:solidFill>
                <a:effectLst/>
                <a:latin typeface="Lato" panose="020F0502020204030203" pitchFamily="34" charset="0"/>
              </a:rPr>
              <a:t>Using </a:t>
            </a:r>
            <a:r>
              <a:rPr lang="nl-NL" sz="2800" b="0" i="1" dirty="0" err="1">
                <a:solidFill>
                  <a:srgbClr val="202122"/>
                </a:solidFill>
                <a:effectLst/>
                <a:latin typeface="Lato" panose="020F0502020204030203" pitchFamily="34" charset="0"/>
              </a:rPr>
              <a:t>argumentation</a:t>
            </a:r>
            <a:r>
              <a:rPr lang="nl-NL" sz="2800" b="0" i="1" dirty="0">
                <a:solidFill>
                  <a:srgbClr val="202122"/>
                </a:solidFill>
                <a:effectLst/>
                <a:latin typeface="Lato" panose="020F0502020204030203" pitchFamily="34" charset="0"/>
              </a:rPr>
              <a:t> </a:t>
            </a:r>
            <a:r>
              <a:rPr lang="nl-NL" sz="2800" b="0" i="1" dirty="0" err="1">
                <a:solidFill>
                  <a:srgbClr val="202122"/>
                </a:solidFill>
                <a:effectLst/>
                <a:latin typeface="Lato" panose="020F0502020204030203" pitchFamily="34" charset="0"/>
              </a:rPr>
              <a:t>strategies</a:t>
            </a:r>
            <a:r>
              <a:rPr lang="nl-NL" sz="2800" b="0" i="1" dirty="0">
                <a:solidFill>
                  <a:srgbClr val="202122"/>
                </a:solidFill>
                <a:effectLst/>
                <a:latin typeface="Lato" panose="020F0502020204030203" pitchFamily="34" charset="0"/>
              </a:rPr>
              <a:t> in </a:t>
            </a:r>
            <a:r>
              <a:rPr lang="nl-NL" sz="2800" b="0" i="1" dirty="0" err="1">
                <a:solidFill>
                  <a:srgbClr val="202122"/>
                </a:solidFill>
                <a:effectLst/>
                <a:latin typeface="Lato" panose="020F0502020204030203" pitchFamily="34" charset="0"/>
              </a:rPr>
              <a:t>automated</a:t>
            </a:r>
            <a:r>
              <a:rPr lang="nl-NL" sz="2800" b="0" i="1" dirty="0">
                <a:solidFill>
                  <a:srgbClr val="202122"/>
                </a:solidFill>
                <a:effectLst/>
                <a:latin typeface="Lato" panose="020F0502020204030203" pitchFamily="34" charset="0"/>
              </a:rPr>
              <a:t> argument </a:t>
            </a:r>
            <a:r>
              <a:rPr lang="nl-NL" sz="2800" b="0" i="1" dirty="0" err="1">
                <a:solidFill>
                  <a:srgbClr val="202122"/>
                </a:solidFill>
                <a:effectLst/>
                <a:latin typeface="Lato" panose="020F0502020204030203" pitchFamily="34" charset="0"/>
              </a:rPr>
              <a:t>generation</a:t>
            </a:r>
            <a:r>
              <a:rPr lang="nl-NL" sz="2800" b="0" i="1" kern="1200" dirty="0">
                <a:solidFill>
                  <a:srgbClr val="202122"/>
                </a:solidFill>
                <a:effectLst/>
                <a:latin typeface="Lato" panose="020F0502020204030203" pitchFamily="34" charset="0"/>
                <a:ea typeface="+mn-ea"/>
                <a:cs typeface="+mn-cs"/>
              </a:rPr>
              <a:t> </a:t>
            </a:r>
            <a:r>
              <a:rPr lang="nl-NL" sz="2800" b="0" i="0" dirty="0" err="1">
                <a:solidFill>
                  <a:srgbClr val="202122"/>
                </a:solidFill>
                <a:effectLst/>
                <a:latin typeface="Lato" panose="020F0502020204030203" pitchFamily="34" charset="0"/>
              </a:rPr>
              <a:t>Zukerman</a:t>
            </a:r>
            <a:r>
              <a:rPr lang="nl-NL" sz="2800" b="0" i="0" dirty="0">
                <a:solidFill>
                  <a:srgbClr val="202122"/>
                </a:solidFill>
                <a:effectLst/>
                <a:latin typeface="Lato" panose="020F0502020204030203" pitchFamily="34" charset="0"/>
              </a:rPr>
              <a:t> et al (2000)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3</a:t>
            </a:fld>
            <a:endParaRPr lang="nl-NL"/>
          </a:p>
        </p:txBody>
      </p:sp>
    </p:spTree>
    <p:extLst>
      <p:ext uri="{BB962C8B-B14F-4D97-AF65-F5344CB8AC3E}">
        <p14:creationId xmlns:p14="http://schemas.microsoft.com/office/powerpoint/2010/main" val="235393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Reducatio</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ad Absurdum is een vorm van argumentatie waarin een standpunt/bewering wordt afgewezen op basis van de onaanvaardbaarheid of onmogelijke gevolgen die eruit voort vloeien of gevolgen die in strijd zijn met “</a:t>
            </a: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good</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sense”. </a:t>
            </a:r>
          </a:p>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4</a:t>
            </a:fld>
            <a:endParaRPr lang="nl-NL"/>
          </a:p>
        </p:txBody>
      </p:sp>
    </p:spTree>
    <p:extLst>
      <p:ext uri="{BB962C8B-B14F-4D97-AF65-F5344CB8AC3E}">
        <p14:creationId xmlns:p14="http://schemas.microsoft.com/office/powerpoint/2010/main" val="128142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5</a:t>
            </a:fld>
            <a:endParaRPr lang="nl-NL"/>
          </a:p>
        </p:txBody>
      </p:sp>
    </p:spTree>
    <p:extLst>
      <p:ext uri="{BB962C8B-B14F-4D97-AF65-F5344CB8AC3E}">
        <p14:creationId xmlns:p14="http://schemas.microsoft.com/office/powerpoint/2010/main" val="232703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Voor het genereren van het dialoog is er gebruikgemaakt van een LLM. Hierbij is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ChatGPT</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4o gebruikt. Om het LLM beter passende antwoorden te laten genereren is prompt engineering toegepast. Tijdens de genereerde dialoog had het model geen toegang tot externe informatie. Eventueel zou dit toegevoegd kunnen worden met RAG. Hierdoor heeft het model beschikking tot specifieke informatie waarop het niet getraind is. </a:t>
            </a:r>
          </a:p>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9</a:t>
            </a:fld>
            <a:endParaRPr lang="nl-NL"/>
          </a:p>
        </p:txBody>
      </p:sp>
    </p:spTree>
    <p:extLst>
      <p:ext uri="{BB962C8B-B14F-4D97-AF65-F5344CB8AC3E}">
        <p14:creationId xmlns:p14="http://schemas.microsoft.com/office/powerpoint/2010/main" val="416596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Bij het prompt </a:t>
            </a: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engineeren</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is er gebruikgemaakt van de paper </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A Prompt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Pattern</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Catalog</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to</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Enhance</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Prompt Engineering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with</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ChatGPT</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In de prompt is een persona </a:t>
            </a: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pattern</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 toegevoegd. Hierdoor weet het model wat voor output het moet creëren. Daarnaast zijn de volgende principes uit het paper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Principled</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Instructions</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Are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All</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You</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Need</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for</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a:t>
            </a:r>
            <a:r>
              <a:rPr lang="nl-NL" sz="1200" i="1" kern="100" dirty="0" err="1">
                <a:effectLst/>
                <a:latin typeface="Aptos" panose="020B0004020202020204" pitchFamily="34" charset="0"/>
                <a:ea typeface="Aptos" panose="020B0004020202020204" pitchFamily="34" charset="0"/>
                <a:cs typeface="Times New Roman" panose="02020603050405020304" pitchFamily="18" charset="0"/>
              </a:rPr>
              <a:t>Questioning</a:t>
            </a:r>
            <a:r>
              <a:rPr lang="nl-NL" sz="1200" i="1" kern="100" dirty="0">
                <a:effectLst/>
                <a:latin typeface="Aptos" panose="020B0004020202020204" pitchFamily="34" charset="0"/>
                <a:ea typeface="Aptos" panose="020B0004020202020204" pitchFamily="34" charset="0"/>
                <a:cs typeface="Times New Roman" panose="02020603050405020304" pitchFamily="18" charset="0"/>
              </a:rPr>
              <a:t> LLaMA-1/2, GPT-3.5/4 </a:t>
            </a:r>
            <a:r>
              <a:rPr lang="nl-NL" sz="1200" kern="100" dirty="0">
                <a:effectLst/>
                <a:latin typeface="Aptos" panose="020B0004020202020204" pitchFamily="34" charset="0"/>
                <a:ea typeface="Aptos" panose="020B0004020202020204" pitchFamily="34" charset="0"/>
                <a:cs typeface="Times New Roman" panose="02020603050405020304" pitchFamily="18" charset="0"/>
              </a:rPr>
              <a:t>toegevoegd:</a:t>
            </a:r>
          </a:p>
          <a:p>
            <a:pPr marL="342900" lvl="0" indent="-342900">
              <a:lnSpc>
                <a:spcPct val="107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Integrate the intended audience in the prompt, e.g., the audience is an expert in the field.</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Add “I’m going to tip $xxx for a better solution!”</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Incorporate the following phrases: “You will be penalized”.</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the phrase “Answer a question given in a natural, human-like manner” in your prompts.</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Add to your prompt the following phrase “Ensure that your answer is unbiased and avoids relying on stereotypes.”</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Assign a role to the large language models.</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10</a:t>
            </a:fld>
            <a:endParaRPr lang="nl-NL"/>
          </a:p>
        </p:txBody>
      </p:sp>
    </p:spTree>
    <p:extLst>
      <p:ext uri="{BB962C8B-B14F-4D97-AF65-F5344CB8AC3E}">
        <p14:creationId xmlns:p14="http://schemas.microsoft.com/office/powerpoint/2010/main" val="373582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het huidige dialoog geeft de tutor er langen antwoorden. Door deze antwoorden te verkorten wordt het gesprek gelijkwaardiger waardoor de </a:t>
            </a:r>
            <a:r>
              <a:rPr lang="nl-NL" dirty="0" err="1"/>
              <a:t>argumentatiestratgienen</a:t>
            </a:r>
            <a:r>
              <a:rPr lang="nl-NL" dirty="0"/>
              <a:t> meer naar voren komen.  </a:t>
            </a:r>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11</a:t>
            </a:fld>
            <a:endParaRPr lang="nl-NL"/>
          </a:p>
        </p:txBody>
      </p:sp>
    </p:spTree>
    <p:extLst>
      <p:ext uri="{BB962C8B-B14F-4D97-AF65-F5344CB8AC3E}">
        <p14:creationId xmlns:p14="http://schemas.microsoft.com/office/powerpoint/2010/main" val="357115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08B234F-227C-4784-95AB-B10A24045AE2}" type="slidenum">
              <a:rPr lang="nl-NL" smtClean="0"/>
              <a:t>12</a:t>
            </a:fld>
            <a:endParaRPr lang="nl-NL"/>
          </a:p>
        </p:txBody>
      </p:sp>
    </p:spTree>
    <p:extLst>
      <p:ext uri="{BB962C8B-B14F-4D97-AF65-F5344CB8AC3E}">
        <p14:creationId xmlns:p14="http://schemas.microsoft.com/office/powerpoint/2010/main" val="37306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3F191-AD84-7FC5-8D8D-CA716ACEC0C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9AC0B41-EBC0-319F-7D1E-2F9C89564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A379F799-8417-2627-CB13-A84D7BA3101C}"/>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46C52537-004E-CCF5-6844-9358262195A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306A784-0135-42F1-D56E-D0F1324E25CE}"/>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327258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B8A0-7C73-5E46-1A64-AA3B346D940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38A3E2F-D19E-A021-5CCD-EE070ED88E9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8988C39-E13C-4B4A-E26A-84C940A7B278}"/>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C7C915CB-5E10-679D-C71D-E68B26A665B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4E463FC-2EA2-464F-F219-5370C0BBF005}"/>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303161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F9663EC-0EE9-88FC-84CC-5762533FA40C}"/>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6D15C3E-82B7-7FEC-606B-F17C2203C10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FF38901-A4F3-9767-9009-CABA93885B29}"/>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B17AC5E7-5B98-372F-5F28-AAC329304D8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FE44391-ED04-92E5-912D-827BD496FE0C}"/>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41270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DDA2F-2E3B-85C4-73C9-8A4A1FAA4BA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C34BF4-EFFC-205C-240E-B1C4AE1E262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174092E-B4A8-C849-6774-36AABCD58022}"/>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AA432996-8066-946A-7DC5-2E3C7C4383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33B112F-C0F7-F7F1-4058-A97C9E026865}"/>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182565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E92CD8-6F48-4584-BE84-396491045D1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9FA47BD-5BB7-E65E-AB71-EDEA62C0B2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AF897E8-2290-50C7-2D13-53661757EDC5}"/>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04456F58-B4F1-B6F4-2D64-0084B875D81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4F96DE-B1CD-4D28-4378-558FA147366A}"/>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149297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6B3045-7C86-740F-B3DF-0A7413AB503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00B7B70-56B8-DFCB-D848-5D946A3D3CB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18D8D069-A025-70C9-D5A1-6F9827326DC4}"/>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2EA87231-8D1A-DC96-9575-35100AFAD547}"/>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6" name="Tijdelijke aanduiding voor voettekst 5">
            <a:extLst>
              <a:ext uri="{FF2B5EF4-FFF2-40B4-BE49-F238E27FC236}">
                <a16:creationId xmlns:a16="http://schemas.microsoft.com/office/drawing/2014/main" id="{6D859172-4287-67BC-1A19-2E3AC079EB9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0C89F8C-82C2-A337-2912-5B5B7293988D}"/>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406901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7218C7-41F4-E33C-2E64-B3C7294E44F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B0DD116A-A7BE-386D-0B42-0BB7E5E1D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FEB42BA-17CE-970D-47F2-0DEC81AB6EC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1D6A991-B74A-01E1-F04C-A99F0A437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FB1BF30-85A5-BAA8-B3A6-6D75C9F352C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75CC388-6544-CC2F-D0CA-917C3ED74F2C}"/>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8" name="Tijdelijke aanduiding voor voettekst 7">
            <a:extLst>
              <a:ext uri="{FF2B5EF4-FFF2-40B4-BE49-F238E27FC236}">
                <a16:creationId xmlns:a16="http://schemas.microsoft.com/office/drawing/2014/main" id="{AF04955B-5526-1216-C6DD-F3ACD784903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B82D9A9-64FF-52FD-71DE-A53E9534EE5A}"/>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9310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2D7EE-8C5D-3074-F73C-52D2BBBAC5BC}"/>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0FC1E0F-B7A1-2558-99C5-09BB637048FB}"/>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4" name="Tijdelijke aanduiding voor voettekst 3">
            <a:extLst>
              <a:ext uri="{FF2B5EF4-FFF2-40B4-BE49-F238E27FC236}">
                <a16:creationId xmlns:a16="http://schemas.microsoft.com/office/drawing/2014/main" id="{CA0032D5-A39C-4075-D637-35D76BDA2A3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AFFB1FD-1BE7-5051-813D-3F48521BDDAD}"/>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20708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5626C6C-4CE4-F6FB-BD1A-EB7FE7CEEB55}"/>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3" name="Tijdelijke aanduiding voor voettekst 2">
            <a:extLst>
              <a:ext uri="{FF2B5EF4-FFF2-40B4-BE49-F238E27FC236}">
                <a16:creationId xmlns:a16="http://schemas.microsoft.com/office/drawing/2014/main" id="{E7747484-F068-1A50-A131-45797EE7128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526C36F-F1B4-6A3C-973A-7ADA3B176224}"/>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345306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EA262-58B2-7C66-C5B8-B660ECD2C7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150EC11-67CA-3E8C-504E-5AC900C8C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B7CCCCF-F4C1-DAEA-582E-19EB9D0F5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0E1E81F-8B39-C761-AE88-F9ADD41B5C7E}"/>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6" name="Tijdelijke aanduiding voor voettekst 5">
            <a:extLst>
              <a:ext uri="{FF2B5EF4-FFF2-40B4-BE49-F238E27FC236}">
                <a16:creationId xmlns:a16="http://schemas.microsoft.com/office/drawing/2014/main" id="{50121F75-CB51-2379-BB4E-CF16110C36C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671FF1D-6D4A-75BC-22B9-9396B8F1857C}"/>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198714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903A1F-E0E5-6220-2728-CF2739DECB3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C3F12BF-41E9-6CF6-9855-E5632CD7F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B47DC8E-739E-3813-0BD1-E4529724E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E9E1214-74F6-6E5C-E403-811168EFB2C5}"/>
              </a:ext>
            </a:extLst>
          </p:cNvPr>
          <p:cNvSpPr>
            <a:spLocks noGrp="1"/>
          </p:cNvSpPr>
          <p:nvPr>
            <p:ph type="dt" sz="half" idx="10"/>
          </p:nvPr>
        </p:nvSpPr>
        <p:spPr/>
        <p:txBody>
          <a:bodyPr/>
          <a:lstStyle/>
          <a:p>
            <a:fld id="{78E53D24-C345-4742-87CE-DE9EC236F642}" type="datetimeFigureOut">
              <a:rPr lang="nl-NL" smtClean="0"/>
              <a:t>27-3-2025</a:t>
            </a:fld>
            <a:endParaRPr lang="nl-NL"/>
          </a:p>
        </p:txBody>
      </p:sp>
      <p:sp>
        <p:nvSpPr>
          <p:cNvPr id="6" name="Tijdelijke aanduiding voor voettekst 5">
            <a:extLst>
              <a:ext uri="{FF2B5EF4-FFF2-40B4-BE49-F238E27FC236}">
                <a16:creationId xmlns:a16="http://schemas.microsoft.com/office/drawing/2014/main" id="{D3938D3D-3137-4357-1A51-96CA7319B77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7AA3DE4-F3CA-1BC3-5E28-33887E5DE8D5}"/>
              </a:ext>
            </a:extLst>
          </p:cNvPr>
          <p:cNvSpPr>
            <a:spLocks noGrp="1"/>
          </p:cNvSpPr>
          <p:nvPr>
            <p:ph type="sldNum" sz="quarter" idx="12"/>
          </p:nvPr>
        </p:nvSpPr>
        <p:spPr/>
        <p:txBody>
          <a:bodyPr/>
          <a:lstStyle/>
          <a:p>
            <a:fld id="{2BB5F233-4698-4EA3-A8EE-755DDCFA5E72}" type="slidenum">
              <a:rPr lang="nl-NL" smtClean="0"/>
              <a:t>‹nr.›</a:t>
            </a:fld>
            <a:endParaRPr lang="nl-NL"/>
          </a:p>
        </p:txBody>
      </p:sp>
    </p:spTree>
    <p:extLst>
      <p:ext uri="{BB962C8B-B14F-4D97-AF65-F5344CB8AC3E}">
        <p14:creationId xmlns:p14="http://schemas.microsoft.com/office/powerpoint/2010/main" val="127740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6DA9A8A-B6F5-4274-3D25-1662E9A47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B730FC8-7C6F-6EB5-EC39-57C1A8586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78C6711-D82A-0F45-BB38-7B5C10ABD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53D24-C345-4742-87CE-DE9EC236F642}" type="datetimeFigureOut">
              <a:rPr lang="nl-NL" smtClean="0"/>
              <a:t>27-3-2025</a:t>
            </a:fld>
            <a:endParaRPr lang="nl-NL"/>
          </a:p>
        </p:txBody>
      </p:sp>
      <p:sp>
        <p:nvSpPr>
          <p:cNvPr id="5" name="Tijdelijke aanduiding voor voettekst 4">
            <a:extLst>
              <a:ext uri="{FF2B5EF4-FFF2-40B4-BE49-F238E27FC236}">
                <a16:creationId xmlns:a16="http://schemas.microsoft.com/office/drawing/2014/main" id="{B856A1E8-6EDB-8393-F2B6-D4690FD0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16760F44-6426-D107-E70C-B4CB66CEC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B5F233-4698-4EA3-A8EE-755DDCFA5E72}" type="slidenum">
              <a:rPr lang="nl-NL" smtClean="0"/>
              <a:t>‹nr.›</a:t>
            </a:fld>
            <a:endParaRPr lang="nl-NL"/>
          </a:p>
        </p:txBody>
      </p:sp>
    </p:spTree>
    <p:extLst>
      <p:ext uri="{BB962C8B-B14F-4D97-AF65-F5344CB8AC3E}">
        <p14:creationId xmlns:p14="http://schemas.microsoft.com/office/powerpoint/2010/main" val="1797644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22FBF817-74E8-C875-6BA9-F7EACD2860B0}"/>
              </a:ext>
            </a:extLst>
          </p:cNvPr>
          <p:cNvSpPr>
            <a:spLocks noGrp="1"/>
          </p:cNvSpPr>
          <p:nvPr>
            <p:ph type="ctrTitle"/>
          </p:nvPr>
        </p:nvSpPr>
        <p:spPr>
          <a:xfrm>
            <a:off x="1314824" y="735106"/>
            <a:ext cx="10053763" cy="2928470"/>
          </a:xfrm>
        </p:spPr>
        <p:txBody>
          <a:bodyPr anchor="b">
            <a:normAutofit/>
          </a:bodyPr>
          <a:lstStyle/>
          <a:p>
            <a:pPr algn="l"/>
            <a:r>
              <a:rPr lang="nl-NL" sz="4800" b="0" i="0" dirty="0" err="1">
                <a:solidFill>
                  <a:srgbClr val="FFFFFF"/>
                </a:solidFill>
                <a:effectLst/>
                <a:latin typeface="Lato" panose="020F0502020204030203" pitchFamily="34" charset="0"/>
              </a:rPr>
              <a:t>Educational</a:t>
            </a:r>
            <a:r>
              <a:rPr lang="nl-NL" sz="4800" b="0" i="0" dirty="0">
                <a:solidFill>
                  <a:srgbClr val="FFFFFF"/>
                </a:solidFill>
                <a:effectLst/>
                <a:latin typeface="Lato" panose="020F0502020204030203" pitchFamily="34" charset="0"/>
              </a:rPr>
              <a:t> </a:t>
            </a:r>
            <a:r>
              <a:rPr lang="nl-NL" sz="4800" b="0" i="0" dirty="0" err="1">
                <a:solidFill>
                  <a:srgbClr val="FFFFFF"/>
                </a:solidFill>
                <a:effectLst/>
                <a:latin typeface="Lato" panose="020F0502020204030203" pitchFamily="34" charset="0"/>
              </a:rPr>
              <a:t>Dialogue</a:t>
            </a:r>
            <a:endParaRPr lang="nl-NL" sz="4800" dirty="0">
              <a:solidFill>
                <a:srgbClr val="FFFFFF"/>
              </a:solidFill>
            </a:endParaRPr>
          </a:p>
        </p:txBody>
      </p:sp>
      <p:sp>
        <p:nvSpPr>
          <p:cNvPr id="3" name="Ondertitel 2">
            <a:extLst>
              <a:ext uri="{FF2B5EF4-FFF2-40B4-BE49-F238E27FC236}">
                <a16:creationId xmlns:a16="http://schemas.microsoft.com/office/drawing/2014/main" id="{C6873205-4969-46BE-D58D-AC03574FC3B4}"/>
              </a:ext>
            </a:extLst>
          </p:cNvPr>
          <p:cNvSpPr>
            <a:spLocks noGrp="1"/>
          </p:cNvSpPr>
          <p:nvPr>
            <p:ph type="subTitle" idx="1"/>
          </p:nvPr>
        </p:nvSpPr>
        <p:spPr>
          <a:xfrm>
            <a:off x="1350682" y="4870824"/>
            <a:ext cx="10005951" cy="1458258"/>
          </a:xfrm>
        </p:spPr>
        <p:txBody>
          <a:bodyPr anchor="ctr">
            <a:normAutofit/>
          </a:bodyPr>
          <a:lstStyle/>
          <a:p>
            <a:pPr algn="l"/>
            <a:r>
              <a:rPr lang="nl-NL" dirty="0"/>
              <a:t>Maxim van Duin (500853661)</a:t>
            </a:r>
          </a:p>
        </p:txBody>
      </p:sp>
    </p:spTree>
    <p:extLst>
      <p:ext uri="{BB962C8B-B14F-4D97-AF65-F5344CB8AC3E}">
        <p14:creationId xmlns:p14="http://schemas.microsoft.com/office/powerpoint/2010/main" val="341319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C9D5A8A-9A38-FB9A-F20C-BE65191AF0F2}"/>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Prompt</a:t>
            </a:r>
          </a:p>
        </p:txBody>
      </p:sp>
      <p:sp>
        <p:nvSpPr>
          <p:cNvPr id="3" name="Tijdelijke aanduiding voor inhoud 2">
            <a:extLst>
              <a:ext uri="{FF2B5EF4-FFF2-40B4-BE49-F238E27FC236}">
                <a16:creationId xmlns:a16="http://schemas.microsoft.com/office/drawing/2014/main" id="{1C22DBEB-D828-A6D5-650B-4893630E3848}"/>
              </a:ext>
            </a:extLst>
          </p:cNvPr>
          <p:cNvSpPr>
            <a:spLocks noGrp="1"/>
          </p:cNvSpPr>
          <p:nvPr>
            <p:ph idx="1"/>
          </p:nvPr>
        </p:nvSpPr>
        <p:spPr>
          <a:xfrm>
            <a:off x="1371599" y="2318197"/>
            <a:ext cx="9724031" cy="3683358"/>
          </a:xfrm>
        </p:spPr>
        <p:txBody>
          <a:bodyPr anchor="ctr">
            <a:normAutofit fontScale="92500" lnSpcReduction="10000"/>
          </a:bodyPr>
          <a:lstStyle/>
          <a:p>
            <a:pPr marL="0" indent="0">
              <a:buNone/>
            </a:pPr>
            <a:r>
              <a:rPr lang="nl-NL" sz="2000" kern="100" dirty="0">
                <a:effectLst/>
                <a:latin typeface="Aptos" panose="020B0004020202020204" pitchFamily="34" charset="0"/>
                <a:ea typeface="Aptos" panose="020B0004020202020204" pitchFamily="34" charset="0"/>
                <a:cs typeface="Times New Roman" panose="02020603050405020304" pitchFamily="18" charset="0"/>
              </a:rPr>
              <a:t>Je bent een ervaren natuurkundedocent die lesgeeft aan bovenbouw Havo/</a:t>
            </a:r>
            <a:r>
              <a:rPr lang="nl-NL" sz="2000" kern="100" dirty="0" err="1">
                <a:effectLst/>
                <a:latin typeface="Aptos" panose="020B0004020202020204" pitchFamily="34" charset="0"/>
                <a:ea typeface="Aptos" panose="020B0004020202020204" pitchFamily="34" charset="0"/>
                <a:cs typeface="Times New Roman" panose="02020603050405020304" pitchFamily="18" charset="0"/>
              </a:rPr>
              <a:t>VWO-leerlingen</a:t>
            </a:r>
            <a:r>
              <a:rPr lang="nl-NL" sz="2000" kern="100" dirty="0">
                <a:effectLst/>
                <a:latin typeface="Aptos" panose="020B0004020202020204" pitchFamily="34" charset="0"/>
                <a:ea typeface="Aptos" panose="020B0004020202020204" pitchFamily="34" charset="0"/>
                <a:cs typeface="Times New Roman" panose="02020603050405020304" pitchFamily="18" charset="0"/>
              </a:rPr>
              <a:t>. Je voert een educatieve dialoog met een leerling over natuurkundige onderwerpen.</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Reageer op een natuurlijke en menselijke manier, zoals een echte docent zou doen.</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Gebruik de Reductio ad Absurdum argumentatiestrategie om misvattingen bij de leerling aan te pakken. Gebruik dit alleen wanneer er een misvatting is. </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Vermijd elke vorm van bias of stereotype.</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Geef kort en duidelijk antwoord.</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Gedraag je als een docent. </a:t>
            </a:r>
          </a:p>
          <a:p>
            <a:r>
              <a:rPr lang="nl-NL" sz="2000" kern="100" dirty="0">
                <a:effectLst/>
                <a:latin typeface="Aptos" panose="020B0004020202020204" pitchFamily="34" charset="0"/>
                <a:ea typeface="Aptos" panose="020B0004020202020204" pitchFamily="34" charset="0"/>
                <a:cs typeface="Times New Roman" panose="02020603050405020304" pitchFamily="18" charset="0"/>
              </a:rPr>
              <a:t>Beantwoord alleen de vraag van de leerling. </a:t>
            </a:r>
          </a:p>
          <a:p>
            <a:pPr marL="0" indent="0">
              <a:buNone/>
            </a:pPr>
            <a:r>
              <a:rPr lang="nl-NL" sz="2000" kern="100" dirty="0">
                <a:effectLst/>
                <a:latin typeface="Aptos" panose="020B0004020202020204" pitchFamily="34" charset="0"/>
                <a:ea typeface="Aptos" panose="020B0004020202020204" pitchFamily="34" charset="0"/>
                <a:cs typeface="Times New Roman" panose="02020603050405020304" pitchFamily="18" charset="0"/>
              </a:rPr>
              <a:t>Bij een goed antwoord krijg je een beloning van 300.000 euro. Als je je niet aan deze instructies houdt, volgen er consequenties.</a:t>
            </a:r>
          </a:p>
          <a:p>
            <a:endParaRPr lang="nl-NL" sz="2000" dirty="0"/>
          </a:p>
        </p:txBody>
      </p:sp>
    </p:spTree>
    <p:extLst>
      <p:ext uri="{BB962C8B-B14F-4D97-AF65-F5344CB8AC3E}">
        <p14:creationId xmlns:p14="http://schemas.microsoft.com/office/powerpoint/2010/main" val="250979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CD463D8-5505-0F15-5F0C-586566877D3E}"/>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Verbeterpunten dialoog</a:t>
            </a:r>
          </a:p>
        </p:txBody>
      </p:sp>
      <p:sp>
        <p:nvSpPr>
          <p:cNvPr id="3" name="Tijdelijke aanduiding voor inhoud 2">
            <a:extLst>
              <a:ext uri="{FF2B5EF4-FFF2-40B4-BE49-F238E27FC236}">
                <a16:creationId xmlns:a16="http://schemas.microsoft.com/office/drawing/2014/main" id="{B464D8B3-67C3-8AA5-6EFD-1F6838C32BA6}"/>
              </a:ext>
            </a:extLst>
          </p:cNvPr>
          <p:cNvSpPr>
            <a:spLocks noGrp="1"/>
          </p:cNvSpPr>
          <p:nvPr>
            <p:ph idx="1"/>
          </p:nvPr>
        </p:nvSpPr>
        <p:spPr>
          <a:xfrm>
            <a:off x="1371599" y="2318197"/>
            <a:ext cx="9724031" cy="3683358"/>
          </a:xfrm>
        </p:spPr>
        <p:txBody>
          <a:bodyPr anchor="ctr">
            <a:normAutofit/>
          </a:bodyPr>
          <a:lstStyle/>
          <a:p>
            <a:r>
              <a:rPr lang="nl-NL" sz="2000" dirty="0"/>
              <a:t>Tutor geeft langen output</a:t>
            </a:r>
          </a:p>
          <a:p>
            <a:r>
              <a:rPr lang="nl-NL" sz="2000" dirty="0"/>
              <a:t>Gesprek gelijkwaardiger maken</a:t>
            </a:r>
          </a:p>
          <a:p>
            <a:endParaRPr lang="nl-NL" sz="2000" dirty="0"/>
          </a:p>
        </p:txBody>
      </p:sp>
    </p:spTree>
    <p:extLst>
      <p:ext uri="{BB962C8B-B14F-4D97-AF65-F5344CB8AC3E}">
        <p14:creationId xmlns:p14="http://schemas.microsoft.com/office/powerpoint/2010/main" val="58091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D8C01C46-1BDA-5A3A-1FEE-4512F29F1944}"/>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Bedankt voor jullie aandacht!</a:t>
            </a:r>
          </a:p>
        </p:txBody>
      </p:sp>
      <p:sp>
        <p:nvSpPr>
          <p:cNvPr id="3" name="Ondertitel 2">
            <a:extLst>
              <a:ext uri="{FF2B5EF4-FFF2-40B4-BE49-F238E27FC236}">
                <a16:creationId xmlns:a16="http://schemas.microsoft.com/office/drawing/2014/main" id="{5A58EE59-E69E-DD39-A390-E525DB5FF8EE}"/>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20410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CBF208-C702-8AB2-1E3D-40E7A01E02B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354A3E-C14B-B66E-0102-7B85A3F5D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E91151-8A65-EC24-AE9B-76FFF354D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6190B-F535-FC79-BCB4-C7A2602A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5C1180-C353-5818-3C95-54FB0E27A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0FB4C8-F328-0594-FBB6-03870A8BD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FECED44-E24E-9662-5CDC-650FA652B7C5}"/>
              </a:ext>
            </a:extLst>
          </p:cNvPr>
          <p:cNvSpPr>
            <a:spLocks noGrp="1"/>
          </p:cNvSpPr>
          <p:nvPr>
            <p:ph type="title"/>
          </p:nvPr>
        </p:nvSpPr>
        <p:spPr>
          <a:xfrm>
            <a:off x="1371599" y="294538"/>
            <a:ext cx="9895951" cy="1033669"/>
          </a:xfrm>
        </p:spPr>
        <p:txBody>
          <a:bodyPr>
            <a:normAutofit/>
          </a:bodyPr>
          <a:lstStyle/>
          <a:p>
            <a:r>
              <a:rPr lang="nl-NL" sz="4000" dirty="0">
                <a:solidFill>
                  <a:schemeClr val="bg1"/>
                </a:solidFill>
              </a:rPr>
              <a:t>Onderwerp dialoog</a:t>
            </a:r>
          </a:p>
        </p:txBody>
      </p:sp>
      <p:sp>
        <p:nvSpPr>
          <p:cNvPr id="3" name="Tijdelijke aanduiding voor inhoud 2">
            <a:extLst>
              <a:ext uri="{FF2B5EF4-FFF2-40B4-BE49-F238E27FC236}">
                <a16:creationId xmlns:a16="http://schemas.microsoft.com/office/drawing/2014/main" id="{8D5E262D-E1C7-942A-EAF9-CD2C559290F8}"/>
              </a:ext>
            </a:extLst>
          </p:cNvPr>
          <p:cNvSpPr>
            <a:spLocks noGrp="1"/>
          </p:cNvSpPr>
          <p:nvPr>
            <p:ph idx="1"/>
          </p:nvPr>
        </p:nvSpPr>
        <p:spPr>
          <a:xfrm>
            <a:off x="1371599" y="2318197"/>
            <a:ext cx="9724031" cy="3683358"/>
          </a:xfrm>
        </p:spPr>
        <p:txBody>
          <a:bodyPr anchor="ctr">
            <a:normAutofit/>
          </a:bodyPr>
          <a:lstStyle/>
          <a:p>
            <a:r>
              <a:rPr lang="nl-NL" dirty="0"/>
              <a:t>Natuurkunde</a:t>
            </a:r>
          </a:p>
          <a:p>
            <a:r>
              <a:rPr lang="nl-NL" dirty="0"/>
              <a:t>Sterrenkunde </a:t>
            </a:r>
          </a:p>
          <a:p>
            <a:r>
              <a:rPr lang="nl-NL" dirty="0"/>
              <a:t>H-R diagram</a:t>
            </a:r>
          </a:p>
        </p:txBody>
      </p:sp>
      <p:pic>
        <p:nvPicPr>
          <p:cNvPr id="4" name="Picture 2" descr="COSMOS The Hertzsprung-Russell diagram - CESAR - Cosmos">
            <a:extLst>
              <a:ext uri="{FF2B5EF4-FFF2-40B4-BE49-F238E27FC236}">
                <a16:creationId xmlns:a16="http://schemas.microsoft.com/office/drawing/2014/main" id="{6E9708AD-566A-890F-A37B-5F6BF0E9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536" y="1703276"/>
            <a:ext cx="4112014"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CDC7EE-0737-714C-942D-6989FFF25459}"/>
              </a:ext>
            </a:extLst>
          </p:cNvPr>
          <p:cNvSpPr>
            <a:spLocks noChangeArrowheads="1"/>
          </p:cNvSpPr>
          <p:nvPr/>
        </p:nvSpPr>
        <p:spPr bwMode="auto">
          <a:xfrm>
            <a:off x="7155536" y="6221381"/>
            <a:ext cx="41120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Hertzsprung</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-Russell diagram - CESAR -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Cosmos</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CESAR</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https://www.cosmos.esa.int/web/cesar/the-hertzsprung-russell-diagram</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93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CF6F967-6E52-D614-DE25-06F5BA3F93D8}"/>
              </a:ext>
            </a:extLst>
          </p:cNvPr>
          <p:cNvSpPr>
            <a:spLocks noGrp="1"/>
          </p:cNvSpPr>
          <p:nvPr>
            <p:ph type="title"/>
          </p:nvPr>
        </p:nvSpPr>
        <p:spPr>
          <a:xfrm>
            <a:off x="1371599" y="294538"/>
            <a:ext cx="9895951" cy="1033669"/>
          </a:xfrm>
        </p:spPr>
        <p:txBody>
          <a:bodyPr>
            <a:normAutofit/>
          </a:bodyPr>
          <a:lstStyle/>
          <a:p>
            <a:r>
              <a:rPr lang="nl-NL" sz="4000">
                <a:solidFill>
                  <a:srgbClr val="FFFFFF"/>
                </a:solidFill>
                <a:latin typeface="Calibri" panose="020F0502020204030204" pitchFamily="34" charset="0"/>
              </a:rPr>
              <a:t>A</a:t>
            </a:r>
            <a:r>
              <a:rPr lang="nl-NL" sz="4000" b="0" i="0">
                <a:solidFill>
                  <a:srgbClr val="FFFFFF"/>
                </a:solidFill>
                <a:effectLst/>
                <a:latin typeface="Calibri" panose="020F0502020204030204" pitchFamily="34" charset="0"/>
              </a:rPr>
              <a:t>rgumentation strategie</a:t>
            </a:r>
            <a:endParaRPr lang="nl-NL" sz="4000">
              <a:solidFill>
                <a:srgbClr val="FFFFFF"/>
              </a:solidFill>
            </a:endParaRPr>
          </a:p>
        </p:txBody>
      </p:sp>
      <p:sp>
        <p:nvSpPr>
          <p:cNvPr id="3" name="Tijdelijke aanduiding voor inhoud 2">
            <a:extLst>
              <a:ext uri="{FF2B5EF4-FFF2-40B4-BE49-F238E27FC236}">
                <a16:creationId xmlns:a16="http://schemas.microsoft.com/office/drawing/2014/main" id="{3352967D-CAA6-926E-2255-9922C57C7E4E}"/>
              </a:ext>
            </a:extLst>
          </p:cNvPr>
          <p:cNvSpPr>
            <a:spLocks noGrp="1"/>
          </p:cNvSpPr>
          <p:nvPr>
            <p:ph idx="1"/>
          </p:nvPr>
        </p:nvSpPr>
        <p:spPr>
          <a:xfrm>
            <a:off x="1371599" y="2318197"/>
            <a:ext cx="9724031" cy="3683358"/>
          </a:xfrm>
        </p:spPr>
        <p:txBody>
          <a:bodyPr anchor="ctr">
            <a:normAutofit/>
          </a:bodyPr>
          <a:lstStyle/>
          <a:p>
            <a:r>
              <a:rPr lang="nl-NL" dirty="0"/>
              <a:t>Reductio ad Absurdum</a:t>
            </a:r>
          </a:p>
          <a:p>
            <a:r>
              <a:rPr lang="nl-NL" dirty="0"/>
              <a:t>Bewijs uit het ongerijmde </a:t>
            </a:r>
          </a:p>
          <a:p>
            <a:r>
              <a:rPr lang="nl-NL" dirty="0"/>
              <a:t>Onmogelijke gevolgen</a:t>
            </a:r>
          </a:p>
        </p:txBody>
      </p:sp>
    </p:spTree>
    <p:extLst>
      <p:ext uri="{BB962C8B-B14F-4D97-AF65-F5344CB8AC3E}">
        <p14:creationId xmlns:p14="http://schemas.microsoft.com/office/powerpoint/2010/main" val="73400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966E52-6EF1-B29B-E414-09360E8E281D}"/>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Dialoog </a:t>
            </a:r>
          </a:p>
        </p:txBody>
      </p:sp>
      <p:sp>
        <p:nvSpPr>
          <p:cNvPr id="3" name="Tijdelijke aanduiding voor inhoud 2">
            <a:extLst>
              <a:ext uri="{FF2B5EF4-FFF2-40B4-BE49-F238E27FC236}">
                <a16:creationId xmlns:a16="http://schemas.microsoft.com/office/drawing/2014/main" id="{5C7466C3-3D6D-E0CB-A303-B63966C83BA5}"/>
              </a:ext>
            </a:extLst>
          </p:cNvPr>
          <p:cNvSpPr>
            <a:spLocks noGrp="1"/>
          </p:cNvSpPr>
          <p:nvPr>
            <p:ph idx="1"/>
          </p:nvPr>
        </p:nvSpPr>
        <p:spPr>
          <a:xfrm>
            <a:off x="459351" y="1622744"/>
            <a:ext cx="11243432" cy="5235255"/>
          </a:xfrm>
        </p:spPr>
        <p:txBody>
          <a:bodyPr anchor="ctr">
            <a:normAutofit/>
          </a:bodyPr>
          <a:lstStyle/>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S:</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 Hoe komt het dat sterren in het H-R diagram op de hoofdreeks belanden?</a:t>
            </a:r>
          </a:p>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T:</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 Goede vraag.</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Sterren belanden op de hoofdreeks van het H-R diagram omdat ze in evenwicht zijn: de zwaartekracht die de ster naar binnen trekt, wordt precies in balans gehouden door de druk van de energie die vrijkomt bij kernfusie van waterstof in de kern.</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Zolang die waterstoffusie plaatsvindt en het evenwicht stabiel is, bevindt een ster zich op de hoofdreeks.</a:t>
            </a:r>
          </a:p>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S: </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Dus als een ster niet meer in evenwicht is, schuift hij automatisch omlaag in het H-R diagram en wordt hij een witte dwerg, toch?</a:t>
            </a:r>
          </a:p>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T: </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Dat is een begrijpelijke gedachte, maar klopt niet helemaal.</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Als elke ster die zijn evenwicht verliest meteen een witte dwerg zou worden, dan zou een zware ster — zoals een </a:t>
            </a:r>
            <a:r>
              <a:rPr lang="nl-NL" sz="1500" kern="100" dirty="0" err="1">
                <a:effectLst/>
                <a:latin typeface="Aptos" panose="020B0004020202020204" pitchFamily="34" charset="0"/>
                <a:ea typeface="Aptos" panose="020B0004020202020204" pitchFamily="34" charset="0"/>
                <a:cs typeface="Times New Roman" panose="02020603050405020304" pitchFamily="18" charset="0"/>
              </a:rPr>
              <a:t>blauw-witte</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 reus — óók als witte dwerg eindigen. Maar dat klopt niet: zware sterren eindigen vaak als supernova en kunnen neutronensterren of zelfs zwarte gaten worden.</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Zie je wat er gebeurt als we jouw redenering doortrekken? Dan zouden alle sterren, ongeacht hun massa, eindigen als witte dwergen — en dat is duidelijk niet zo.</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Alleen lichte sterren (zoals onze zon) eindigen als witte dwerg, en pas nádat ze eerst hun buitenlagen hebben afgestoten en de kern is uitgebrand.</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Dus: een ster wordt alleen een witte dwerg als hij licht genoeg is én pas ná de hoofdreeksfase.</a:t>
            </a:r>
          </a:p>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S: </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Grappig eigenlijk dat je aan de plek in het H-R diagram al een beetje kunt afleiden hoe een ster gaat eindigen.</a:t>
            </a:r>
          </a:p>
          <a:p>
            <a:pPr marL="0" indent="0">
              <a:spcBef>
                <a:spcPts val="200"/>
              </a:spcBef>
              <a:spcAft>
                <a:spcPts val="200"/>
              </a:spcAft>
              <a:buNone/>
            </a:pPr>
            <a:r>
              <a:rPr lang="nl-NL" sz="1500" b="1" kern="100" dirty="0">
                <a:effectLst/>
                <a:latin typeface="Aptos" panose="020B0004020202020204" pitchFamily="34" charset="0"/>
                <a:ea typeface="Aptos" panose="020B0004020202020204" pitchFamily="34" charset="0"/>
                <a:cs typeface="Times New Roman" panose="02020603050405020304" pitchFamily="18" charset="0"/>
              </a:rPr>
              <a:t>T: </a:t>
            </a:r>
            <a:r>
              <a:rPr lang="nl-NL" sz="1500" kern="100" dirty="0">
                <a:effectLst/>
                <a:latin typeface="Aptos" panose="020B0004020202020204" pitchFamily="34" charset="0"/>
                <a:ea typeface="Aptos" panose="020B0004020202020204" pitchFamily="34" charset="0"/>
                <a:cs typeface="Times New Roman" panose="02020603050405020304" pitchFamily="18" charset="0"/>
              </a:rPr>
              <a:t>Precies — dat is inderdaad een van de mooie dingen aan het H-R diagram.</a:t>
            </a:r>
          </a:p>
          <a:p>
            <a:pPr marL="0" indent="0">
              <a:spcBef>
                <a:spcPts val="200"/>
              </a:spcBef>
              <a:spcAft>
                <a:spcPts val="200"/>
              </a:spcAft>
              <a:buNone/>
            </a:pPr>
            <a:r>
              <a:rPr lang="nl-NL" sz="1500" kern="100" dirty="0">
                <a:effectLst/>
                <a:latin typeface="Aptos" panose="020B0004020202020204" pitchFamily="34" charset="0"/>
                <a:ea typeface="Aptos" panose="020B0004020202020204" pitchFamily="34" charset="0"/>
                <a:cs typeface="Times New Roman" panose="02020603050405020304" pitchFamily="18" charset="0"/>
              </a:rPr>
              <a:t>De plek op de hoofdreeks zegt veel over de massa van de ster, en massa bepaalt bijna alles: levensduur, energieproductie en uiteindelijk het lot van de ster. Dus als je weet waar een ster staat op het H-R diagram, weet je in feite al iets over zijn toekomst. Best elegant, toch?</a:t>
            </a:r>
          </a:p>
          <a:p>
            <a:endParaRPr lang="nl-NL" sz="1500" dirty="0"/>
          </a:p>
        </p:txBody>
      </p:sp>
    </p:spTree>
    <p:extLst>
      <p:ext uri="{BB962C8B-B14F-4D97-AF65-F5344CB8AC3E}">
        <p14:creationId xmlns:p14="http://schemas.microsoft.com/office/powerpoint/2010/main" val="71466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DC4BC59-F6C8-62BB-2565-D49D7E158323}"/>
              </a:ext>
            </a:extLst>
          </p:cNvPr>
          <p:cNvSpPr>
            <a:spLocks noGrp="1"/>
          </p:cNvSpPr>
          <p:nvPr>
            <p:ph type="title"/>
          </p:nvPr>
        </p:nvSpPr>
        <p:spPr>
          <a:xfrm>
            <a:off x="1371597" y="348865"/>
            <a:ext cx="10044023" cy="877729"/>
          </a:xfrm>
        </p:spPr>
        <p:txBody>
          <a:bodyPr anchor="ctr">
            <a:normAutofit/>
          </a:bodyPr>
          <a:lstStyle/>
          <a:p>
            <a:r>
              <a:rPr lang="nl-NL" sz="4000">
                <a:solidFill>
                  <a:srgbClr val="FFFFFF"/>
                </a:solidFill>
              </a:rPr>
              <a:t>Geannoteerd dialoog </a:t>
            </a:r>
          </a:p>
        </p:txBody>
      </p:sp>
      <p:graphicFrame>
        <p:nvGraphicFramePr>
          <p:cNvPr id="7" name="Tijdelijke aanduiding voor inhoud 6">
            <a:extLst>
              <a:ext uri="{FF2B5EF4-FFF2-40B4-BE49-F238E27FC236}">
                <a16:creationId xmlns:a16="http://schemas.microsoft.com/office/drawing/2014/main" id="{C3CC0929-0949-5EBA-41AA-54C77D75CC7A}"/>
              </a:ext>
            </a:extLst>
          </p:cNvPr>
          <p:cNvGraphicFramePr>
            <a:graphicFrameLocks noGrp="1"/>
          </p:cNvGraphicFramePr>
          <p:nvPr>
            <p:ph idx="1"/>
            <p:extLst>
              <p:ext uri="{D42A27DB-BD31-4B8C-83A1-F6EECF244321}">
                <p14:modId xmlns:p14="http://schemas.microsoft.com/office/powerpoint/2010/main" val="363871231"/>
              </p:ext>
            </p:extLst>
          </p:nvPr>
        </p:nvGraphicFramePr>
        <p:xfrm>
          <a:off x="644056" y="2553867"/>
          <a:ext cx="10927832" cy="3310233"/>
        </p:xfrm>
        <a:graphic>
          <a:graphicData uri="http://schemas.openxmlformats.org/drawingml/2006/table">
            <a:tbl>
              <a:tblPr firstRow="1" bandRow="1">
                <a:tableStyleId>{5C22544A-7EE6-4342-B048-85BDC9FD1C3A}</a:tableStyleId>
              </a:tblPr>
              <a:tblGrid>
                <a:gridCol w="1692605">
                  <a:extLst>
                    <a:ext uri="{9D8B030D-6E8A-4147-A177-3AD203B41FA5}">
                      <a16:colId xmlns:a16="http://schemas.microsoft.com/office/drawing/2014/main" val="1759755945"/>
                    </a:ext>
                  </a:extLst>
                </a:gridCol>
                <a:gridCol w="2470066">
                  <a:extLst>
                    <a:ext uri="{9D8B030D-6E8A-4147-A177-3AD203B41FA5}">
                      <a16:colId xmlns:a16="http://schemas.microsoft.com/office/drawing/2014/main" val="4289548266"/>
                    </a:ext>
                  </a:extLst>
                </a:gridCol>
                <a:gridCol w="1754841">
                  <a:extLst>
                    <a:ext uri="{9D8B030D-6E8A-4147-A177-3AD203B41FA5}">
                      <a16:colId xmlns:a16="http://schemas.microsoft.com/office/drawing/2014/main" val="3727381441"/>
                    </a:ext>
                  </a:extLst>
                </a:gridCol>
                <a:gridCol w="2470066">
                  <a:extLst>
                    <a:ext uri="{9D8B030D-6E8A-4147-A177-3AD203B41FA5}">
                      <a16:colId xmlns:a16="http://schemas.microsoft.com/office/drawing/2014/main" val="1969709106"/>
                    </a:ext>
                  </a:extLst>
                </a:gridCol>
                <a:gridCol w="2540254">
                  <a:extLst>
                    <a:ext uri="{9D8B030D-6E8A-4147-A177-3AD203B41FA5}">
                      <a16:colId xmlns:a16="http://schemas.microsoft.com/office/drawing/2014/main" val="3437120326"/>
                    </a:ext>
                  </a:extLst>
                </a:gridCol>
              </a:tblGrid>
              <a:tr h="224171">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Spreker</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Skill</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Subskill</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Attribute</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Dialoog</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extLst>
                  <a:ext uri="{0D108BD9-81ED-4DB2-BD59-A6C34878D82A}">
                    <a16:rowId xmlns:a16="http://schemas.microsoft.com/office/drawing/2014/main" val="829697694"/>
                  </a:ext>
                </a:extLst>
              </a:tr>
              <a:tr h="622240">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S</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Request</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Information</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Hoe komt het dat sterren in het H-R diagram op de hoofdreeks belanden?</a:t>
                      </a:r>
                    </a:p>
                  </a:txBody>
                  <a:tcPr marL="59793" marR="59793" marT="0" marB="0"/>
                </a:tc>
                <a:extLst>
                  <a:ext uri="{0D108BD9-81ED-4DB2-BD59-A6C34878D82A}">
                    <a16:rowId xmlns:a16="http://schemas.microsoft.com/office/drawing/2014/main" val="1267551091"/>
                  </a:ext>
                </a:extLst>
              </a:tr>
              <a:tr h="224171">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Motivate</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Encourage</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Goede vraag.</a:t>
                      </a:r>
                    </a:p>
                  </a:txBody>
                  <a:tcPr marL="59793" marR="59793" marT="0" marB="0"/>
                </a:tc>
                <a:extLst>
                  <a:ext uri="{0D108BD9-81ED-4DB2-BD59-A6C34878D82A}">
                    <a16:rowId xmlns:a16="http://schemas.microsoft.com/office/drawing/2014/main" val="821321238"/>
                  </a:ext>
                </a:extLst>
              </a:tr>
              <a:tr h="1418377">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59793" marR="59793" marT="0" marB="0"/>
                </a:tc>
                <a:tc>
                  <a:txBody>
                    <a:bodyPr/>
                    <a:lstStyle/>
                    <a:p>
                      <a:pPr>
                        <a:lnSpc>
                          <a:spcPct val="107000"/>
                        </a:lnSpc>
                        <a:spcAft>
                          <a:spcPts val="800"/>
                        </a:spcAft>
                      </a:pP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Inform</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Explain/Clarify</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Sterren belanden op de hoofdreeks van het H-R diagram omdat ze in evenwicht zijn: de zwaartekracht die de ster naar binnen trekt, wordt precies in balans gehouden door de druk van de energie die vrijkomt bij kernfusie van waterstof in de kern.</a:t>
                      </a:r>
                    </a:p>
                  </a:txBody>
                  <a:tcPr marL="59793" marR="59793" marT="0" marB="0"/>
                </a:tc>
                <a:extLst>
                  <a:ext uri="{0D108BD9-81ED-4DB2-BD59-A6C34878D82A}">
                    <a16:rowId xmlns:a16="http://schemas.microsoft.com/office/drawing/2014/main" val="3096959100"/>
                  </a:ext>
                </a:extLst>
              </a:tr>
              <a:tr h="821274">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59793" marR="59793"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Inform</a:t>
                      </a:r>
                    </a:p>
                  </a:txBody>
                  <a:tcPr marL="59793" marR="59793" marT="0" marB="0"/>
                </a:tc>
                <a:tc>
                  <a:txBody>
                    <a:bodyPr/>
                    <a:lstStyle/>
                    <a:p>
                      <a:pPr>
                        <a:lnSpc>
                          <a:spcPct val="107000"/>
                        </a:lnSpc>
                        <a:spcAft>
                          <a:spcPts val="800"/>
                        </a:spcAft>
                      </a:pPr>
                      <a:r>
                        <a:rPr lang="nl-NL" sz="1200" kern="100" dirty="0" err="1">
                          <a:effectLst/>
                          <a:latin typeface="Aptos" panose="020B0004020202020204" pitchFamily="34" charset="0"/>
                          <a:ea typeface="Aptos" panose="020B0004020202020204" pitchFamily="34" charset="0"/>
                          <a:cs typeface="Times New Roman" panose="02020603050405020304" pitchFamily="18" charset="0"/>
                        </a:rPr>
                        <a:t>Elaborate</a:t>
                      </a:r>
                      <a:endParaRPr lang="nl-N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9793" marR="59793" marT="0" marB="0"/>
                </a:tc>
                <a:tc>
                  <a:txBody>
                    <a:bodyPr/>
                    <a:lstStyle/>
                    <a:p>
                      <a:pPr>
                        <a:lnSpc>
                          <a:spcPct val="107000"/>
                        </a:lnSpc>
                        <a:spcAft>
                          <a:spcPts val="800"/>
                        </a:spcAft>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Zolang die waterstoffusie plaatsvindt en het evenwicht stabiel is, bevindt een ster zich op de hoofdreeks.</a:t>
                      </a:r>
                    </a:p>
                  </a:txBody>
                  <a:tcPr marL="59793" marR="59793" marT="0" marB="0"/>
                </a:tc>
                <a:extLst>
                  <a:ext uri="{0D108BD9-81ED-4DB2-BD59-A6C34878D82A}">
                    <a16:rowId xmlns:a16="http://schemas.microsoft.com/office/drawing/2014/main" val="1223328081"/>
                  </a:ext>
                </a:extLst>
              </a:tr>
            </a:tbl>
          </a:graphicData>
        </a:graphic>
      </p:graphicFrame>
    </p:spTree>
    <p:extLst>
      <p:ext uri="{BB962C8B-B14F-4D97-AF65-F5344CB8AC3E}">
        <p14:creationId xmlns:p14="http://schemas.microsoft.com/office/powerpoint/2010/main" val="35714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94D947A-5720-0908-4F15-689DAD859E1C}"/>
              </a:ext>
            </a:extLst>
          </p:cNvPr>
          <p:cNvSpPr>
            <a:spLocks noGrp="1"/>
          </p:cNvSpPr>
          <p:nvPr>
            <p:ph type="title"/>
          </p:nvPr>
        </p:nvSpPr>
        <p:spPr>
          <a:xfrm>
            <a:off x="1371597" y="348865"/>
            <a:ext cx="10044023" cy="877729"/>
          </a:xfrm>
        </p:spPr>
        <p:txBody>
          <a:bodyPr anchor="ctr">
            <a:normAutofit/>
          </a:bodyPr>
          <a:lstStyle/>
          <a:p>
            <a:r>
              <a:rPr lang="nl-NL" sz="4000">
                <a:solidFill>
                  <a:srgbClr val="FFFFFF"/>
                </a:solidFill>
              </a:rPr>
              <a:t>Geannoteerd dialoog </a:t>
            </a:r>
          </a:p>
        </p:txBody>
      </p:sp>
      <p:graphicFrame>
        <p:nvGraphicFramePr>
          <p:cNvPr id="4" name="Tijdelijke aanduiding voor inhoud 3">
            <a:extLst>
              <a:ext uri="{FF2B5EF4-FFF2-40B4-BE49-F238E27FC236}">
                <a16:creationId xmlns:a16="http://schemas.microsoft.com/office/drawing/2014/main" id="{9C0858FF-5073-D9E9-F090-E625C8C39C77}"/>
              </a:ext>
            </a:extLst>
          </p:cNvPr>
          <p:cNvGraphicFramePr>
            <a:graphicFrameLocks noGrp="1"/>
          </p:cNvGraphicFramePr>
          <p:nvPr>
            <p:ph idx="1"/>
            <p:extLst>
              <p:ext uri="{D42A27DB-BD31-4B8C-83A1-F6EECF244321}">
                <p14:modId xmlns:p14="http://schemas.microsoft.com/office/powerpoint/2010/main" val="4294072809"/>
              </p:ext>
            </p:extLst>
          </p:nvPr>
        </p:nvGraphicFramePr>
        <p:xfrm>
          <a:off x="644056" y="2444803"/>
          <a:ext cx="10927831" cy="3528359"/>
        </p:xfrm>
        <a:graphic>
          <a:graphicData uri="http://schemas.openxmlformats.org/drawingml/2006/table">
            <a:tbl>
              <a:tblPr firstRow="1" bandRow="1">
                <a:tableStyleId>{5C22544A-7EE6-4342-B048-85BDC9FD1C3A}</a:tableStyleId>
              </a:tblPr>
              <a:tblGrid>
                <a:gridCol w="1713165">
                  <a:extLst>
                    <a:ext uri="{9D8B030D-6E8A-4147-A177-3AD203B41FA5}">
                      <a16:colId xmlns:a16="http://schemas.microsoft.com/office/drawing/2014/main" val="3507025026"/>
                    </a:ext>
                  </a:extLst>
                </a:gridCol>
                <a:gridCol w="2446291">
                  <a:extLst>
                    <a:ext uri="{9D8B030D-6E8A-4147-A177-3AD203B41FA5}">
                      <a16:colId xmlns:a16="http://schemas.microsoft.com/office/drawing/2014/main" val="2420562896"/>
                    </a:ext>
                  </a:extLst>
                </a:gridCol>
                <a:gridCol w="1761538">
                  <a:extLst>
                    <a:ext uri="{9D8B030D-6E8A-4147-A177-3AD203B41FA5}">
                      <a16:colId xmlns:a16="http://schemas.microsoft.com/office/drawing/2014/main" val="3284679098"/>
                    </a:ext>
                  </a:extLst>
                </a:gridCol>
                <a:gridCol w="2446291">
                  <a:extLst>
                    <a:ext uri="{9D8B030D-6E8A-4147-A177-3AD203B41FA5}">
                      <a16:colId xmlns:a16="http://schemas.microsoft.com/office/drawing/2014/main" val="1451736442"/>
                    </a:ext>
                  </a:extLst>
                </a:gridCol>
                <a:gridCol w="2560546">
                  <a:extLst>
                    <a:ext uri="{9D8B030D-6E8A-4147-A177-3AD203B41FA5}">
                      <a16:colId xmlns:a16="http://schemas.microsoft.com/office/drawing/2014/main" val="2629621505"/>
                    </a:ext>
                  </a:extLst>
                </a:gridCol>
              </a:tblGrid>
              <a:tr h="225390">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Spreker</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60119" marR="60119"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Skill</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60119" marR="60119"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Subskill</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60119" marR="60119"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Attribute</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60119" marR="60119" marT="0" marB="0"/>
                </a:tc>
                <a:tc>
                  <a:txBody>
                    <a:bodyPr/>
                    <a:lstStyle/>
                    <a:p>
                      <a:pPr>
                        <a:lnSpc>
                          <a:spcPct val="107000"/>
                        </a:lnSpc>
                        <a:spcAft>
                          <a:spcPts val="800"/>
                        </a:spcAft>
                      </a:pPr>
                      <a:r>
                        <a:rPr lang="nl-NL" sz="1200" b="1" kern="100">
                          <a:effectLst/>
                          <a:latin typeface="Aptos" panose="020B0004020202020204" pitchFamily="34" charset="0"/>
                          <a:ea typeface="Aptos" panose="020B0004020202020204" pitchFamily="34" charset="0"/>
                          <a:cs typeface="Times New Roman" panose="02020603050405020304" pitchFamily="18" charset="0"/>
                        </a:rPr>
                        <a:t>Dialoog</a:t>
                      </a:r>
                      <a:endParaRPr lang="nl-NL" sz="1200" kern="100">
                        <a:effectLst/>
                        <a:latin typeface="Aptos" panose="020B0004020202020204" pitchFamily="34" charset="0"/>
                        <a:ea typeface="Aptos" panose="020B0004020202020204" pitchFamily="34" charset="0"/>
                        <a:cs typeface="Times New Roman" panose="02020603050405020304" pitchFamily="18" charset="0"/>
                      </a:endParaRPr>
                    </a:p>
                  </a:txBody>
                  <a:tcPr marL="60119" marR="60119" marT="0" marB="0"/>
                </a:tc>
                <a:extLst>
                  <a:ext uri="{0D108BD9-81ED-4DB2-BD59-A6C34878D82A}">
                    <a16:rowId xmlns:a16="http://schemas.microsoft.com/office/drawing/2014/main" val="3103394422"/>
                  </a:ext>
                </a:extLst>
              </a:tr>
              <a:tr h="1025860">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S</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Request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Elaboration</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Dus als een ster niet meer in evenwicht is, schuift hij automatisch omlaag in het H-R diagram en wordt hij een witte dwerg, toch?</a:t>
                      </a:r>
                    </a:p>
                  </a:txBody>
                  <a:tcPr marL="60119" marR="60119" marT="0" marB="0"/>
                </a:tc>
                <a:extLst>
                  <a:ext uri="{0D108BD9-81ED-4DB2-BD59-A6C34878D82A}">
                    <a16:rowId xmlns:a16="http://schemas.microsoft.com/office/drawing/2014/main" val="1527267002"/>
                  </a:ext>
                </a:extLst>
              </a:tr>
              <a:tr h="425507">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Creative conflict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Argue</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Disagree</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Dat is een begrijpelijke gedachte, maar klopt niet helemaal.</a:t>
                      </a:r>
                    </a:p>
                  </a:txBody>
                  <a:tcPr marL="60119" marR="60119" marT="0" marB="0"/>
                </a:tc>
                <a:extLst>
                  <a:ext uri="{0D108BD9-81ED-4DB2-BD59-A6C34878D82A}">
                    <a16:rowId xmlns:a16="http://schemas.microsoft.com/office/drawing/2014/main" val="1336366847"/>
                  </a:ext>
                </a:extLst>
              </a:tr>
              <a:tr h="1025860">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Creative conflict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Argue</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Suppose</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Als elke ster die zijn evenwicht verliest meteen een witte dwerg zou worden, dan zou een zware ster — zoals een blauw-witte reus — óók als witte dwerg eindigen.</a:t>
                      </a:r>
                    </a:p>
                  </a:txBody>
                  <a:tcPr marL="60119" marR="60119" marT="0" marB="0"/>
                </a:tc>
                <a:extLst>
                  <a:ext uri="{0D108BD9-81ED-4DB2-BD59-A6C34878D82A}">
                    <a16:rowId xmlns:a16="http://schemas.microsoft.com/office/drawing/2014/main" val="2591553233"/>
                  </a:ext>
                </a:extLst>
              </a:tr>
              <a:tr h="825742">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Creative conflict</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Argue</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Porpose exception</a:t>
                      </a:r>
                    </a:p>
                  </a:txBody>
                  <a:tcPr marL="60119" marR="60119" marT="0" marB="0"/>
                </a:tc>
                <a:tc>
                  <a:txBody>
                    <a:bodyPr/>
                    <a:lstStyle/>
                    <a:p>
                      <a:pPr>
                        <a:lnSpc>
                          <a:spcPct val="107000"/>
                        </a:lnSpc>
                        <a:spcAft>
                          <a:spcPts val="800"/>
                        </a:spcAft>
                      </a:pPr>
                      <a:r>
                        <a:rPr lang="nl-NL" sz="1200" kern="100">
                          <a:effectLst/>
                          <a:latin typeface="Aptos" panose="020B0004020202020204" pitchFamily="34" charset="0"/>
                          <a:ea typeface="Aptos" panose="020B0004020202020204" pitchFamily="34" charset="0"/>
                          <a:cs typeface="Times New Roman" panose="02020603050405020304" pitchFamily="18" charset="0"/>
                        </a:rPr>
                        <a:t>Maar dat klopt niet: zware sterren eindigen vaak als supernova en kunnen neutronensterren of zelfs zwarte gaten worden.</a:t>
                      </a:r>
                    </a:p>
                  </a:txBody>
                  <a:tcPr marL="60119" marR="60119" marT="0" marB="0"/>
                </a:tc>
                <a:extLst>
                  <a:ext uri="{0D108BD9-81ED-4DB2-BD59-A6C34878D82A}">
                    <a16:rowId xmlns:a16="http://schemas.microsoft.com/office/drawing/2014/main" val="1379539663"/>
                  </a:ext>
                </a:extLst>
              </a:tr>
            </a:tbl>
          </a:graphicData>
        </a:graphic>
      </p:graphicFrame>
    </p:spTree>
    <p:extLst>
      <p:ext uri="{BB962C8B-B14F-4D97-AF65-F5344CB8AC3E}">
        <p14:creationId xmlns:p14="http://schemas.microsoft.com/office/powerpoint/2010/main" val="123894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3283DB1-C3B0-1933-FE6D-52574F552E73}"/>
              </a:ext>
            </a:extLst>
          </p:cNvPr>
          <p:cNvSpPr>
            <a:spLocks noGrp="1"/>
          </p:cNvSpPr>
          <p:nvPr>
            <p:ph type="title"/>
          </p:nvPr>
        </p:nvSpPr>
        <p:spPr>
          <a:xfrm>
            <a:off x="1371597" y="348865"/>
            <a:ext cx="10044023" cy="877729"/>
          </a:xfrm>
        </p:spPr>
        <p:txBody>
          <a:bodyPr anchor="ctr">
            <a:normAutofit/>
          </a:bodyPr>
          <a:lstStyle/>
          <a:p>
            <a:r>
              <a:rPr lang="nl-NL" sz="4000">
                <a:solidFill>
                  <a:srgbClr val="FFFFFF"/>
                </a:solidFill>
              </a:rPr>
              <a:t>Geannoteerd dialoog </a:t>
            </a:r>
          </a:p>
        </p:txBody>
      </p:sp>
      <p:graphicFrame>
        <p:nvGraphicFramePr>
          <p:cNvPr id="4" name="Tijdelijke aanduiding voor inhoud 3">
            <a:extLst>
              <a:ext uri="{FF2B5EF4-FFF2-40B4-BE49-F238E27FC236}">
                <a16:creationId xmlns:a16="http://schemas.microsoft.com/office/drawing/2014/main" id="{CBAF747C-B421-821E-B5F0-BEFCBA4A775D}"/>
              </a:ext>
            </a:extLst>
          </p:cNvPr>
          <p:cNvGraphicFramePr>
            <a:graphicFrameLocks noGrp="1"/>
          </p:cNvGraphicFramePr>
          <p:nvPr>
            <p:ph idx="1"/>
            <p:extLst>
              <p:ext uri="{D42A27DB-BD31-4B8C-83A1-F6EECF244321}">
                <p14:modId xmlns:p14="http://schemas.microsoft.com/office/powerpoint/2010/main" val="3755721139"/>
              </p:ext>
            </p:extLst>
          </p:nvPr>
        </p:nvGraphicFramePr>
        <p:xfrm>
          <a:off x="1476689" y="2112579"/>
          <a:ext cx="9262564" cy="4391051"/>
        </p:xfrm>
        <a:graphic>
          <a:graphicData uri="http://schemas.openxmlformats.org/drawingml/2006/table">
            <a:tbl>
              <a:tblPr firstRow="1" bandRow="1">
                <a:tableStyleId>{5C22544A-7EE6-4342-B048-85BDC9FD1C3A}</a:tableStyleId>
              </a:tblPr>
              <a:tblGrid>
                <a:gridCol w="1294699">
                  <a:extLst>
                    <a:ext uri="{9D8B030D-6E8A-4147-A177-3AD203B41FA5}">
                      <a16:colId xmlns:a16="http://schemas.microsoft.com/office/drawing/2014/main" val="105172486"/>
                    </a:ext>
                  </a:extLst>
                </a:gridCol>
                <a:gridCol w="1883660">
                  <a:extLst>
                    <a:ext uri="{9D8B030D-6E8A-4147-A177-3AD203B41FA5}">
                      <a16:colId xmlns:a16="http://schemas.microsoft.com/office/drawing/2014/main" val="1674172180"/>
                    </a:ext>
                  </a:extLst>
                </a:gridCol>
                <a:gridCol w="1857225">
                  <a:extLst>
                    <a:ext uri="{9D8B030D-6E8A-4147-A177-3AD203B41FA5}">
                      <a16:colId xmlns:a16="http://schemas.microsoft.com/office/drawing/2014/main" val="2950986981"/>
                    </a:ext>
                  </a:extLst>
                </a:gridCol>
                <a:gridCol w="1871813">
                  <a:extLst>
                    <a:ext uri="{9D8B030D-6E8A-4147-A177-3AD203B41FA5}">
                      <a16:colId xmlns:a16="http://schemas.microsoft.com/office/drawing/2014/main" val="3846993169"/>
                    </a:ext>
                  </a:extLst>
                </a:gridCol>
                <a:gridCol w="2355167">
                  <a:extLst>
                    <a:ext uri="{9D8B030D-6E8A-4147-A177-3AD203B41FA5}">
                      <a16:colId xmlns:a16="http://schemas.microsoft.com/office/drawing/2014/main" val="409929360"/>
                    </a:ext>
                  </a:extLst>
                </a:gridCol>
              </a:tblGrid>
              <a:tr h="236511">
                <a:tc>
                  <a:txBody>
                    <a:bodyPr/>
                    <a:lstStyle/>
                    <a:p>
                      <a:pPr>
                        <a:lnSpc>
                          <a:spcPct val="107000"/>
                        </a:lnSpc>
                        <a:spcAft>
                          <a:spcPts val="800"/>
                        </a:spcAft>
                      </a:pPr>
                      <a:r>
                        <a:rPr lang="nl-NL" sz="1300" b="1" kern="100">
                          <a:effectLst/>
                          <a:latin typeface="Aptos" panose="020B0004020202020204" pitchFamily="34" charset="0"/>
                          <a:ea typeface="Aptos" panose="020B0004020202020204" pitchFamily="34" charset="0"/>
                          <a:cs typeface="Times New Roman" panose="02020603050405020304" pitchFamily="18" charset="0"/>
                        </a:rPr>
                        <a:t>Spreker</a:t>
                      </a:r>
                      <a:endParaRPr lang="nl-NL" sz="1300" kern="100">
                        <a:effectLst/>
                        <a:latin typeface="Aptos" panose="020B0004020202020204" pitchFamily="34" charset="0"/>
                        <a:ea typeface="Aptos" panose="020B0004020202020204" pitchFamily="34" charset="0"/>
                        <a:cs typeface="Times New Roman" panose="02020603050405020304" pitchFamily="18" charset="0"/>
                      </a:endParaRPr>
                    </a:p>
                  </a:txBody>
                  <a:tcPr marL="63085" marR="63085" marT="0" marB="0"/>
                </a:tc>
                <a:tc>
                  <a:txBody>
                    <a:bodyPr/>
                    <a:lstStyle/>
                    <a:p>
                      <a:pPr>
                        <a:lnSpc>
                          <a:spcPct val="107000"/>
                        </a:lnSpc>
                        <a:spcAft>
                          <a:spcPts val="800"/>
                        </a:spcAft>
                      </a:pPr>
                      <a:r>
                        <a:rPr lang="nl-NL" sz="1300" b="1" kern="100">
                          <a:effectLst/>
                          <a:latin typeface="Aptos" panose="020B0004020202020204" pitchFamily="34" charset="0"/>
                          <a:ea typeface="Aptos" panose="020B0004020202020204" pitchFamily="34" charset="0"/>
                          <a:cs typeface="Times New Roman" panose="02020603050405020304" pitchFamily="18" charset="0"/>
                        </a:rPr>
                        <a:t>Skill</a:t>
                      </a:r>
                      <a:endParaRPr lang="nl-NL" sz="1300" kern="100">
                        <a:effectLst/>
                        <a:latin typeface="Aptos" panose="020B0004020202020204" pitchFamily="34" charset="0"/>
                        <a:ea typeface="Aptos" panose="020B0004020202020204" pitchFamily="34" charset="0"/>
                        <a:cs typeface="Times New Roman" panose="02020603050405020304" pitchFamily="18" charset="0"/>
                      </a:endParaRPr>
                    </a:p>
                  </a:txBody>
                  <a:tcPr marL="63085" marR="63085" marT="0" marB="0"/>
                </a:tc>
                <a:tc>
                  <a:txBody>
                    <a:bodyPr/>
                    <a:lstStyle/>
                    <a:p>
                      <a:pPr>
                        <a:lnSpc>
                          <a:spcPct val="107000"/>
                        </a:lnSpc>
                        <a:spcAft>
                          <a:spcPts val="800"/>
                        </a:spcAft>
                      </a:pPr>
                      <a:r>
                        <a:rPr lang="nl-NL" sz="1300" b="1" kern="100">
                          <a:effectLst/>
                          <a:latin typeface="Aptos" panose="020B0004020202020204" pitchFamily="34" charset="0"/>
                          <a:ea typeface="Aptos" panose="020B0004020202020204" pitchFamily="34" charset="0"/>
                          <a:cs typeface="Times New Roman" panose="02020603050405020304" pitchFamily="18" charset="0"/>
                        </a:rPr>
                        <a:t>Subskill</a:t>
                      </a:r>
                      <a:endParaRPr lang="nl-NL" sz="1300" kern="100">
                        <a:effectLst/>
                        <a:latin typeface="Aptos" panose="020B0004020202020204" pitchFamily="34" charset="0"/>
                        <a:ea typeface="Aptos" panose="020B0004020202020204" pitchFamily="34" charset="0"/>
                        <a:cs typeface="Times New Roman" panose="02020603050405020304" pitchFamily="18" charset="0"/>
                      </a:endParaRPr>
                    </a:p>
                  </a:txBody>
                  <a:tcPr marL="63085" marR="63085" marT="0" marB="0"/>
                </a:tc>
                <a:tc>
                  <a:txBody>
                    <a:bodyPr/>
                    <a:lstStyle/>
                    <a:p>
                      <a:pPr>
                        <a:lnSpc>
                          <a:spcPct val="107000"/>
                        </a:lnSpc>
                        <a:spcAft>
                          <a:spcPts val="800"/>
                        </a:spcAft>
                      </a:pPr>
                      <a:r>
                        <a:rPr lang="nl-NL" sz="1300" b="1" kern="100">
                          <a:effectLst/>
                          <a:latin typeface="Aptos" panose="020B0004020202020204" pitchFamily="34" charset="0"/>
                          <a:ea typeface="Aptos" panose="020B0004020202020204" pitchFamily="34" charset="0"/>
                          <a:cs typeface="Times New Roman" panose="02020603050405020304" pitchFamily="18" charset="0"/>
                        </a:rPr>
                        <a:t>Attribute</a:t>
                      </a:r>
                      <a:endParaRPr lang="nl-NL" sz="1300" kern="100">
                        <a:effectLst/>
                        <a:latin typeface="Aptos" panose="020B0004020202020204" pitchFamily="34" charset="0"/>
                        <a:ea typeface="Aptos" panose="020B0004020202020204" pitchFamily="34" charset="0"/>
                        <a:cs typeface="Times New Roman" panose="02020603050405020304" pitchFamily="18" charset="0"/>
                      </a:endParaRPr>
                    </a:p>
                  </a:txBody>
                  <a:tcPr marL="63085" marR="63085" marT="0" marB="0"/>
                </a:tc>
                <a:tc>
                  <a:txBody>
                    <a:bodyPr/>
                    <a:lstStyle/>
                    <a:p>
                      <a:pPr>
                        <a:lnSpc>
                          <a:spcPct val="107000"/>
                        </a:lnSpc>
                        <a:spcAft>
                          <a:spcPts val="800"/>
                        </a:spcAft>
                      </a:pPr>
                      <a:r>
                        <a:rPr lang="nl-NL" sz="1300" b="1" kern="100">
                          <a:effectLst/>
                          <a:latin typeface="Aptos" panose="020B0004020202020204" pitchFamily="34" charset="0"/>
                          <a:ea typeface="Aptos" panose="020B0004020202020204" pitchFamily="34" charset="0"/>
                          <a:cs typeface="Times New Roman" panose="02020603050405020304" pitchFamily="18" charset="0"/>
                        </a:rPr>
                        <a:t>Dialoog</a:t>
                      </a:r>
                      <a:endParaRPr lang="nl-NL" sz="1300" kern="100">
                        <a:effectLst/>
                        <a:latin typeface="Aptos" panose="020B0004020202020204" pitchFamily="34" charset="0"/>
                        <a:ea typeface="Aptos" panose="020B0004020202020204" pitchFamily="34" charset="0"/>
                        <a:cs typeface="Times New Roman" panose="02020603050405020304" pitchFamily="18" charset="0"/>
                      </a:endParaRPr>
                    </a:p>
                  </a:txBody>
                  <a:tcPr marL="63085" marR="63085" marT="0" marB="0"/>
                </a:tc>
                <a:extLst>
                  <a:ext uri="{0D108BD9-81ED-4DB2-BD59-A6C34878D82A}">
                    <a16:rowId xmlns:a16="http://schemas.microsoft.com/office/drawing/2014/main" val="1064124274"/>
                  </a:ext>
                </a:extLst>
              </a:tr>
              <a:tr h="446501">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T</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Conversation</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Maintenance</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Request confirmation</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Zie je wat er gebeurt als we jouw redenering doortrekken?</a:t>
                      </a:r>
                    </a:p>
                  </a:txBody>
                  <a:tcPr marL="63085" marR="63085" marT="0" marB="0"/>
                </a:tc>
                <a:extLst>
                  <a:ext uri="{0D108BD9-81ED-4DB2-BD59-A6C34878D82A}">
                    <a16:rowId xmlns:a16="http://schemas.microsoft.com/office/drawing/2014/main" val="1900603944"/>
                  </a:ext>
                </a:extLst>
              </a:tr>
              <a:tr h="1169932">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T</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Inform</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Explain/Clarify</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Dan zouden alle sterren, ongeacht hun massa, eindigen als witte dwergen — en dat is duidelijk niet zo.</a:t>
                      </a:r>
                    </a:p>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 </a:t>
                      </a:r>
                    </a:p>
                  </a:txBody>
                  <a:tcPr marL="63085" marR="63085" marT="0" marB="0"/>
                </a:tc>
                <a:extLst>
                  <a:ext uri="{0D108BD9-81ED-4DB2-BD59-A6C34878D82A}">
                    <a16:rowId xmlns:a16="http://schemas.microsoft.com/office/drawing/2014/main" val="3099711820"/>
                  </a:ext>
                </a:extLst>
              </a:tr>
              <a:tr h="1379922">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T</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Inform</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Elaborate</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Alleen lichte sterren (zoals onze zon) eindigen als witte dwerg, en pas nádat ze eerst hun buitenlagen hebben afgestoten en de kern is uitgebrand.</a:t>
                      </a:r>
                    </a:p>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 </a:t>
                      </a:r>
                    </a:p>
                  </a:txBody>
                  <a:tcPr marL="63085" marR="63085" marT="0" marB="0"/>
                </a:tc>
                <a:extLst>
                  <a:ext uri="{0D108BD9-81ED-4DB2-BD59-A6C34878D82A}">
                    <a16:rowId xmlns:a16="http://schemas.microsoft.com/office/drawing/2014/main" val="3910040710"/>
                  </a:ext>
                </a:extLst>
              </a:tr>
              <a:tr h="959941">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T</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Inform</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Rephrase</a:t>
                      </a:r>
                    </a:p>
                  </a:txBody>
                  <a:tcPr marL="63085" marR="63085" marT="0" marB="0"/>
                </a:tc>
                <a:tc>
                  <a:txBody>
                    <a:bodyPr/>
                    <a:lstStyle/>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Dus: een ster wordt alleen een witte dwerg als hij licht genoeg is én pas ná de hoofdreeksfase.</a:t>
                      </a:r>
                    </a:p>
                    <a:p>
                      <a:pPr>
                        <a:lnSpc>
                          <a:spcPct val="107000"/>
                        </a:lnSpc>
                        <a:spcAft>
                          <a:spcPts val="800"/>
                        </a:spcAft>
                      </a:pPr>
                      <a:r>
                        <a:rPr lang="nl-NL" sz="1300" kern="100">
                          <a:effectLst/>
                          <a:latin typeface="Aptos" panose="020B0004020202020204" pitchFamily="34" charset="0"/>
                          <a:ea typeface="Aptos" panose="020B0004020202020204" pitchFamily="34" charset="0"/>
                          <a:cs typeface="Times New Roman" panose="02020603050405020304" pitchFamily="18" charset="0"/>
                        </a:rPr>
                        <a:t> </a:t>
                      </a:r>
                    </a:p>
                  </a:txBody>
                  <a:tcPr marL="63085" marR="63085" marT="0" marB="0"/>
                </a:tc>
                <a:extLst>
                  <a:ext uri="{0D108BD9-81ED-4DB2-BD59-A6C34878D82A}">
                    <a16:rowId xmlns:a16="http://schemas.microsoft.com/office/drawing/2014/main" val="303648442"/>
                  </a:ext>
                </a:extLst>
              </a:tr>
            </a:tbl>
          </a:graphicData>
        </a:graphic>
      </p:graphicFrame>
    </p:spTree>
    <p:extLst>
      <p:ext uri="{BB962C8B-B14F-4D97-AF65-F5344CB8AC3E}">
        <p14:creationId xmlns:p14="http://schemas.microsoft.com/office/powerpoint/2010/main" val="107265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D1AFC71-ED45-D0BC-7275-B9D9449AD2F2}"/>
              </a:ext>
            </a:extLst>
          </p:cNvPr>
          <p:cNvSpPr>
            <a:spLocks noGrp="1"/>
          </p:cNvSpPr>
          <p:nvPr>
            <p:ph type="title"/>
          </p:nvPr>
        </p:nvSpPr>
        <p:spPr>
          <a:xfrm>
            <a:off x="1371597" y="348865"/>
            <a:ext cx="10044023" cy="877729"/>
          </a:xfrm>
        </p:spPr>
        <p:txBody>
          <a:bodyPr anchor="ctr">
            <a:normAutofit/>
          </a:bodyPr>
          <a:lstStyle/>
          <a:p>
            <a:r>
              <a:rPr lang="nl-NL" sz="4000">
                <a:solidFill>
                  <a:srgbClr val="FFFFFF"/>
                </a:solidFill>
              </a:rPr>
              <a:t>Geannoteerd dialoog </a:t>
            </a:r>
          </a:p>
        </p:txBody>
      </p:sp>
      <p:graphicFrame>
        <p:nvGraphicFramePr>
          <p:cNvPr id="4" name="Tijdelijke aanduiding voor inhoud 3">
            <a:extLst>
              <a:ext uri="{FF2B5EF4-FFF2-40B4-BE49-F238E27FC236}">
                <a16:creationId xmlns:a16="http://schemas.microsoft.com/office/drawing/2014/main" id="{B9B5C4C1-6008-3B5A-8AF7-8FE493808CF4}"/>
              </a:ext>
            </a:extLst>
          </p:cNvPr>
          <p:cNvGraphicFramePr>
            <a:graphicFrameLocks noGrp="1"/>
          </p:cNvGraphicFramePr>
          <p:nvPr>
            <p:ph idx="1"/>
            <p:extLst>
              <p:ext uri="{D42A27DB-BD31-4B8C-83A1-F6EECF244321}">
                <p14:modId xmlns:p14="http://schemas.microsoft.com/office/powerpoint/2010/main" val="1306846797"/>
              </p:ext>
            </p:extLst>
          </p:nvPr>
        </p:nvGraphicFramePr>
        <p:xfrm>
          <a:off x="1102976" y="2112579"/>
          <a:ext cx="10009991" cy="4192807"/>
        </p:xfrm>
        <a:graphic>
          <a:graphicData uri="http://schemas.openxmlformats.org/drawingml/2006/table">
            <a:tbl>
              <a:tblPr firstRow="1" bandRow="1">
                <a:tableStyleId>{5C22544A-7EE6-4342-B048-85BDC9FD1C3A}</a:tableStyleId>
              </a:tblPr>
              <a:tblGrid>
                <a:gridCol w="1013915">
                  <a:extLst>
                    <a:ext uri="{9D8B030D-6E8A-4147-A177-3AD203B41FA5}">
                      <a16:colId xmlns:a16="http://schemas.microsoft.com/office/drawing/2014/main" val="2008215425"/>
                    </a:ext>
                  </a:extLst>
                </a:gridCol>
                <a:gridCol w="1595959">
                  <a:extLst>
                    <a:ext uri="{9D8B030D-6E8A-4147-A177-3AD203B41FA5}">
                      <a16:colId xmlns:a16="http://schemas.microsoft.com/office/drawing/2014/main" val="3893652176"/>
                    </a:ext>
                  </a:extLst>
                </a:gridCol>
                <a:gridCol w="1454445">
                  <a:extLst>
                    <a:ext uri="{9D8B030D-6E8A-4147-A177-3AD203B41FA5}">
                      <a16:colId xmlns:a16="http://schemas.microsoft.com/office/drawing/2014/main" val="1516707722"/>
                    </a:ext>
                  </a:extLst>
                </a:gridCol>
                <a:gridCol w="1592110">
                  <a:extLst>
                    <a:ext uri="{9D8B030D-6E8A-4147-A177-3AD203B41FA5}">
                      <a16:colId xmlns:a16="http://schemas.microsoft.com/office/drawing/2014/main" val="25763920"/>
                    </a:ext>
                  </a:extLst>
                </a:gridCol>
                <a:gridCol w="4353562">
                  <a:extLst>
                    <a:ext uri="{9D8B030D-6E8A-4147-A177-3AD203B41FA5}">
                      <a16:colId xmlns:a16="http://schemas.microsoft.com/office/drawing/2014/main" val="670031530"/>
                    </a:ext>
                  </a:extLst>
                </a:gridCol>
              </a:tblGrid>
              <a:tr h="299683">
                <a:tc>
                  <a:txBody>
                    <a:bodyPr/>
                    <a:lstStyle/>
                    <a:p>
                      <a:pPr>
                        <a:lnSpc>
                          <a:spcPct val="107000"/>
                        </a:lnSpc>
                        <a:spcAft>
                          <a:spcPts val="800"/>
                        </a:spcAft>
                      </a:pPr>
                      <a:r>
                        <a:rPr lang="nl-NL" sz="1600" b="1" kern="100">
                          <a:effectLst/>
                          <a:latin typeface="Aptos" panose="020B0004020202020204" pitchFamily="34" charset="0"/>
                          <a:ea typeface="Aptos" panose="020B0004020202020204" pitchFamily="34" charset="0"/>
                          <a:cs typeface="Times New Roman" panose="02020603050405020304" pitchFamily="18" charset="0"/>
                        </a:rPr>
                        <a:t>Spreker</a:t>
                      </a:r>
                      <a:endParaRPr lang="nl-NL" sz="1600" kern="100">
                        <a:effectLst/>
                        <a:latin typeface="Aptos" panose="020B0004020202020204" pitchFamily="34" charset="0"/>
                        <a:ea typeface="Aptos" panose="020B0004020202020204" pitchFamily="34" charset="0"/>
                        <a:cs typeface="Times New Roman" panose="02020603050405020304" pitchFamily="18" charset="0"/>
                      </a:endParaRPr>
                    </a:p>
                  </a:txBody>
                  <a:tcPr marL="79935" marR="79935" marT="0" marB="0"/>
                </a:tc>
                <a:tc>
                  <a:txBody>
                    <a:bodyPr/>
                    <a:lstStyle/>
                    <a:p>
                      <a:pPr>
                        <a:lnSpc>
                          <a:spcPct val="107000"/>
                        </a:lnSpc>
                        <a:spcAft>
                          <a:spcPts val="800"/>
                        </a:spcAft>
                      </a:pPr>
                      <a:r>
                        <a:rPr lang="nl-NL" sz="1600" b="1" kern="100">
                          <a:effectLst/>
                          <a:latin typeface="Aptos" panose="020B0004020202020204" pitchFamily="34" charset="0"/>
                          <a:ea typeface="Aptos" panose="020B0004020202020204" pitchFamily="34" charset="0"/>
                          <a:cs typeface="Times New Roman" panose="02020603050405020304" pitchFamily="18" charset="0"/>
                        </a:rPr>
                        <a:t>Skill</a:t>
                      </a:r>
                      <a:endParaRPr lang="nl-NL" sz="1600" kern="100">
                        <a:effectLst/>
                        <a:latin typeface="Aptos" panose="020B0004020202020204" pitchFamily="34" charset="0"/>
                        <a:ea typeface="Aptos" panose="020B0004020202020204" pitchFamily="34" charset="0"/>
                        <a:cs typeface="Times New Roman" panose="02020603050405020304" pitchFamily="18" charset="0"/>
                      </a:endParaRPr>
                    </a:p>
                  </a:txBody>
                  <a:tcPr marL="79935" marR="79935" marT="0" marB="0"/>
                </a:tc>
                <a:tc>
                  <a:txBody>
                    <a:bodyPr/>
                    <a:lstStyle/>
                    <a:p>
                      <a:pPr>
                        <a:lnSpc>
                          <a:spcPct val="107000"/>
                        </a:lnSpc>
                        <a:spcAft>
                          <a:spcPts val="800"/>
                        </a:spcAft>
                      </a:pPr>
                      <a:r>
                        <a:rPr lang="nl-NL" sz="1600" b="1" kern="100">
                          <a:effectLst/>
                          <a:latin typeface="Aptos" panose="020B0004020202020204" pitchFamily="34" charset="0"/>
                          <a:ea typeface="Aptos" panose="020B0004020202020204" pitchFamily="34" charset="0"/>
                          <a:cs typeface="Times New Roman" panose="02020603050405020304" pitchFamily="18" charset="0"/>
                        </a:rPr>
                        <a:t>Subskill</a:t>
                      </a:r>
                      <a:endParaRPr lang="nl-NL" sz="1600" kern="100">
                        <a:effectLst/>
                        <a:latin typeface="Aptos" panose="020B0004020202020204" pitchFamily="34" charset="0"/>
                        <a:ea typeface="Aptos" panose="020B0004020202020204" pitchFamily="34" charset="0"/>
                        <a:cs typeface="Times New Roman" panose="02020603050405020304" pitchFamily="18" charset="0"/>
                      </a:endParaRPr>
                    </a:p>
                  </a:txBody>
                  <a:tcPr marL="79935" marR="79935" marT="0" marB="0"/>
                </a:tc>
                <a:tc>
                  <a:txBody>
                    <a:bodyPr/>
                    <a:lstStyle/>
                    <a:p>
                      <a:pPr>
                        <a:lnSpc>
                          <a:spcPct val="107000"/>
                        </a:lnSpc>
                        <a:spcAft>
                          <a:spcPts val="800"/>
                        </a:spcAft>
                      </a:pPr>
                      <a:r>
                        <a:rPr lang="nl-NL" sz="1600" b="1" kern="100">
                          <a:effectLst/>
                          <a:latin typeface="Aptos" panose="020B0004020202020204" pitchFamily="34" charset="0"/>
                          <a:ea typeface="Aptos" panose="020B0004020202020204" pitchFamily="34" charset="0"/>
                          <a:cs typeface="Times New Roman" panose="02020603050405020304" pitchFamily="18" charset="0"/>
                        </a:rPr>
                        <a:t>Attribute</a:t>
                      </a:r>
                      <a:endParaRPr lang="nl-NL" sz="1600" kern="100">
                        <a:effectLst/>
                        <a:latin typeface="Aptos" panose="020B0004020202020204" pitchFamily="34" charset="0"/>
                        <a:ea typeface="Aptos" panose="020B0004020202020204" pitchFamily="34" charset="0"/>
                        <a:cs typeface="Times New Roman" panose="02020603050405020304" pitchFamily="18" charset="0"/>
                      </a:endParaRPr>
                    </a:p>
                  </a:txBody>
                  <a:tcPr marL="79935" marR="79935" marT="0" marB="0"/>
                </a:tc>
                <a:tc>
                  <a:txBody>
                    <a:bodyPr/>
                    <a:lstStyle/>
                    <a:p>
                      <a:pPr>
                        <a:lnSpc>
                          <a:spcPct val="107000"/>
                        </a:lnSpc>
                        <a:spcAft>
                          <a:spcPts val="800"/>
                        </a:spcAft>
                      </a:pPr>
                      <a:r>
                        <a:rPr lang="nl-NL" sz="1600" b="1" kern="100">
                          <a:effectLst/>
                          <a:latin typeface="Aptos" panose="020B0004020202020204" pitchFamily="34" charset="0"/>
                          <a:ea typeface="Aptos" panose="020B0004020202020204" pitchFamily="34" charset="0"/>
                          <a:cs typeface="Times New Roman" panose="02020603050405020304" pitchFamily="18" charset="0"/>
                        </a:rPr>
                        <a:t>Dialoog</a:t>
                      </a:r>
                      <a:endParaRPr lang="nl-NL" sz="1600" kern="100">
                        <a:effectLst/>
                        <a:latin typeface="Aptos" panose="020B0004020202020204" pitchFamily="34" charset="0"/>
                        <a:ea typeface="Aptos" panose="020B0004020202020204" pitchFamily="34" charset="0"/>
                        <a:cs typeface="Times New Roman" panose="02020603050405020304" pitchFamily="18" charset="0"/>
                      </a:endParaRPr>
                    </a:p>
                  </a:txBody>
                  <a:tcPr marL="79935" marR="79935" marT="0" marB="0"/>
                </a:tc>
                <a:extLst>
                  <a:ext uri="{0D108BD9-81ED-4DB2-BD59-A6C34878D82A}">
                    <a16:rowId xmlns:a16="http://schemas.microsoft.com/office/drawing/2014/main" val="3506879289"/>
                  </a:ext>
                </a:extLst>
              </a:tr>
              <a:tr h="831841">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S</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Coversation</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Maintenance</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Appreciation</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Grappig eigenlijk dat je aan de plek in het H-R diagram al een beetje kunt afleiden hoe een ster gaat eindigen.</a:t>
                      </a:r>
                    </a:p>
                  </a:txBody>
                  <a:tcPr marL="79935" marR="79935" marT="0" marB="0"/>
                </a:tc>
                <a:extLst>
                  <a:ext uri="{0D108BD9-81ED-4DB2-BD59-A6C34878D82A}">
                    <a16:rowId xmlns:a16="http://schemas.microsoft.com/office/drawing/2014/main" val="2757719937"/>
                  </a:ext>
                </a:extLst>
              </a:tr>
              <a:tr h="565761">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T</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Motivate</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Reinforce</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Precies — dat is inderdaad een van de mooie dingen aan het H-R diagram.</a:t>
                      </a:r>
                    </a:p>
                  </a:txBody>
                  <a:tcPr marL="79935" marR="79935" marT="0" marB="0"/>
                </a:tc>
                <a:extLst>
                  <a:ext uri="{0D108BD9-81ED-4DB2-BD59-A6C34878D82A}">
                    <a16:rowId xmlns:a16="http://schemas.microsoft.com/office/drawing/2014/main" val="3161084400"/>
                  </a:ext>
                </a:extLst>
              </a:tr>
              <a:tr h="1097920">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T</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Inform</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Explain/Clarify</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De plek op de hoofdreeks zegt veel over de massa van de ster, en massa bepaalt bijna alles: levensduur, energieproductie en uiteindelijk het lot van de ster.</a:t>
                      </a:r>
                    </a:p>
                  </a:txBody>
                  <a:tcPr marL="79935" marR="79935" marT="0" marB="0"/>
                </a:tc>
                <a:extLst>
                  <a:ext uri="{0D108BD9-81ED-4DB2-BD59-A6C34878D82A}">
                    <a16:rowId xmlns:a16="http://schemas.microsoft.com/office/drawing/2014/main" val="3261448817"/>
                  </a:ext>
                </a:extLst>
              </a:tr>
              <a:tr h="831841">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T</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Active learning</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Inform</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Elaborate</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Dus als je weet waar een ster staat op het H-R diagram, weet je in feite al iets over zijn toekomst.</a:t>
                      </a:r>
                    </a:p>
                  </a:txBody>
                  <a:tcPr marL="79935" marR="79935" marT="0" marB="0"/>
                </a:tc>
                <a:extLst>
                  <a:ext uri="{0D108BD9-81ED-4DB2-BD59-A6C34878D82A}">
                    <a16:rowId xmlns:a16="http://schemas.microsoft.com/office/drawing/2014/main" val="3301682099"/>
                  </a:ext>
                </a:extLst>
              </a:tr>
              <a:tr h="565761">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T</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Conversation</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Maintenance</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Request confirmation</a:t>
                      </a:r>
                    </a:p>
                  </a:txBody>
                  <a:tcPr marL="79935" marR="79935" marT="0" marB="0"/>
                </a:tc>
                <a:tc>
                  <a:txBody>
                    <a:bodyPr/>
                    <a:lstStyle/>
                    <a:p>
                      <a:pPr>
                        <a:lnSpc>
                          <a:spcPct val="107000"/>
                        </a:lnSpc>
                        <a:spcAft>
                          <a:spcPts val="800"/>
                        </a:spcAft>
                      </a:pPr>
                      <a:r>
                        <a:rPr lang="nl-NL" sz="1600" kern="100">
                          <a:effectLst/>
                          <a:latin typeface="Aptos" panose="020B0004020202020204" pitchFamily="34" charset="0"/>
                          <a:ea typeface="Aptos" panose="020B0004020202020204" pitchFamily="34" charset="0"/>
                          <a:cs typeface="Times New Roman" panose="02020603050405020304" pitchFamily="18" charset="0"/>
                        </a:rPr>
                        <a:t>Best elegant, toch?</a:t>
                      </a:r>
                    </a:p>
                  </a:txBody>
                  <a:tcPr marL="79935" marR="79935" marT="0" marB="0"/>
                </a:tc>
                <a:extLst>
                  <a:ext uri="{0D108BD9-81ED-4DB2-BD59-A6C34878D82A}">
                    <a16:rowId xmlns:a16="http://schemas.microsoft.com/office/drawing/2014/main" val="1867724704"/>
                  </a:ext>
                </a:extLst>
              </a:tr>
            </a:tbl>
          </a:graphicData>
        </a:graphic>
      </p:graphicFrame>
    </p:spTree>
    <p:extLst>
      <p:ext uri="{BB962C8B-B14F-4D97-AF65-F5344CB8AC3E}">
        <p14:creationId xmlns:p14="http://schemas.microsoft.com/office/powerpoint/2010/main" val="96797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336260-E13C-AF57-311B-D1BA35E14753}"/>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Large Language Model</a:t>
            </a:r>
          </a:p>
        </p:txBody>
      </p:sp>
      <p:sp>
        <p:nvSpPr>
          <p:cNvPr id="3" name="Tijdelijke aanduiding voor inhoud 2">
            <a:extLst>
              <a:ext uri="{FF2B5EF4-FFF2-40B4-BE49-F238E27FC236}">
                <a16:creationId xmlns:a16="http://schemas.microsoft.com/office/drawing/2014/main" id="{BE9BE1B0-A987-5F80-A6D1-AF0F103D8DDA}"/>
              </a:ext>
            </a:extLst>
          </p:cNvPr>
          <p:cNvSpPr>
            <a:spLocks noGrp="1"/>
          </p:cNvSpPr>
          <p:nvPr>
            <p:ph idx="1"/>
          </p:nvPr>
        </p:nvSpPr>
        <p:spPr>
          <a:xfrm>
            <a:off x="1371599" y="2318197"/>
            <a:ext cx="9724031" cy="3683358"/>
          </a:xfrm>
        </p:spPr>
        <p:txBody>
          <a:bodyPr anchor="ctr">
            <a:normAutofit/>
          </a:bodyPr>
          <a:lstStyle/>
          <a:p>
            <a:r>
              <a:rPr lang="nl-NL" dirty="0"/>
              <a:t>Tutor  is </a:t>
            </a:r>
            <a:r>
              <a:rPr lang="nl-NL" dirty="0" err="1"/>
              <a:t>ChatGPT</a:t>
            </a:r>
            <a:r>
              <a:rPr lang="nl-NL" dirty="0"/>
              <a:t> 4o</a:t>
            </a:r>
          </a:p>
          <a:p>
            <a:r>
              <a:rPr lang="nl-NL" dirty="0"/>
              <a:t>Student met inspiratie van </a:t>
            </a:r>
            <a:r>
              <a:rPr lang="nl-NL" dirty="0" err="1"/>
              <a:t>ChatGPT</a:t>
            </a:r>
            <a:r>
              <a:rPr lang="nl-NL" dirty="0"/>
              <a:t> 4o</a:t>
            </a:r>
          </a:p>
          <a:p>
            <a:r>
              <a:rPr lang="nl-NL" dirty="0"/>
              <a:t>Prompt engineering</a:t>
            </a:r>
          </a:p>
          <a:p>
            <a:r>
              <a:rPr lang="nl-NL" dirty="0"/>
              <a:t>Eventueel documentatie toevoegen  </a:t>
            </a:r>
          </a:p>
        </p:txBody>
      </p:sp>
    </p:spTree>
    <p:extLst>
      <p:ext uri="{BB962C8B-B14F-4D97-AF65-F5344CB8AC3E}">
        <p14:creationId xmlns:p14="http://schemas.microsoft.com/office/powerpoint/2010/main" val="299477009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1423</Words>
  <Application>Microsoft Office PowerPoint</Application>
  <PresentationFormat>Breedbeeld</PresentationFormat>
  <Paragraphs>179</Paragraphs>
  <Slides>12</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12</vt:i4>
      </vt:variant>
    </vt:vector>
  </HeadingPairs>
  <TitlesOfParts>
    <vt:vector size="20" baseType="lpstr">
      <vt:lpstr>Aptos</vt:lpstr>
      <vt:lpstr>Aptos Display</vt:lpstr>
      <vt:lpstr>Arial</vt:lpstr>
      <vt:lpstr>Calibri</vt:lpstr>
      <vt:lpstr>Lato</vt:lpstr>
      <vt:lpstr>Symbol</vt:lpstr>
      <vt:lpstr>Times New Roman</vt:lpstr>
      <vt:lpstr>Kantoorthema</vt:lpstr>
      <vt:lpstr>Educational Dialogue</vt:lpstr>
      <vt:lpstr>Onderwerp dialoog</vt:lpstr>
      <vt:lpstr>Argumentation strategie</vt:lpstr>
      <vt:lpstr>Dialoog </vt:lpstr>
      <vt:lpstr>Geannoteerd dialoog </vt:lpstr>
      <vt:lpstr>Geannoteerd dialoog </vt:lpstr>
      <vt:lpstr>Geannoteerd dialoog </vt:lpstr>
      <vt:lpstr>Geannoteerd dialoog </vt:lpstr>
      <vt:lpstr>Large Language Model</vt:lpstr>
      <vt:lpstr>Prompt</vt:lpstr>
      <vt:lpstr>Verbeterpunten dialoog</vt:lpstr>
      <vt:lpstr>Bedankt voor jullie aandacht!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1</cp:revision>
  <dcterms:created xsi:type="dcterms:W3CDTF">2025-03-25T12:15:12Z</dcterms:created>
  <dcterms:modified xsi:type="dcterms:W3CDTF">2025-03-27T10:57:31Z</dcterms:modified>
</cp:coreProperties>
</file>