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5" r:id="rId4"/>
    <p:sldId id="266" r:id="rId5"/>
    <p:sldId id="267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395265-52A8-4B69-8EAC-A0B5FA0AAB95}" v="9" dt="2025-04-01T11:16:44.0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60"/>
  </p:normalViewPr>
  <p:slideViewPr>
    <p:cSldViewPr snapToGrid="0">
      <p:cViewPr varScale="1">
        <p:scale>
          <a:sx n="85" d="100"/>
          <a:sy n="85" d="100"/>
        </p:scale>
        <p:origin x="38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xim van Duin" userId="605588a15f647721" providerId="LiveId" clId="{AE395265-52A8-4B69-8EAC-A0B5FA0AAB95}"/>
    <pc:docChg chg="undo custSel addSld delSld modSld">
      <pc:chgData name="Maxim van Duin" userId="605588a15f647721" providerId="LiveId" clId="{AE395265-52A8-4B69-8EAC-A0B5FA0AAB95}" dt="2025-04-02T18:14:35.632" v="567" actId="47"/>
      <pc:docMkLst>
        <pc:docMk/>
      </pc:docMkLst>
      <pc:sldChg chg="addSp modSp mod setBg addAnim modAnim">
        <pc:chgData name="Maxim van Duin" userId="605588a15f647721" providerId="LiveId" clId="{AE395265-52A8-4B69-8EAC-A0B5FA0AAB95}" dt="2025-04-01T11:16:22.551" v="539"/>
        <pc:sldMkLst>
          <pc:docMk/>
          <pc:sldMk cId="2282111505" sldId="256"/>
        </pc:sldMkLst>
        <pc:spChg chg="mod">
          <ac:chgData name="Maxim van Duin" userId="605588a15f647721" providerId="LiveId" clId="{AE395265-52A8-4B69-8EAC-A0B5FA0AAB95}" dt="2025-04-01T11:16:10.269" v="535" actId="26606"/>
          <ac:spMkLst>
            <pc:docMk/>
            <pc:sldMk cId="2282111505" sldId="256"/>
            <ac:spMk id="2" creationId="{A0B5DDC6-52F3-A5E2-3DEC-D6B80A2A0AA1}"/>
          </ac:spMkLst>
        </pc:spChg>
        <pc:spChg chg="mod">
          <ac:chgData name="Maxim van Duin" userId="605588a15f647721" providerId="LiveId" clId="{AE395265-52A8-4B69-8EAC-A0B5FA0AAB95}" dt="2025-04-01T11:16:10.269" v="535" actId="26606"/>
          <ac:spMkLst>
            <pc:docMk/>
            <pc:sldMk cId="2282111505" sldId="256"/>
            <ac:spMk id="3" creationId="{33CAE81F-9783-3712-B23B-204D1737E072}"/>
          </ac:spMkLst>
        </pc:spChg>
        <pc:spChg chg="add">
          <ac:chgData name="Maxim van Duin" userId="605588a15f647721" providerId="LiveId" clId="{AE395265-52A8-4B69-8EAC-A0B5FA0AAB95}" dt="2025-04-01T11:16:10.269" v="535" actId="26606"/>
          <ac:spMkLst>
            <pc:docMk/>
            <pc:sldMk cId="2282111505" sldId="256"/>
            <ac:spMk id="8" creationId="{6F5A5072-7B47-4D32-B52A-4EBBF590B8A5}"/>
          </ac:spMkLst>
        </pc:spChg>
        <pc:spChg chg="add">
          <ac:chgData name="Maxim van Duin" userId="605588a15f647721" providerId="LiveId" clId="{AE395265-52A8-4B69-8EAC-A0B5FA0AAB95}" dt="2025-04-01T11:16:10.269" v="535" actId="26606"/>
          <ac:spMkLst>
            <pc:docMk/>
            <pc:sldMk cId="2282111505" sldId="256"/>
            <ac:spMk id="10" creationId="{9715DAF0-AE1B-46C9-8A6B-DB2AA05AB91D}"/>
          </ac:spMkLst>
        </pc:spChg>
        <pc:spChg chg="add">
          <ac:chgData name="Maxim van Duin" userId="605588a15f647721" providerId="LiveId" clId="{AE395265-52A8-4B69-8EAC-A0B5FA0AAB95}" dt="2025-04-01T11:16:10.269" v="535" actId="26606"/>
          <ac:spMkLst>
            <pc:docMk/>
            <pc:sldMk cId="2282111505" sldId="256"/>
            <ac:spMk id="12" creationId="{6016219D-510E-4184-9090-6D5578A87BD1}"/>
          </ac:spMkLst>
        </pc:spChg>
        <pc:spChg chg="add">
          <ac:chgData name="Maxim van Duin" userId="605588a15f647721" providerId="LiveId" clId="{AE395265-52A8-4B69-8EAC-A0B5FA0AAB95}" dt="2025-04-01T11:16:10.269" v="535" actId="26606"/>
          <ac:spMkLst>
            <pc:docMk/>
            <pc:sldMk cId="2282111505" sldId="256"/>
            <ac:spMk id="14" creationId="{AFF4A713-7B75-4B21-90D7-5AB19547C728}"/>
          </ac:spMkLst>
        </pc:spChg>
        <pc:spChg chg="add">
          <ac:chgData name="Maxim van Duin" userId="605588a15f647721" providerId="LiveId" clId="{AE395265-52A8-4B69-8EAC-A0B5FA0AAB95}" dt="2025-04-01T11:16:10.269" v="535" actId="26606"/>
          <ac:spMkLst>
            <pc:docMk/>
            <pc:sldMk cId="2282111505" sldId="256"/>
            <ac:spMk id="16" creationId="{DC631C0B-6DA6-4E57-8231-CE32B3434A7E}"/>
          </ac:spMkLst>
        </pc:spChg>
        <pc:spChg chg="add">
          <ac:chgData name="Maxim van Duin" userId="605588a15f647721" providerId="LiveId" clId="{AE395265-52A8-4B69-8EAC-A0B5FA0AAB95}" dt="2025-04-01T11:16:10.269" v="535" actId="26606"/>
          <ac:spMkLst>
            <pc:docMk/>
            <pc:sldMk cId="2282111505" sldId="256"/>
            <ac:spMk id="18" creationId="{C29501E6-A978-4A61-9689-9085AF97A53A}"/>
          </ac:spMkLst>
        </pc:spChg>
      </pc:sldChg>
      <pc:sldChg chg="addSp delSp modSp new mod setBg modNotesTx">
        <pc:chgData name="Maxim van Duin" userId="605588a15f647721" providerId="LiveId" clId="{AE395265-52A8-4B69-8EAC-A0B5FA0AAB95}" dt="2025-04-01T11:18:51.347" v="564"/>
        <pc:sldMkLst>
          <pc:docMk/>
          <pc:sldMk cId="1968533880" sldId="257"/>
        </pc:sldMkLst>
        <pc:spChg chg="mod">
          <ac:chgData name="Maxim van Duin" userId="605588a15f647721" providerId="LiveId" clId="{AE395265-52A8-4B69-8EAC-A0B5FA0AAB95}" dt="2025-04-01T11:14:51.754" v="525" actId="26606"/>
          <ac:spMkLst>
            <pc:docMk/>
            <pc:sldMk cId="1968533880" sldId="257"/>
            <ac:spMk id="2" creationId="{68CFCB34-A90B-1C87-74FB-B4996F7149FB}"/>
          </ac:spMkLst>
        </pc:spChg>
        <pc:spChg chg="mod">
          <ac:chgData name="Maxim van Duin" userId="605588a15f647721" providerId="LiveId" clId="{AE395265-52A8-4B69-8EAC-A0B5FA0AAB95}" dt="2025-04-01T11:14:58.753" v="526" actId="255"/>
          <ac:spMkLst>
            <pc:docMk/>
            <pc:sldMk cId="1968533880" sldId="257"/>
            <ac:spMk id="3" creationId="{24A4A602-06C6-78A9-5960-CA51B631697D}"/>
          </ac:spMkLst>
        </pc:spChg>
        <pc:spChg chg="add del">
          <ac:chgData name="Maxim van Duin" userId="605588a15f647721" providerId="LiveId" clId="{AE395265-52A8-4B69-8EAC-A0B5FA0AAB95}" dt="2025-04-01T11:18:50.159" v="563" actId="22"/>
          <ac:spMkLst>
            <pc:docMk/>
            <pc:sldMk cId="1968533880" sldId="257"/>
            <ac:spMk id="5" creationId="{8694C2CF-635B-2FC5-5A5F-FA00F9A9760F}"/>
          </ac:spMkLst>
        </pc:spChg>
        <pc:spChg chg="add">
          <ac:chgData name="Maxim van Duin" userId="605588a15f647721" providerId="LiveId" clId="{AE395265-52A8-4B69-8EAC-A0B5FA0AAB95}" dt="2025-04-01T11:14:51.754" v="525" actId="26606"/>
          <ac:spMkLst>
            <pc:docMk/>
            <pc:sldMk cId="1968533880" sldId="257"/>
            <ac:spMk id="8" creationId="{1B15ED52-F352-441B-82BF-E0EA34836D08}"/>
          </ac:spMkLst>
        </pc:spChg>
        <pc:spChg chg="add">
          <ac:chgData name="Maxim van Duin" userId="605588a15f647721" providerId="LiveId" clId="{AE395265-52A8-4B69-8EAC-A0B5FA0AAB95}" dt="2025-04-01T11:14:51.754" v="525" actId="26606"/>
          <ac:spMkLst>
            <pc:docMk/>
            <pc:sldMk cId="1968533880" sldId="257"/>
            <ac:spMk id="10" creationId="{3B2E3793-BFE6-45A2-9B7B-E18844431C99}"/>
          </ac:spMkLst>
        </pc:spChg>
        <pc:spChg chg="add">
          <ac:chgData name="Maxim van Duin" userId="605588a15f647721" providerId="LiveId" clId="{AE395265-52A8-4B69-8EAC-A0B5FA0AAB95}" dt="2025-04-01T11:14:51.754" v="525" actId="26606"/>
          <ac:spMkLst>
            <pc:docMk/>
            <pc:sldMk cId="1968533880" sldId="257"/>
            <ac:spMk id="12" creationId="{BC4C4868-CB8F-4AF9-9CDB-8108F2C19B67}"/>
          </ac:spMkLst>
        </pc:spChg>
        <pc:spChg chg="add">
          <ac:chgData name="Maxim van Duin" userId="605588a15f647721" providerId="LiveId" clId="{AE395265-52A8-4B69-8EAC-A0B5FA0AAB95}" dt="2025-04-01T11:14:51.754" v="525" actId="26606"/>
          <ac:spMkLst>
            <pc:docMk/>
            <pc:sldMk cId="1968533880" sldId="257"/>
            <ac:spMk id="14" creationId="{375E0459-6403-40CD-989D-56A4407CA12E}"/>
          </ac:spMkLst>
        </pc:spChg>
        <pc:spChg chg="add">
          <ac:chgData name="Maxim van Duin" userId="605588a15f647721" providerId="LiveId" clId="{AE395265-52A8-4B69-8EAC-A0B5FA0AAB95}" dt="2025-04-01T11:14:51.754" v="525" actId="26606"/>
          <ac:spMkLst>
            <pc:docMk/>
            <pc:sldMk cId="1968533880" sldId="257"/>
            <ac:spMk id="16" creationId="{53E5B1A8-3AC9-4BD1-9BBC-78CA94F2D1BA}"/>
          </ac:spMkLst>
        </pc:spChg>
      </pc:sldChg>
      <pc:sldChg chg="addSp delSp modSp new del mod setBg">
        <pc:chgData name="Maxim van Duin" userId="605588a15f647721" providerId="LiveId" clId="{AE395265-52A8-4B69-8EAC-A0B5FA0AAB95}" dt="2025-04-02T18:14:35.632" v="567" actId="47"/>
        <pc:sldMkLst>
          <pc:docMk/>
          <pc:sldMk cId="2431863124" sldId="258"/>
        </pc:sldMkLst>
        <pc:spChg chg="mod">
          <ac:chgData name="Maxim van Duin" userId="605588a15f647721" providerId="LiveId" clId="{AE395265-52A8-4B69-8EAC-A0B5FA0AAB95}" dt="2025-04-01T11:15:03.347" v="527" actId="26606"/>
          <ac:spMkLst>
            <pc:docMk/>
            <pc:sldMk cId="2431863124" sldId="258"/>
            <ac:spMk id="2" creationId="{06F1C004-900B-4C2A-E210-5C0825FB0EDF}"/>
          </ac:spMkLst>
        </pc:spChg>
        <pc:spChg chg="del">
          <ac:chgData name="Maxim van Duin" userId="605588a15f647721" providerId="LiveId" clId="{AE395265-52A8-4B69-8EAC-A0B5FA0AAB95}" dt="2025-04-01T11:07:24.445" v="220" actId="22"/>
          <ac:spMkLst>
            <pc:docMk/>
            <pc:sldMk cId="2431863124" sldId="258"/>
            <ac:spMk id="3" creationId="{F1524ED2-9645-266B-A3EB-735C319EDF30}"/>
          </ac:spMkLst>
        </pc:spChg>
        <pc:spChg chg="add">
          <ac:chgData name="Maxim van Duin" userId="605588a15f647721" providerId="LiveId" clId="{AE395265-52A8-4B69-8EAC-A0B5FA0AAB95}" dt="2025-04-01T11:15:03.347" v="527" actId="26606"/>
          <ac:spMkLst>
            <pc:docMk/>
            <pc:sldMk cId="2431863124" sldId="258"/>
            <ac:spMk id="10" creationId="{A8384FB5-9ADC-4DDC-881B-597D56F5B15D}"/>
          </ac:spMkLst>
        </pc:spChg>
        <pc:spChg chg="add">
          <ac:chgData name="Maxim van Duin" userId="605588a15f647721" providerId="LiveId" clId="{AE395265-52A8-4B69-8EAC-A0B5FA0AAB95}" dt="2025-04-01T11:15:03.347" v="527" actId="26606"/>
          <ac:spMkLst>
            <pc:docMk/>
            <pc:sldMk cId="2431863124" sldId="258"/>
            <ac:spMk id="12" creationId="{1199E1B1-A8C0-4FE8-A5A8-1CB41D69F857}"/>
          </ac:spMkLst>
        </pc:spChg>
        <pc:spChg chg="add">
          <ac:chgData name="Maxim van Duin" userId="605588a15f647721" providerId="LiveId" clId="{AE395265-52A8-4B69-8EAC-A0B5FA0AAB95}" dt="2025-04-01T11:15:03.347" v="527" actId="26606"/>
          <ac:spMkLst>
            <pc:docMk/>
            <pc:sldMk cId="2431863124" sldId="258"/>
            <ac:spMk id="14" creationId="{84A8DE83-DE75-4B41-9DB4-A7EC0B0DEC0B}"/>
          </ac:spMkLst>
        </pc:spChg>
        <pc:spChg chg="add">
          <ac:chgData name="Maxim van Duin" userId="605588a15f647721" providerId="LiveId" clId="{AE395265-52A8-4B69-8EAC-A0B5FA0AAB95}" dt="2025-04-01T11:15:03.347" v="527" actId="26606"/>
          <ac:spMkLst>
            <pc:docMk/>
            <pc:sldMk cId="2431863124" sldId="258"/>
            <ac:spMk id="16" creationId="{A7009A0A-BEF5-4EAC-AF15-E4F9F002E239}"/>
          </ac:spMkLst>
        </pc:spChg>
        <pc:picChg chg="add mod ord">
          <ac:chgData name="Maxim van Duin" userId="605588a15f647721" providerId="LiveId" clId="{AE395265-52A8-4B69-8EAC-A0B5FA0AAB95}" dt="2025-04-01T11:15:03.347" v="527" actId="26606"/>
          <ac:picMkLst>
            <pc:docMk/>
            <pc:sldMk cId="2431863124" sldId="258"/>
            <ac:picMk id="5" creationId="{087CF6E6-B3CA-9BCF-1DF4-04C8354A7A8F}"/>
          </ac:picMkLst>
        </pc:picChg>
      </pc:sldChg>
      <pc:sldChg chg="addSp delSp modSp new del mod">
        <pc:chgData name="Maxim van Duin" userId="605588a15f647721" providerId="LiveId" clId="{AE395265-52A8-4B69-8EAC-A0B5FA0AAB95}" dt="2025-04-01T11:18:06.511" v="556" actId="47"/>
        <pc:sldMkLst>
          <pc:docMk/>
          <pc:sldMk cId="377459142" sldId="259"/>
        </pc:sldMkLst>
        <pc:spChg chg="mod">
          <ac:chgData name="Maxim van Duin" userId="605588a15f647721" providerId="LiveId" clId="{AE395265-52A8-4B69-8EAC-A0B5FA0AAB95}" dt="2025-04-01T11:07:42.564" v="226"/>
          <ac:spMkLst>
            <pc:docMk/>
            <pc:sldMk cId="377459142" sldId="259"/>
            <ac:spMk id="2" creationId="{FC0C0A75-3FE1-9B50-EA80-71C217E46A40}"/>
          </ac:spMkLst>
        </pc:spChg>
        <pc:spChg chg="del">
          <ac:chgData name="Maxim van Duin" userId="605588a15f647721" providerId="LiveId" clId="{AE395265-52A8-4B69-8EAC-A0B5FA0AAB95}" dt="2025-04-01T11:08:28.980" v="227"/>
          <ac:spMkLst>
            <pc:docMk/>
            <pc:sldMk cId="377459142" sldId="259"/>
            <ac:spMk id="3" creationId="{1CC18631-E1F8-8AF8-4F68-A98A30DAC39B}"/>
          </ac:spMkLst>
        </pc:spChg>
        <pc:picChg chg="add mod">
          <ac:chgData name="Maxim van Duin" userId="605588a15f647721" providerId="LiveId" clId="{AE395265-52A8-4B69-8EAC-A0B5FA0AAB95}" dt="2025-04-01T11:08:29.950" v="229" actId="962"/>
          <ac:picMkLst>
            <pc:docMk/>
            <pc:sldMk cId="377459142" sldId="259"/>
            <ac:picMk id="5" creationId="{2910483B-DE14-FEA8-F9AC-57CBA632A362}"/>
          </ac:picMkLst>
        </pc:picChg>
      </pc:sldChg>
      <pc:sldChg chg="addSp delSp modSp new del mod">
        <pc:chgData name="Maxim van Duin" userId="605588a15f647721" providerId="LiveId" clId="{AE395265-52A8-4B69-8EAC-A0B5FA0AAB95}" dt="2025-04-01T11:18:19.888" v="559" actId="47"/>
        <pc:sldMkLst>
          <pc:docMk/>
          <pc:sldMk cId="675036526" sldId="260"/>
        </pc:sldMkLst>
        <pc:spChg chg="mod">
          <ac:chgData name="Maxim van Duin" userId="605588a15f647721" providerId="LiveId" clId="{AE395265-52A8-4B69-8EAC-A0B5FA0AAB95}" dt="2025-04-01T11:09:24.909" v="231"/>
          <ac:spMkLst>
            <pc:docMk/>
            <pc:sldMk cId="675036526" sldId="260"/>
            <ac:spMk id="2" creationId="{49D2635B-6A4A-2250-B7D0-E2815508FE61}"/>
          </ac:spMkLst>
        </pc:spChg>
        <pc:spChg chg="del">
          <ac:chgData name="Maxim van Duin" userId="605588a15f647721" providerId="LiveId" clId="{AE395265-52A8-4B69-8EAC-A0B5FA0AAB95}" dt="2025-04-01T11:09:54.705" v="232"/>
          <ac:spMkLst>
            <pc:docMk/>
            <pc:sldMk cId="675036526" sldId="260"/>
            <ac:spMk id="3" creationId="{25C7F88F-DBE4-DE69-37A7-E588595FA5C7}"/>
          </ac:spMkLst>
        </pc:spChg>
        <pc:picChg chg="add mod">
          <ac:chgData name="Maxim van Duin" userId="605588a15f647721" providerId="LiveId" clId="{AE395265-52A8-4B69-8EAC-A0B5FA0AAB95}" dt="2025-04-01T11:09:55.582" v="234" actId="962"/>
          <ac:picMkLst>
            <pc:docMk/>
            <pc:sldMk cId="675036526" sldId="260"/>
            <ac:picMk id="5" creationId="{F46D89FF-C1E2-9B3D-BC81-6E8F208C13D9}"/>
          </ac:picMkLst>
        </pc:picChg>
      </pc:sldChg>
      <pc:sldChg chg="addSp delSp modSp new del mod">
        <pc:chgData name="Maxim van Duin" userId="605588a15f647721" providerId="LiveId" clId="{AE395265-52A8-4B69-8EAC-A0B5FA0AAB95}" dt="2025-04-01T11:18:28.156" v="561" actId="47"/>
        <pc:sldMkLst>
          <pc:docMk/>
          <pc:sldMk cId="553436573" sldId="261"/>
        </pc:sldMkLst>
        <pc:spChg chg="mod">
          <ac:chgData name="Maxim van Duin" userId="605588a15f647721" providerId="LiveId" clId="{AE395265-52A8-4B69-8EAC-A0B5FA0AAB95}" dt="2025-04-01T11:10:15.597" v="236"/>
          <ac:spMkLst>
            <pc:docMk/>
            <pc:sldMk cId="553436573" sldId="261"/>
            <ac:spMk id="2" creationId="{6DFFBD70-FF51-1BD0-1D46-02EF3CF50D0A}"/>
          </ac:spMkLst>
        </pc:spChg>
        <pc:spChg chg="del">
          <ac:chgData name="Maxim van Duin" userId="605588a15f647721" providerId="LiveId" clId="{AE395265-52A8-4B69-8EAC-A0B5FA0AAB95}" dt="2025-04-01T11:10:44.061" v="237"/>
          <ac:spMkLst>
            <pc:docMk/>
            <pc:sldMk cId="553436573" sldId="261"/>
            <ac:spMk id="3" creationId="{4BD42409-ECB9-6F31-2F82-A2A98E55597B}"/>
          </ac:spMkLst>
        </pc:spChg>
        <pc:picChg chg="add mod">
          <ac:chgData name="Maxim van Duin" userId="605588a15f647721" providerId="LiveId" clId="{AE395265-52A8-4B69-8EAC-A0B5FA0AAB95}" dt="2025-04-01T11:10:45.036" v="239" actId="962"/>
          <ac:picMkLst>
            <pc:docMk/>
            <pc:sldMk cId="553436573" sldId="261"/>
            <ac:picMk id="5" creationId="{3925FA88-5710-283A-CFC6-089275EE4696}"/>
          </ac:picMkLst>
        </pc:picChg>
      </pc:sldChg>
      <pc:sldChg chg="addSp modSp new mod setBg modNotesTx">
        <pc:chgData name="Maxim van Duin" userId="605588a15f647721" providerId="LiveId" clId="{AE395265-52A8-4B69-8EAC-A0B5FA0AAB95}" dt="2025-04-01T11:19:01.693" v="565"/>
        <pc:sldMkLst>
          <pc:docMk/>
          <pc:sldMk cId="4187857836" sldId="262"/>
        </pc:sldMkLst>
        <pc:spChg chg="mod">
          <ac:chgData name="Maxim van Duin" userId="605588a15f647721" providerId="LiveId" clId="{AE395265-52A8-4B69-8EAC-A0B5FA0AAB95}" dt="2025-04-01T11:15:36.047" v="528" actId="26606"/>
          <ac:spMkLst>
            <pc:docMk/>
            <pc:sldMk cId="4187857836" sldId="262"/>
            <ac:spMk id="2" creationId="{8A6C7A6E-1170-91EA-9C8D-D4B4C2EF36B1}"/>
          </ac:spMkLst>
        </pc:spChg>
        <pc:spChg chg="mod">
          <ac:chgData name="Maxim van Duin" userId="605588a15f647721" providerId="LiveId" clId="{AE395265-52A8-4B69-8EAC-A0B5FA0AAB95}" dt="2025-04-01T11:15:40.157" v="529" actId="255"/>
          <ac:spMkLst>
            <pc:docMk/>
            <pc:sldMk cId="4187857836" sldId="262"/>
            <ac:spMk id="3" creationId="{ABBF9AF9-7907-8CB0-8FF3-FFC41F7FDD98}"/>
          </ac:spMkLst>
        </pc:spChg>
        <pc:spChg chg="add">
          <ac:chgData name="Maxim van Duin" userId="605588a15f647721" providerId="LiveId" clId="{AE395265-52A8-4B69-8EAC-A0B5FA0AAB95}" dt="2025-04-01T11:15:36.047" v="528" actId="26606"/>
          <ac:spMkLst>
            <pc:docMk/>
            <pc:sldMk cId="4187857836" sldId="262"/>
            <ac:spMk id="8" creationId="{1B15ED52-F352-441B-82BF-E0EA34836D08}"/>
          </ac:spMkLst>
        </pc:spChg>
        <pc:spChg chg="add">
          <ac:chgData name="Maxim van Duin" userId="605588a15f647721" providerId="LiveId" clId="{AE395265-52A8-4B69-8EAC-A0B5FA0AAB95}" dt="2025-04-01T11:15:36.047" v="528" actId="26606"/>
          <ac:spMkLst>
            <pc:docMk/>
            <pc:sldMk cId="4187857836" sldId="262"/>
            <ac:spMk id="10" creationId="{3B2E3793-BFE6-45A2-9B7B-E18844431C99}"/>
          </ac:spMkLst>
        </pc:spChg>
        <pc:spChg chg="add">
          <ac:chgData name="Maxim van Duin" userId="605588a15f647721" providerId="LiveId" clId="{AE395265-52A8-4B69-8EAC-A0B5FA0AAB95}" dt="2025-04-01T11:15:36.047" v="528" actId="26606"/>
          <ac:spMkLst>
            <pc:docMk/>
            <pc:sldMk cId="4187857836" sldId="262"/>
            <ac:spMk id="12" creationId="{BC4C4868-CB8F-4AF9-9CDB-8108F2C19B67}"/>
          </ac:spMkLst>
        </pc:spChg>
        <pc:spChg chg="add">
          <ac:chgData name="Maxim van Duin" userId="605588a15f647721" providerId="LiveId" clId="{AE395265-52A8-4B69-8EAC-A0B5FA0AAB95}" dt="2025-04-01T11:15:36.047" v="528" actId="26606"/>
          <ac:spMkLst>
            <pc:docMk/>
            <pc:sldMk cId="4187857836" sldId="262"/>
            <ac:spMk id="14" creationId="{375E0459-6403-40CD-989D-56A4407CA12E}"/>
          </ac:spMkLst>
        </pc:spChg>
        <pc:spChg chg="add">
          <ac:chgData name="Maxim van Duin" userId="605588a15f647721" providerId="LiveId" clId="{AE395265-52A8-4B69-8EAC-A0B5FA0AAB95}" dt="2025-04-01T11:15:36.047" v="528" actId="26606"/>
          <ac:spMkLst>
            <pc:docMk/>
            <pc:sldMk cId="4187857836" sldId="262"/>
            <ac:spMk id="16" creationId="{53E5B1A8-3AC9-4BD1-9BBC-78CA94F2D1BA}"/>
          </ac:spMkLst>
        </pc:spChg>
      </pc:sldChg>
      <pc:sldChg chg="addSp modSp new mod setBg modNotesTx">
        <pc:chgData name="Maxim van Duin" userId="605588a15f647721" providerId="LiveId" clId="{AE395265-52A8-4B69-8EAC-A0B5FA0AAB95}" dt="2025-04-01T11:19:08.634" v="566"/>
        <pc:sldMkLst>
          <pc:docMk/>
          <pc:sldMk cId="4270652017" sldId="263"/>
        </pc:sldMkLst>
        <pc:spChg chg="mod">
          <ac:chgData name="Maxim van Duin" userId="605588a15f647721" providerId="LiveId" clId="{AE395265-52A8-4B69-8EAC-A0B5FA0AAB95}" dt="2025-04-01T11:15:45.087" v="530" actId="26606"/>
          <ac:spMkLst>
            <pc:docMk/>
            <pc:sldMk cId="4270652017" sldId="263"/>
            <ac:spMk id="2" creationId="{94547588-7F1B-B449-7141-C35B01456B6C}"/>
          </ac:spMkLst>
        </pc:spChg>
        <pc:spChg chg="mod">
          <ac:chgData name="Maxim van Duin" userId="605588a15f647721" providerId="LiveId" clId="{AE395265-52A8-4B69-8EAC-A0B5FA0AAB95}" dt="2025-04-01T11:15:49.069" v="531" actId="255"/>
          <ac:spMkLst>
            <pc:docMk/>
            <pc:sldMk cId="4270652017" sldId="263"/>
            <ac:spMk id="3" creationId="{441B0FE1-50B9-52FF-887A-6AE78B21CA85}"/>
          </ac:spMkLst>
        </pc:spChg>
        <pc:spChg chg="add">
          <ac:chgData name="Maxim van Duin" userId="605588a15f647721" providerId="LiveId" clId="{AE395265-52A8-4B69-8EAC-A0B5FA0AAB95}" dt="2025-04-01T11:15:45.087" v="530" actId="26606"/>
          <ac:spMkLst>
            <pc:docMk/>
            <pc:sldMk cId="4270652017" sldId="263"/>
            <ac:spMk id="8" creationId="{1B15ED52-F352-441B-82BF-E0EA34836D08}"/>
          </ac:spMkLst>
        </pc:spChg>
        <pc:spChg chg="add">
          <ac:chgData name="Maxim van Duin" userId="605588a15f647721" providerId="LiveId" clId="{AE395265-52A8-4B69-8EAC-A0B5FA0AAB95}" dt="2025-04-01T11:15:45.087" v="530" actId="26606"/>
          <ac:spMkLst>
            <pc:docMk/>
            <pc:sldMk cId="4270652017" sldId="263"/>
            <ac:spMk id="10" creationId="{3B2E3793-BFE6-45A2-9B7B-E18844431C99}"/>
          </ac:spMkLst>
        </pc:spChg>
        <pc:spChg chg="add">
          <ac:chgData name="Maxim van Duin" userId="605588a15f647721" providerId="LiveId" clId="{AE395265-52A8-4B69-8EAC-A0B5FA0AAB95}" dt="2025-04-01T11:15:45.087" v="530" actId="26606"/>
          <ac:spMkLst>
            <pc:docMk/>
            <pc:sldMk cId="4270652017" sldId="263"/>
            <ac:spMk id="12" creationId="{BC4C4868-CB8F-4AF9-9CDB-8108F2C19B67}"/>
          </ac:spMkLst>
        </pc:spChg>
        <pc:spChg chg="add">
          <ac:chgData name="Maxim van Duin" userId="605588a15f647721" providerId="LiveId" clId="{AE395265-52A8-4B69-8EAC-A0B5FA0AAB95}" dt="2025-04-01T11:15:45.087" v="530" actId="26606"/>
          <ac:spMkLst>
            <pc:docMk/>
            <pc:sldMk cId="4270652017" sldId="263"/>
            <ac:spMk id="14" creationId="{375E0459-6403-40CD-989D-56A4407CA12E}"/>
          </ac:spMkLst>
        </pc:spChg>
        <pc:spChg chg="add">
          <ac:chgData name="Maxim van Duin" userId="605588a15f647721" providerId="LiveId" clId="{AE395265-52A8-4B69-8EAC-A0B5FA0AAB95}" dt="2025-04-01T11:15:45.087" v="530" actId="26606"/>
          <ac:spMkLst>
            <pc:docMk/>
            <pc:sldMk cId="4270652017" sldId="263"/>
            <ac:spMk id="16" creationId="{53E5B1A8-3AC9-4BD1-9BBC-78CA94F2D1BA}"/>
          </ac:spMkLst>
        </pc:spChg>
      </pc:sldChg>
      <pc:sldChg chg="addSp modSp new mod setBg addAnim modAnim">
        <pc:chgData name="Maxim van Duin" userId="605588a15f647721" providerId="LiveId" clId="{AE395265-52A8-4B69-8EAC-A0B5FA0AAB95}" dt="2025-04-01T11:16:01.306" v="534"/>
        <pc:sldMkLst>
          <pc:docMk/>
          <pc:sldMk cId="2839920490" sldId="264"/>
        </pc:sldMkLst>
        <pc:spChg chg="mod">
          <ac:chgData name="Maxim van Duin" userId="605588a15f647721" providerId="LiveId" clId="{AE395265-52A8-4B69-8EAC-A0B5FA0AAB95}" dt="2025-04-01T11:15:53.800" v="532" actId="26606"/>
          <ac:spMkLst>
            <pc:docMk/>
            <pc:sldMk cId="2839920490" sldId="264"/>
            <ac:spMk id="2" creationId="{AD2BDEE4-4AB5-87AD-20D1-B16DA0BD8E8A}"/>
          </ac:spMkLst>
        </pc:spChg>
        <pc:spChg chg="mod">
          <ac:chgData name="Maxim van Duin" userId="605588a15f647721" providerId="LiveId" clId="{AE395265-52A8-4B69-8EAC-A0B5FA0AAB95}" dt="2025-04-01T11:15:53.800" v="532" actId="26606"/>
          <ac:spMkLst>
            <pc:docMk/>
            <pc:sldMk cId="2839920490" sldId="264"/>
            <ac:spMk id="3" creationId="{283001CB-4F1F-CEBC-4437-81676AFFE028}"/>
          </ac:spMkLst>
        </pc:spChg>
        <pc:spChg chg="add">
          <ac:chgData name="Maxim van Duin" userId="605588a15f647721" providerId="LiveId" clId="{AE395265-52A8-4B69-8EAC-A0B5FA0AAB95}" dt="2025-04-01T11:15:53.800" v="532" actId="26606"/>
          <ac:spMkLst>
            <pc:docMk/>
            <pc:sldMk cId="2839920490" sldId="264"/>
            <ac:spMk id="8" creationId="{6F5A5072-7B47-4D32-B52A-4EBBF590B8A5}"/>
          </ac:spMkLst>
        </pc:spChg>
        <pc:spChg chg="add">
          <ac:chgData name="Maxim van Duin" userId="605588a15f647721" providerId="LiveId" clId="{AE395265-52A8-4B69-8EAC-A0B5FA0AAB95}" dt="2025-04-01T11:15:53.800" v="532" actId="26606"/>
          <ac:spMkLst>
            <pc:docMk/>
            <pc:sldMk cId="2839920490" sldId="264"/>
            <ac:spMk id="10" creationId="{9715DAF0-AE1B-46C9-8A6B-DB2AA05AB91D}"/>
          </ac:spMkLst>
        </pc:spChg>
        <pc:spChg chg="add">
          <ac:chgData name="Maxim van Duin" userId="605588a15f647721" providerId="LiveId" clId="{AE395265-52A8-4B69-8EAC-A0B5FA0AAB95}" dt="2025-04-01T11:15:53.800" v="532" actId="26606"/>
          <ac:spMkLst>
            <pc:docMk/>
            <pc:sldMk cId="2839920490" sldId="264"/>
            <ac:spMk id="12" creationId="{6016219D-510E-4184-9090-6D5578A87BD1}"/>
          </ac:spMkLst>
        </pc:spChg>
        <pc:spChg chg="add">
          <ac:chgData name="Maxim van Duin" userId="605588a15f647721" providerId="LiveId" clId="{AE395265-52A8-4B69-8EAC-A0B5FA0AAB95}" dt="2025-04-01T11:15:53.800" v="532" actId="26606"/>
          <ac:spMkLst>
            <pc:docMk/>
            <pc:sldMk cId="2839920490" sldId="264"/>
            <ac:spMk id="14" creationId="{AFF4A713-7B75-4B21-90D7-5AB19547C728}"/>
          </ac:spMkLst>
        </pc:spChg>
        <pc:spChg chg="add">
          <ac:chgData name="Maxim van Duin" userId="605588a15f647721" providerId="LiveId" clId="{AE395265-52A8-4B69-8EAC-A0B5FA0AAB95}" dt="2025-04-01T11:15:53.800" v="532" actId="26606"/>
          <ac:spMkLst>
            <pc:docMk/>
            <pc:sldMk cId="2839920490" sldId="264"/>
            <ac:spMk id="16" creationId="{DC631C0B-6DA6-4E57-8231-CE32B3434A7E}"/>
          </ac:spMkLst>
        </pc:spChg>
        <pc:spChg chg="add">
          <ac:chgData name="Maxim van Duin" userId="605588a15f647721" providerId="LiveId" clId="{AE395265-52A8-4B69-8EAC-A0B5FA0AAB95}" dt="2025-04-01T11:15:53.800" v="532" actId="26606"/>
          <ac:spMkLst>
            <pc:docMk/>
            <pc:sldMk cId="2839920490" sldId="264"/>
            <ac:spMk id="18" creationId="{C29501E6-A978-4A61-9689-9085AF97A53A}"/>
          </ac:spMkLst>
        </pc:spChg>
      </pc:sldChg>
      <pc:sldChg chg="delSp add del setBg delDesignElem">
        <pc:chgData name="Maxim van Duin" userId="605588a15f647721" providerId="LiveId" clId="{AE395265-52A8-4B69-8EAC-A0B5FA0AAB95}" dt="2025-04-01T11:16:29.639" v="542" actId="47"/>
        <pc:sldMkLst>
          <pc:docMk/>
          <pc:sldMk cId="780583681" sldId="265"/>
        </pc:sldMkLst>
        <pc:spChg chg="del">
          <ac:chgData name="Maxim van Duin" userId="605588a15f647721" providerId="LiveId" clId="{AE395265-52A8-4B69-8EAC-A0B5FA0AAB95}" dt="2025-04-01T11:16:28.233" v="541"/>
          <ac:spMkLst>
            <pc:docMk/>
            <pc:sldMk cId="780583681" sldId="265"/>
            <ac:spMk id="10" creationId="{2C2A6AFA-2CA2-017A-3613-259BABA6CB81}"/>
          </ac:spMkLst>
        </pc:spChg>
        <pc:spChg chg="del">
          <ac:chgData name="Maxim van Duin" userId="605588a15f647721" providerId="LiveId" clId="{AE395265-52A8-4B69-8EAC-A0B5FA0AAB95}" dt="2025-04-01T11:16:28.233" v="541"/>
          <ac:spMkLst>
            <pc:docMk/>
            <pc:sldMk cId="780583681" sldId="265"/>
            <ac:spMk id="12" creationId="{1A4A7EF8-7B46-238D-DDFA-6C2A93B69C72}"/>
          </ac:spMkLst>
        </pc:spChg>
        <pc:spChg chg="del">
          <ac:chgData name="Maxim van Duin" userId="605588a15f647721" providerId="LiveId" clId="{AE395265-52A8-4B69-8EAC-A0B5FA0AAB95}" dt="2025-04-01T11:16:28.233" v="541"/>
          <ac:spMkLst>
            <pc:docMk/>
            <pc:sldMk cId="780583681" sldId="265"/>
            <ac:spMk id="14" creationId="{41B4EE51-AED6-2345-4FA0-C1F8087819F5}"/>
          </ac:spMkLst>
        </pc:spChg>
        <pc:spChg chg="del">
          <ac:chgData name="Maxim van Duin" userId="605588a15f647721" providerId="LiveId" clId="{AE395265-52A8-4B69-8EAC-A0B5FA0AAB95}" dt="2025-04-01T11:16:28.233" v="541"/>
          <ac:spMkLst>
            <pc:docMk/>
            <pc:sldMk cId="780583681" sldId="265"/>
            <ac:spMk id="16" creationId="{9B77ECD5-A67B-8FD1-9C95-8E09DA4C1B0E}"/>
          </ac:spMkLst>
        </pc:spChg>
      </pc:sldChg>
      <pc:sldChg chg="addSp delSp modSp add mod">
        <pc:chgData name="Maxim van Duin" userId="605588a15f647721" providerId="LiveId" clId="{AE395265-52A8-4B69-8EAC-A0B5FA0AAB95}" dt="2025-04-01T11:17:07.064" v="553" actId="1076"/>
        <pc:sldMkLst>
          <pc:docMk/>
          <pc:sldMk cId="2758435882" sldId="265"/>
        </pc:sldMkLst>
        <pc:spChg chg="add del mod">
          <ac:chgData name="Maxim van Duin" userId="605588a15f647721" providerId="LiveId" clId="{AE395265-52A8-4B69-8EAC-A0B5FA0AAB95}" dt="2025-04-01T11:16:44.078" v="547"/>
          <ac:spMkLst>
            <pc:docMk/>
            <pc:sldMk cId="2758435882" sldId="265"/>
            <ac:spMk id="4" creationId="{4EF29528-AC85-D593-D32E-BD75D4873AC9}"/>
          </ac:spMkLst>
        </pc:spChg>
        <pc:picChg chg="del">
          <ac:chgData name="Maxim van Duin" userId="605588a15f647721" providerId="LiveId" clId="{AE395265-52A8-4B69-8EAC-A0B5FA0AAB95}" dt="2025-04-01T11:16:40.187" v="544" actId="478"/>
          <ac:picMkLst>
            <pc:docMk/>
            <pc:sldMk cId="2758435882" sldId="265"/>
            <ac:picMk id="5" creationId="{1149A7EC-D544-3607-7347-0C5E2FA350D7}"/>
          </ac:picMkLst>
        </pc:picChg>
        <pc:picChg chg="add del mod">
          <ac:chgData name="Maxim van Duin" userId="605588a15f647721" providerId="LiveId" clId="{AE395265-52A8-4B69-8EAC-A0B5FA0AAB95}" dt="2025-04-01T11:16:42.613" v="546" actId="478"/>
          <ac:picMkLst>
            <pc:docMk/>
            <pc:sldMk cId="2758435882" sldId="265"/>
            <ac:picMk id="6" creationId="{9C0F1D1A-E65D-ED34-EBC6-05EE56D7E738}"/>
          </ac:picMkLst>
        </pc:picChg>
        <pc:picChg chg="add mod">
          <ac:chgData name="Maxim van Duin" userId="605588a15f647721" providerId="LiveId" clId="{AE395265-52A8-4B69-8EAC-A0B5FA0AAB95}" dt="2025-04-01T11:17:07.064" v="553" actId="1076"/>
          <ac:picMkLst>
            <pc:docMk/>
            <pc:sldMk cId="2758435882" sldId="265"/>
            <ac:picMk id="7" creationId="{99400445-5B7C-07A2-8C53-33C1D8DAF1FE}"/>
          </ac:picMkLst>
        </pc:picChg>
      </pc:sldChg>
      <pc:sldChg chg="modSp add mod">
        <pc:chgData name="Maxim van Duin" userId="605588a15f647721" providerId="LiveId" clId="{AE395265-52A8-4B69-8EAC-A0B5FA0AAB95}" dt="2025-04-01T11:18:12.159" v="557" actId="14826"/>
        <pc:sldMkLst>
          <pc:docMk/>
          <pc:sldMk cId="1213767307" sldId="266"/>
        </pc:sldMkLst>
        <pc:picChg chg="mod">
          <ac:chgData name="Maxim van Duin" userId="605588a15f647721" providerId="LiveId" clId="{AE395265-52A8-4B69-8EAC-A0B5FA0AAB95}" dt="2025-04-01T11:18:12.159" v="557" actId="14826"/>
          <ac:picMkLst>
            <pc:docMk/>
            <pc:sldMk cId="1213767307" sldId="266"/>
            <ac:picMk id="7" creationId="{65423B38-6A95-A291-0563-2BEE317FD91C}"/>
          </ac:picMkLst>
        </pc:picChg>
      </pc:sldChg>
      <pc:sldChg chg="modSp add mod">
        <pc:chgData name="Maxim van Duin" userId="605588a15f647721" providerId="LiveId" clId="{AE395265-52A8-4B69-8EAC-A0B5FA0AAB95}" dt="2025-04-01T11:18:25.889" v="560" actId="14826"/>
        <pc:sldMkLst>
          <pc:docMk/>
          <pc:sldMk cId="4089954461" sldId="267"/>
        </pc:sldMkLst>
        <pc:picChg chg="mod">
          <ac:chgData name="Maxim van Duin" userId="605588a15f647721" providerId="LiveId" clId="{AE395265-52A8-4B69-8EAC-A0B5FA0AAB95}" dt="2025-04-01T11:18:25.889" v="560" actId="14826"/>
          <ac:picMkLst>
            <pc:docMk/>
            <pc:sldMk cId="4089954461" sldId="267"/>
            <ac:picMk id="7" creationId="{942BC3AA-713D-6471-8E78-15BEAB2398D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D86ADD-F1FC-4159-A66C-459D81D372EE}" type="datetimeFigureOut">
              <a:rPr lang="nl-NL" smtClean="0"/>
              <a:t>2-4-2025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FDD1FF-2376-421D-AE99-E125524359F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89875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Wat zouden Virtuele karakters mogelijk kunnen toevoegen in het domein van jouw project?</a:t>
            </a:r>
            <a:endParaRPr lang="nl-NL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 mijn afstudeerproject ben ik bezig met het verbeteren van een virtuele les assistent waar monteurs vragen aan kunnen stellen bij onlinetrainingen en instructie video’s. In plaats van alleen een Q&amp;A op basis van tekst, kan een virtueel karakter mogelijk een natuurlijkere leerervaring bieden door bijvoorbeeld gebruik te maken van lichaamstaal.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Daarnaast zou een virtueel karakter mogelijk specifieke onderdelen aan kunnen wijzen in een de video. Wat de begrijpelijk mogelijk verder verhoogt.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Ook is het gebruik van virtuele karakters laagdrempeliger dan het gebruik van VR/AR/MR, omdat hier geen speciale bril of andere appraten voor gebruikt hoeven worden. 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FDD1FF-2376-421D-AE99-E125524359FF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71323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Welke soorten </a:t>
            </a:r>
            <a:r>
              <a:rPr lang="nl-NL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agents</a:t>
            </a:r>
            <a:r>
              <a:rPr lang="nl-NL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?</a:t>
            </a:r>
            <a:endParaRPr lang="nl-NL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Ik denk dat de mentor agent het beste past binnen mijn project. Deze agent beantwoord namelijk vragen over het onderwerp, past zich aan </a:t>
            </a:r>
            <a:r>
              <a:rPr lang="nl-NL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aan</a:t>
            </a:r>
            <a:r>
              <a:rPr lang="nl-NL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het niveau van de student en stemt het gesprek af op de antwoorden van de student.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Eventueel zou ook de evaluator agent gebruikt kunnen worden. Deze agent geeft aan het einde gericht feedback op basis van de prestaties van de student. 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FDD1FF-2376-421D-AE99-E125524359FF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68237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Hoe zou het evt. gecombineerd kunnen worden met de inzet van (andere) AI?</a:t>
            </a:r>
            <a:endParaRPr lang="nl-NL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 mijn onderzoek maak ik gebruik van computer </a:t>
            </a:r>
            <a:r>
              <a:rPr lang="nl-NL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vision</a:t>
            </a:r>
            <a:r>
              <a:rPr lang="nl-NL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De objecten die in de video’s voorkomen zijn namelijk erg belangrijk. Met computer </a:t>
            </a:r>
            <a:r>
              <a:rPr lang="nl-NL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vision</a:t>
            </a:r>
            <a:r>
              <a:rPr lang="nl-NL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kan gedetecteerd worden welke onderlenen en gereedschap de monteur gebruikt in de video en welke handelingen hij uitvoert. Dit wordt meegegeven in de prompt als context.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Daarnaast zou mogelijk speech-</a:t>
            </a:r>
            <a:r>
              <a:rPr lang="nl-NL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</a:t>
            </a:r>
            <a:r>
              <a:rPr lang="nl-NL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</a:t>
            </a:r>
            <a:r>
              <a:rPr lang="nl-NL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text</a:t>
            </a:r>
            <a:r>
              <a:rPr lang="nl-NL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gebruikt kunnen worden zodat de monteur de vragen hard op kan stellen terwijl hij bezig is met de online les. 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FDD1FF-2376-421D-AE99-E125524359FF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3847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779780-5163-FBB0-D071-0723F299F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4207FAA-AEC9-62B2-3F6C-296F1EA83C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784DC28-5DC5-0408-982A-FA09911E5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C30D1-3BC6-42CD-AC59-55BFDA1351EF}" type="datetimeFigureOut">
              <a:rPr lang="nl-NL" smtClean="0"/>
              <a:t>2-4-2025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1BF59AB-64DF-4F72-B288-88FFD2F05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CA6C096-4407-5A15-FBF6-7721B5A67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95E4D-CB6E-482B-A389-F713A2056EE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09636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71059D-DE5E-8B8D-20E9-1C392C0B5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8B0CA5A8-E64E-284F-D9E0-66FC58AC1B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9C0FDDB-68B8-BDA9-D863-D2EC56C3C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C30D1-3BC6-42CD-AC59-55BFDA1351EF}" type="datetimeFigureOut">
              <a:rPr lang="nl-NL" smtClean="0"/>
              <a:t>2-4-2025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1AED080-4F0F-2BEE-0CF3-20DDD74CD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84DDA78-2791-186A-D286-14B7B16BA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95E4D-CB6E-482B-A389-F713A2056EE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44524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9BEC162E-BFA7-3CCD-95B8-92B9EEB52D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90A6938A-A877-76FE-58D4-F2EDE9BB5D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C08FAA1-F386-11D9-E445-5373B773A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C30D1-3BC6-42CD-AC59-55BFDA1351EF}" type="datetimeFigureOut">
              <a:rPr lang="nl-NL" smtClean="0"/>
              <a:t>2-4-2025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3B333F2-9A88-E207-D7CE-2FB9E5751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389A8AF-384C-46BA-6710-080170245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95E4D-CB6E-482B-A389-F713A2056EE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23500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4FDD4A-BD31-0F03-EF83-F2C5DFC6C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7A7103E-1829-9FED-B7C2-F87FA9ED9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5F5FA6E-22A9-09F2-5FFE-F1792ACE3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C30D1-3BC6-42CD-AC59-55BFDA1351EF}" type="datetimeFigureOut">
              <a:rPr lang="nl-NL" smtClean="0"/>
              <a:t>2-4-2025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FACBEE9-7E37-C356-ED44-E10980203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80F7D5-278D-CD12-6AD5-DD4974499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95E4D-CB6E-482B-A389-F713A2056EE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94954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98594C-A409-D959-8824-2E8F89EF3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CC2CD17-4EE8-F3FA-EE54-8EDB054AB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BBC6B88-3366-A21C-6FC0-947303EBA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C30D1-3BC6-42CD-AC59-55BFDA1351EF}" type="datetimeFigureOut">
              <a:rPr lang="nl-NL" smtClean="0"/>
              <a:t>2-4-2025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95619B1-A23A-A84E-F425-7F7F70CD9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E2B490E-EA68-4F3E-666E-86B59B8E8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95E4D-CB6E-482B-A389-F713A2056EE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54644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C49097-8DA1-8492-F20B-A4D76F1DF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FE0B007-239C-F7EE-2CE7-79A5CC33A6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1BF95778-561C-4594-18AF-B2E7E0D545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6C81126-80C3-E2F5-872C-9CD94841D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C30D1-3BC6-42CD-AC59-55BFDA1351EF}" type="datetimeFigureOut">
              <a:rPr lang="nl-NL" smtClean="0"/>
              <a:t>2-4-2025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AA9E788-1292-7270-0B4A-4A537044A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C1E8184-D292-8CD5-F364-7B011A814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95E4D-CB6E-482B-A389-F713A2056EE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23455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212830-2278-12CE-6BCF-5D50B4AE7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818E9A8-D8A1-8D37-4A1B-F9D7A70D66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F0FF03C3-67B9-3145-FBAA-E6503BD9EC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85D6854B-805F-14F8-3A59-ED7955DF4F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C2DBA96F-823D-611D-E4F5-981E2E1B76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6B26726E-3C0F-D7C3-0285-B863EAF94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C30D1-3BC6-42CD-AC59-55BFDA1351EF}" type="datetimeFigureOut">
              <a:rPr lang="nl-NL" smtClean="0"/>
              <a:t>2-4-2025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E40F8088-420C-1E21-E518-99B3C59E6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E064BADA-8572-CAB7-A249-21AE4B737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95E4D-CB6E-482B-A389-F713A2056EE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91643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9BBC81-6782-2B99-293B-4F292DE57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EF178696-C698-FD4B-FEFB-EC282B1EB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C30D1-3BC6-42CD-AC59-55BFDA1351EF}" type="datetimeFigureOut">
              <a:rPr lang="nl-NL" smtClean="0"/>
              <a:t>2-4-2025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F4E2DE5C-BD3A-0877-6E64-221D45E05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37D29D8F-5A22-49E4-044C-96C706FA3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95E4D-CB6E-482B-A389-F713A2056EE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01201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773C993E-CE84-15A4-FF2A-4AC50FA57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C30D1-3BC6-42CD-AC59-55BFDA1351EF}" type="datetimeFigureOut">
              <a:rPr lang="nl-NL" smtClean="0"/>
              <a:t>2-4-2025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EEE1F676-4620-6F46-67EF-7917FC9C0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F1F47C1-F8E6-E4E4-A3BF-AA1F9D5A4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95E4D-CB6E-482B-A389-F713A2056EE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79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20DC41-598A-E88F-E6F2-A2E15F972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DCF6F1A-610F-9A00-6790-28EE06136B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A110DE9D-6AFD-ABC1-31C7-2A722E5ECB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37DAC80-BF2C-853C-63D5-BB4BD3544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C30D1-3BC6-42CD-AC59-55BFDA1351EF}" type="datetimeFigureOut">
              <a:rPr lang="nl-NL" smtClean="0"/>
              <a:t>2-4-2025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840CA33C-2B62-5E14-4220-14E7AD059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7EA7D887-7302-35D2-788F-4FEA1D86C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95E4D-CB6E-482B-A389-F713A2056EE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46019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24130C-2B8A-0E83-4052-958906393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4436FFAE-4213-083D-B8B2-C6D45FFBB2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F10F1FCB-5954-D6CB-73C5-C99A49133F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10D7983-46A5-44E9-0C65-239BFFA1B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C30D1-3BC6-42CD-AC59-55BFDA1351EF}" type="datetimeFigureOut">
              <a:rPr lang="nl-NL" smtClean="0"/>
              <a:t>2-4-2025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F5E173D-9A90-068C-6846-6F263C1F2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3A80F06-F632-6B07-8213-1C0670727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95E4D-CB6E-482B-A389-F713A2056EE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04918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5D9AF9DF-EA87-63EF-DB42-A72752E0D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C71F706-4B9F-4554-5B03-D1CB201C1E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349D45F-27E9-79F6-583E-52C09AB602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9C30D1-3BC6-42CD-AC59-55BFDA1351EF}" type="datetimeFigureOut">
              <a:rPr lang="nl-NL" smtClean="0"/>
              <a:t>2-4-2025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86FBCB5-9D29-9C55-582E-0DA18ABB43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3B699F3-6344-743B-6AC2-14DBB6DB5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095E4D-CB6E-482B-A389-F713A2056EE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74444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0B5DDC6-52F3-A5E2-3DEC-D6B80A2A0A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nl-NL" sz="4800">
                <a:solidFill>
                  <a:srgbClr val="FFFFFF"/>
                </a:solidFill>
              </a:rPr>
              <a:t>Virtuele karakters in het onderwijs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33CAE81F-9783-3712-B23B-204D1737E0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nl-NL" dirty="0"/>
              <a:t>Maxim van Duin (500853661)</a:t>
            </a:r>
          </a:p>
        </p:txBody>
      </p:sp>
    </p:spTree>
    <p:extLst>
      <p:ext uri="{BB962C8B-B14F-4D97-AF65-F5344CB8AC3E}">
        <p14:creationId xmlns:p14="http://schemas.microsoft.com/office/powerpoint/2010/main" val="2282111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8CFCB34-A90B-1C87-74FB-B4996F714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nl-NL" sz="4000">
                <a:solidFill>
                  <a:srgbClr val="FFFFFF"/>
                </a:solidFill>
              </a:rPr>
              <a:t>Toevoeging virtuele karakters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4A4A602-06C6-78A9-5960-CA51B6316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nl-NL" dirty="0"/>
              <a:t>Virtuele les assistent</a:t>
            </a:r>
          </a:p>
          <a:p>
            <a:r>
              <a:rPr lang="nl-NL" dirty="0"/>
              <a:t>Natuurlijkere leerervaring </a:t>
            </a:r>
          </a:p>
          <a:p>
            <a:r>
              <a:rPr lang="nl-NL" dirty="0"/>
              <a:t>Onderdelen aanwijzen</a:t>
            </a:r>
          </a:p>
          <a:p>
            <a:r>
              <a:rPr lang="nl-NL" dirty="0"/>
              <a:t>Laagdrempelig </a:t>
            </a:r>
          </a:p>
        </p:txBody>
      </p:sp>
    </p:spTree>
    <p:extLst>
      <p:ext uri="{BB962C8B-B14F-4D97-AF65-F5344CB8AC3E}">
        <p14:creationId xmlns:p14="http://schemas.microsoft.com/office/powerpoint/2010/main" val="1968533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BBB635E-395D-4D7F-9469-96E57950FF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55E3FB5-CA2A-21A9-7B7B-36507F1AC0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B1F8B6-6E61-AF09-1627-329562FCB2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BCF520-FA16-3187-49FA-BBC03CAFAE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B7331BA-4FC8-1D6E-EBA3-4C410906C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F84FE43-CB33-90F9-E4C5-B0B91D146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</a:t>
            </a:r>
            <a:r>
              <a:rPr lang="en-US" sz="4000" b="0" i="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aper prototype</a:t>
            </a:r>
            <a:endParaRPr lang="en-US" sz="4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Tijdelijke aanduiding voor inhoud 4" descr="Afbeelding met tekst, schermopname&#10;&#10;Door AI gegenereerde inhoud is mogelijk onjuist.">
            <a:extLst>
              <a:ext uri="{FF2B5EF4-FFF2-40B4-BE49-F238E27FC236}">
                <a16:creationId xmlns:a16="http://schemas.microsoft.com/office/drawing/2014/main" id="{99400445-5B7C-07A2-8C53-33C1D8DAF1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787" y="1736435"/>
            <a:ext cx="9576426" cy="4755551"/>
          </a:xfrm>
        </p:spPr>
      </p:pic>
    </p:spTree>
    <p:extLst>
      <p:ext uri="{BB962C8B-B14F-4D97-AF65-F5344CB8AC3E}">
        <p14:creationId xmlns:p14="http://schemas.microsoft.com/office/powerpoint/2010/main" val="2758435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461A7D7-C0EC-AE1D-2248-42D2E7F9AC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059295F-CBCF-C0DD-8822-2F89E0458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C6FCAC-9BB0-0F4F-AB6E-0259B8FAF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16C513-C197-B86B-BC9C-64E5B64E53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A7865B8-DE6E-948C-B96E-1DA4F2DF2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98E4A16-E715-9327-B89E-A764806A2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</a:t>
            </a:r>
            <a:r>
              <a:rPr lang="en-US" sz="4000" b="0" i="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aper prototype</a:t>
            </a:r>
            <a:endParaRPr lang="en-US" sz="4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Tijdelijke aanduiding voor inhoud 4">
            <a:extLst>
              <a:ext uri="{FF2B5EF4-FFF2-40B4-BE49-F238E27FC236}">
                <a16:creationId xmlns:a16="http://schemas.microsoft.com/office/drawing/2014/main" id="{65423B38-6A95-A291-0563-2BEE317FD9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07787" y="1736435"/>
            <a:ext cx="9576426" cy="4755551"/>
          </a:xfrm>
        </p:spPr>
      </p:pic>
    </p:spTree>
    <p:extLst>
      <p:ext uri="{BB962C8B-B14F-4D97-AF65-F5344CB8AC3E}">
        <p14:creationId xmlns:p14="http://schemas.microsoft.com/office/powerpoint/2010/main" val="1213767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028C511-A9CC-79BC-7065-D693A7C9A4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6515518-4063-0B97-14A2-68A5FF177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9F687A-004C-4DA9-A1AF-678CB7654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22509A-2F60-E6D9-1E13-2EBF362AE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5730063-6B7C-8F94-2801-46A9BF1A9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6BE7904-0332-9CFA-FAA1-9DA8D7C80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</a:t>
            </a:r>
            <a:r>
              <a:rPr lang="en-US" sz="4000" b="0" i="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aper prototype</a:t>
            </a:r>
            <a:endParaRPr lang="en-US" sz="4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Tijdelijke aanduiding voor inhoud 4">
            <a:extLst>
              <a:ext uri="{FF2B5EF4-FFF2-40B4-BE49-F238E27FC236}">
                <a16:creationId xmlns:a16="http://schemas.microsoft.com/office/drawing/2014/main" id="{942BC3AA-713D-6471-8E78-15BEAB2398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07787" y="1736435"/>
            <a:ext cx="9576426" cy="4755551"/>
          </a:xfrm>
        </p:spPr>
      </p:pic>
    </p:spTree>
    <p:extLst>
      <p:ext uri="{BB962C8B-B14F-4D97-AF65-F5344CB8AC3E}">
        <p14:creationId xmlns:p14="http://schemas.microsoft.com/office/powerpoint/2010/main" val="4089954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A6C7A6E-1170-91EA-9C8D-D4B4C2EF3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nl-NL" sz="4000" dirty="0">
                <a:solidFill>
                  <a:srgbClr val="FFFFFF"/>
                </a:solidFill>
              </a:rPr>
              <a:t>Soorten </a:t>
            </a:r>
            <a:r>
              <a:rPr lang="nl-NL" sz="4000" dirty="0" err="1">
                <a:solidFill>
                  <a:srgbClr val="FFFFFF"/>
                </a:solidFill>
              </a:rPr>
              <a:t>agents</a:t>
            </a:r>
            <a:endParaRPr lang="nl-NL" sz="4000" dirty="0">
              <a:solidFill>
                <a:srgbClr val="FFFFFF"/>
              </a:solidFill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BBF9AF9-7907-8CB0-8FF3-FFC41F7FD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nl-NL" dirty="0"/>
              <a:t>Mentor agent</a:t>
            </a:r>
          </a:p>
          <a:p>
            <a:pPr lvl="1"/>
            <a:r>
              <a:rPr lang="nl-NL" sz="2800" dirty="0"/>
              <a:t>Vragen beantwoorden</a:t>
            </a:r>
          </a:p>
          <a:p>
            <a:pPr lvl="1"/>
            <a:r>
              <a:rPr lang="nl-NL" sz="2800" dirty="0"/>
              <a:t>Niveau van student</a:t>
            </a:r>
          </a:p>
          <a:p>
            <a:pPr lvl="1"/>
            <a:r>
              <a:rPr lang="nl-NL" sz="2800" dirty="0"/>
              <a:t>Afstemming gesprek</a:t>
            </a:r>
          </a:p>
          <a:p>
            <a:r>
              <a:rPr lang="nl-NL" dirty="0" err="1"/>
              <a:t>Evaluater</a:t>
            </a:r>
            <a:r>
              <a:rPr lang="nl-NL" dirty="0"/>
              <a:t> agent</a:t>
            </a:r>
          </a:p>
          <a:p>
            <a:pPr lvl="1"/>
            <a:r>
              <a:rPr lang="nl-NL" sz="2800" dirty="0"/>
              <a:t>Feedback </a:t>
            </a:r>
          </a:p>
        </p:txBody>
      </p:sp>
    </p:spTree>
    <p:extLst>
      <p:ext uri="{BB962C8B-B14F-4D97-AF65-F5344CB8AC3E}">
        <p14:creationId xmlns:p14="http://schemas.microsoft.com/office/powerpoint/2010/main" val="4187857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4547588-7F1B-B449-7141-C35B01456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nl-NL" sz="4000">
                <a:solidFill>
                  <a:srgbClr val="FFFFFF"/>
                </a:solidFill>
              </a:rPr>
              <a:t>Combinatie met andere AI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41B0FE1-50B9-52FF-887A-6AE78B21C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nl-NL" dirty="0"/>
              <a:t>Computer </a:t>
            </a:r>
            <a:r>
              <a:rPr lang="nl-NL" dirty="0" err="1"/>
              <a:t>vision</a:t>
            </a:r>
            <a:r>
              <a:rPr lang="nl-NL" dirty="0"/>
              <a:t> </a:t>
            </a:r>
          </a:p>
          <a:p>
            <a:r>
              <a:rPr lang="nl-NL" dirty="0"/>
              <a:t>Speech-</a:t>
            </a:r>
            <a:r>
              <a:rPr lang="nl-NL" dirty="0" err="1"/>
              <a:t>to</a:t>
            </a:r>
            <a:r>
              <a:rPr lang="nl-NL" dirty="0"/>
              <a:t>-</a:t>
            </a:r>
            <a:r>
              <a:rPr lang="nl-NL" dirty="0" err="1"/>
              <a:t>text</a:t>
            </a:r>
            <a:r>
              <a:rPr lang="nl-NL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70652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D2BDEE4-4AB5-87AD-20D1-B16DA0BD8E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nl-NL" sz="4800">
                <a:solidFill>
                  <a:srgbClr val="FFFFFF"/>
                </a:solidFill>
              </a:rPr>
              <a:t>Bedankt voor jullie aandacht!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283001CB-4F1F-CEBC-4437-81676AFFE0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39920490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354</Words>
  <Application>Microsoft Office PowerPoint</Application>
  <PresentationFormat>Breedbeeld</PresentationFormat>
  <Paragraphs>38</Paragraphs>
  <Slides>8</Slides>
  <Notes>3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Kantoorthema</vt:lpstr>
      <vt:lpstr>Virtuele karakters in het onderwijs</vt:lpstr>
      <vt:lpstr>Toevoeging virtuele karakters</vt:lpstr>
      <vt:lpstr>Paper prototype</vt:lpstr>
      <vt:lpstr>Paper prototype</vt:lpstr>
      <vt:lpstr>Paper prototype</vt:lpstr>
      <vt:lpstr>Soorten agents</vt:lpstr>
      <vt:lpstr>Combinatie met andere AI</vt:lpstr>
      <vt:lpstr>Bedankt voor jullie aandacht!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Maxim van Duin</dc:creator>
  <cp:lastModifiedBy>Maxim van Duin</cp:lastModifiedBy>
  <cp:revision>1</cp:revision>
  <dcterms:created xsi:type="dcterms:W3CDTF">2025-04-01T09:24:45Z</dcterms:created>
  <dcterms:modified xsi:type="dcterms:W3CDTF">2025-04-02T18:14:46Z</dcterms:modified>
</cp:coreProperties>
</file>