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6" r:id="rId3"/>
    <p:sldId id="258" r:id="rId4"/>
    <p:sldId id="259" r:id="rId5"/>
    <p:sldId id="260" r:id="rId6"/>
    <p:sldId id="261" r:id="rId7"/>
    <p:sldId id="262" r:id="rId8"/>
    <p:sldId id="267" r:id="rId9"/>
    <p:sldId id="263" r:id="rId10"/>
    <p:sldId id="264" r:id="rId11"/>
    <p:sldId id="265" r:id="rId12"/>
    <p:sldId id="266" r:id="rId13"/>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4660"/>
  </p:normalViewPr>
  <p:slideViewPr>
    <p:cSldViewPr snapToGrid="0">
      <p:cViewPr varScale="1">
        <p:scale>
          <a:sx n="85" d="100"/>
          <a:sy n="85" d="100"/>
        </p:scale>
        <p:origin x="381" y="58"/>
      </p:cViewPr>
      <p:guideLst/>
    </p:cSldViewPr>
  </p:slideViewPr>
  <p:notesTextViewPr>
    <p:cViewPr>
      <p:scale>
        <a:sx n="1" d="1"/>
        <a:sy n="1" d="1"/>
      </p:scale>
      <p:origin x="0" y="-189"/>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xim van Duin" userId="605588a15f647721" providerId="LiveId" clId="{A58D3C2B-D845-4183-81E7-DC33748313E8}"/>
    <pc:docChg chg="custSel addSld modSld">
      <pc:chgData name="Maxim van Duin" userId="605588a15f647721" providerId="LiveId" clId="{A58D3C2B-D845-4183-81E7-DC33748313E8}" dt="2025-02-28T16:03:08.054" v="1989" actId="20577"/>
      <pc:docMkLst>
        <pc:docMk/>
      </pc:docMkLst>
      <pc:sldChg chg="addSp delSp modSp mod modClrScheme chgLayout modNotesTx">
        <pc:chgData name="Maxim van Duin" userId="605588a15f647721" providerId="LiveId" clId="{A58D3C2B-D845-4183-81E7-DC33748313E8}" dt="2025-02-28T08:41:08.725" v="311" actId="20577"/>
        <pc:sldMkLst>
          <pc:docMk/>
          <pc:sldMk cId="1866336524" sldId="256"/>
        </pc:sldMkLst>
        <pc:spChg chg="del mod ord">
          <ac:chgData name="Maxim van Duin" userId="605588a15f647721" providerId="LiveId" clId="{A58D3C2B-D845-4183-81E7-DC33748313E8}" dt="2025-02-27T16:09:03.770" v="0" actId="700"/>
          <ac:spMkLst>
            <pc:docMk/>
            <pc:sldMk cId="1866336524" sldId="256"/>
            <ac:spMk id="2" creationId="{4ECA9E93-9A41-54D0-F831-D5BB4C3DD586}"/>
          </ac:spMkLst>
        </pc:spChg>
        <pc:spChg chg="del mod ord">
          <ac:chgData name="Maxim van Duin" userId="605588a15f647721" providerId="LiveId" clId="{A58D3C2B-D845-4183-81E7-DC33748313E8}" dt="2025-02-27T16:09:03.770" v="0" actId="700"/>
          <ac:spMkLst>
            <pc:docMk/>
            <pc:sldMk cId="1866336524" sldId="256"/>
            <ac:spMk id="3" creationId="{2FCB830E-E184-E5EE-A41B-8A15D11035DB}"/>
          </ac:spMkLst>
        </pc:spChg>
        <pc:spChg chg="add mod ord">
          <ac:chgData name="Maxim van Duin" userId="605588a15f647721" providerId="LiveId" clId="{A58D3C2B-D845-4183-81E7-DC33748313E8}" dt="2025-02-27T16:10:11.777" v="18" actId="20577"/>
          <ac:spMkLst>
            <pc:docMk/>
            <pc:sldMk cId="1866336524" sldId="256"/>
            <ac:spMk id="4" creationId="{CCAC9EDC-5887-4FA8-44B7-1CB620742B67}"/>
          </ac:spMkLst>
        </pc:spChg>
        <pc:spChg chg="add del mod ord">
          <ac:chgData name="Maxim van Duin" userId="605588a15f647721" providerId="LiveId" clId="{A58D3C2B-D845-4183-81E7-DC33748313E8}" dt="2025-02-27T16:09:36.411" v="1" actId="22"/>
          <ac:spMkLst>
            <pc:docMk/>
            <pc:sldMk cId="1866336524" sldId="256"/>
            <ac:spMk id="5" creationId="{6A494A37-7E7A-7C44-B3A0-A27AD1DD171E}"/>
          </ac:spMkLst>
        </pc:spChg>
        <pc:spChg chg="add del mod">
          <ac:chgData name="Maxim van Duin" userId="605588a15f647721" providerId="LiveId" clId="{A58D3C2B-D845-4183-81E7-DC33748313E8}" dt="2025-02-27T16:10:06.881" v="3" actId="22"/>
          <ac:spMkLst>
            <pc:docMk/>
            <pc:sldMk cId="1866336524" sldId="256"/>
            <ac:spMk id="9" creationId="{29CE3146-AB25-CC87-5D10-BB6A6E7B71DE}"/>
          </ac:spMkLst>
        </pc:spChg>
        <pc:picChg chg="add del mod ord">
          <ac:chgData name="Maxim van Duin" userId="605588a15f647721" providerId="LiveId" clId="{A58D3C2B-D845-4183-81E7-DC33748313E8}" dt="2025-02-27T16:09:39.302" v="2" actId="478"/>
          <ac:picMkLst>
            <pc:docMk/>
            <pc:sldMk cId="1866336524" sldId="256"/>
            <ac:picMk id="7" creationId="{60A4E5FF-B2FD-18AA-77D3-458D179C7A22}"/>
          </ac:picMkLst>
        </pc:picChg>
        <pc:picChg chg="add mod ord">
          <ac:chgData name="Maxim van Duin" userId="605588a15f647721" providerId="LiveId" clId="{A58D3C2B-D845-4183-81E7-DC33748313E8}" dt="2025-02-27T16:10:06.881" v="3" actId="22"/>
          <ac:picMkLst>
            <pc:docMk/>
            <pc:sldMk cId="1866336524" sldId="256"/>
            <ac:picMk id="11" creationId="{A8444EE4-E770-FB0B-EF09-0686D4C5A2C5}"/>
          </ac:picMkLst>
        </pc:picChg>
      </pc:sldChg>
      <pc:sldChg chg="modSp new mod">
        <pc:chgData name="Maxim van Duin" userId="605588a15f647721" providerId="LiveId" clId="{A58D3C2B-D845-4183-81E7-DC33748313E8}" dt="2025-02-27T16:10:28.332" v="58" actId="20577"/>
        <pc:sldMkLst>
          <pc:docMk/>
          <pc:sldMk cId="341180828" sldId="257"/>
        </pc:sldMkLst>
        <pc:spChg chg="mod">
          <ac:chgData name="Maxim van Duin" userId="605588a15f647721" providerId="LiveId" clId="{A58D3C2B-D845-4183-81E7-DC33748313E8}" dt="2025-02-27T16:10:23.668" v="42" actId="20577"/>
          <ac:spMkLst>
            <pc:docMk/>
            <pc:sldMk cId="341180828" sldId="257"/>
            <ac:spMk id="2" creationId="{FC78B4F3-5515-BC40-3EF4-0C566064E7B5}"/>
          </ac:spMkLst>
        </pc:spChg>
        <pc:spChg chg="mod">
          <ac:chgData name="Maxim van Duin" userId="605588a15f647721" providerId="LiveId" clId="{A58D3C2B-D845-4183-81E7-DC33748313E8}" dt="2025-02-27T16:10:28.332" v="58" actId="20577"/>
          <ac:spMkLst>
            <pc:docMk/>
            <pc:sldMk cId="341180828" sldId="257"/>
            <ac:spMk id="3" creationId="{C9C895B2-E61C-4472-DFBC-CD20BFA3E2C4}"/>
          </ac:spMkLst>
        </pc:spChg>
      </pc:sldChg>
      <pc:sldChg chg="addSp delSp modSp new mod modNotesTx">
        <pc:chgData name="Maxim van Duin" userId="605588a15f647721" providerId="LiveId" clId="{A58D3C2B-D845-4183-81E7-DC33748313E8}" dt="2025-02-28T08:43:47.907" v="573" actId="20577"/>
        <pc:sldMkLst>
          <pc:docMk/>
          <pc:sldMk cId="896704705" sldId="258"/>
        </pc:sldMkLst>
        <pc:spChg chg="mod">
          <ac:chgData name="Maxim van Duin" userId="605588a15f647721" providerId="LiveId" clId="{A58D3C2B-D845-4183-81E7-DC33748313E8}" dt="2025-02-27T16:11:33.975" v="81" actId="20577"/>
          <ac:spMkLst>
            <pc:docMk/>
            <pc:sldMk cId="896704705" sldId="258"/>
            <ac:spMk id="2" creationId="{F858E771-A3DC-1DBB-3670-06B1B0F59843}"/>
          </ac:spMkLst>
        </pc:spChg>
        <pc:spChg chg="del">
          <ac:chgData name="Maxim van Duin" userId="605588a15f647721" providerId="LiveId" clId="{A58D3C2B-D845-4183-81E7-DC33748313E8}" dt="2025-02-27T16:11:23.866" v="60" actId="22"/>
          <ac:spMkLst>
            <pc:docMk/>
            <pc:sldMk cId="896704705" sldId="258"/>
            <ac:spMk id="3" creationId="{2B7E86C7-8728-3D05-8D4F-919994B0064D}"/>
          </ac:spMkLst>
        </pc:spChg>
        <pc:picChg chg="add mod ord">
          <ac:chgData name="Maxim van Duin" userId="605588a15f647721" providerId="LiveId" clId="{A58D3C2B-D845-4183-81E7-DC33748313E8}" dt="2025-02-27T16:11:23.866" v="60" actId="22"/>
          <ac:picMkLst>
            <pc:docMk/>
            <pc:sldMk cId="896704705" sldId="258"/>
            <ac:picMk id="5" creationId="{C1C97ADD-B47E-5AD8-37FD-AEB65D405EE1}"/>
          </ac:picMkLst>
        </pc:picChg>
      </pc:sldChg>
      <pc:sldChg chg="addSp delSp modSp new mod modNotesTx">
        <pc:chgData name="Maxim van Duin" userId="605588a15f647721" providerId="LiveId" clId="{A58D3C2B-D845-4183-81E7-DC33748313E8}" dt="2025-02-28T16:02:44.166" v="1985" actId="20577"/>
        <pc:sldMkLst>
          <pc:docMk/>
          <pc:sldMk cId="2966784262" sldId="259"/>
        </pc:sldMkLst>
        <pc:spChg chg="mod">
          <ac:chgData name="Maxim van Duin" userId="605588a15f647721" providerId="LiveId" clId="{A58D3C2B-D845-4183-81E7-DC33748313E8}" dt="2025-02-27T16:11:45.368" v="83"/>
          <ac:spMkLst>
            <pc:docMk/>
            <pc:sldMk cId="2966784262" sldId="259"/>
            <ac:spMk id="2" creationId="{7AA4E47F-ADDC-4984-6BC9-F46DFE5AB8DA}"/>
          </ac:spMkLst>
        </pc:spChg>
        <pc:spChg chg="del">
          <ac:chgData name="Maxim van Duin" userId="605588a15f647721" providerId="LiveId" clId="{A58D3C2B-D845-4183-81E7-DC33748313E8}" dt="2025-02-27T16:12:10.350" v="84" actId="22"/>
          <ac:spMkLst>
            <pc:docMk/>
            <pc:sldMk cId="2966784262" sldId="259"/>
            <ac:spMk id="3" creationId="{FC5B7820-716F-760F-E25E-E5281AF1351A}"/>
          </ac:spMkLst>
        </pc:spChg>
        <pc:spChg chg="add del mod">
          <ac:chgData name="Maxim van Duin" userId="605588a15f647721" providerId="LiveId" clId="{A58D3C2B-D845-4183-81E7-DC33748313E8}" dt="2025-02-28T08:59:07.321" v="1200" actId="22"/>
          <ac:spMkLst>
            <pc:docMk/>
            <pc:sldMk cId="2966784262" sldId="259"/>
            <ac:spMk id="4" creationId="{B7C3EB6D-6109-5B02-5CD0-C905408DD686}"/>
          </ac:spMkLst>
        </pc:spChg>
        <pc:spChg chg="add del mod">
          <ac:chgData name="Maxim van Duin" userId="605588a15f647721" providerId="LiveId" clId="{A58D3C2B-D845-4183-81E7-DC33748313E8}" dt="2025-02-28T15:59:43.539" v="1791" actId="22"/>
          <ac:spMkLst>
            <pc:docMk/>
            <pc:sldMk cId="2966784262" sldId="259"/>
            <ac:spMk id="9" creationId="{EE90C422-289F-B9B4-CD8C-F816AC83C9F3}"/>
          </ac:spMkLst>
        </pc:spChg>
        <pc:picChg chg="add del mod ord">
          <ac:chgData name="Maxim van Duin" userId="605588a15f647721" providerId="LiveId" clId="{A58D3C2B-D845-4183-81E7-DC33748313E8}" dt="2025-02-28T08:59:06.027" v="1199" actId="478"/>
          <ac:picMkLst>
            <pc:docMk/>
            <pc:sldMk cId="2966784262" sldId="259"/>
            <ac:picMk id="5" creationId="{DCE35007-179E-86DD-D926-6D02AD51EB82}"/>
          </ac:picMkLst>
        </pc:picChg>
        <pc:picChg chg="add del mod ord">
          <ac:chgData name="Maxim van Duin" userId="605588a15f647721" providerId="LiveId" clId="{A58D3C2B-D845-4183-81E7-DC33748313E8}" dt="2025-02-28T15:59:42.135" v="1790" actId="478"/>
          <ac:picMkLst>
            <pc:docMk/>
            <pc:sldMk cId="2966784262" sldId="259"/>
            <ac:picMk id="7" creationId="{23AC3A5D-F12D-1E7E-3977-30D69868E4E3}"/>
          </ac:picMkLst>
        </pc:picChg>
        <pc:picChg chg="add mod ord">
          <ac:chgData name="Maxim van Duin" userId="605588a15f647721" providerId="LiveId" clId="{A58D3C2B-D845-4183-81E7-DC33748313E8}" dt="2025-02-28T15:59:43.539" v="1791" actId="22"/>
          <ac:picMkLst>
            <pc:docMk/>
            <pc:sldMk cId="2966784262" sldId="259"/>
            <ac:picMk id="11" creationId="{F0237398-ABAF-1117-531D-7B06138045B1}"/>
          </ac:picMkLst>
        </pc:picChg>
      </pc:sldChg>
      <pc:sldChg chg="addSp delSp modSp new mod modNotesTx">
        <pc:chgData name="Maxim van Duin" userId="605588a15f647721" providerId="LiveId" clId="{A58D3C2B-D845-4183-81E7-DC33748313E8}" dt="2025-02-28T08:46:38.956" v="833" actId="20577"/>
        <pc:sldMkLst>
          <pc:docMk/>
          <pc:sldMk cId="226413269" sldId="260"/>
        </pc:sldMkLst>
        <pc:spChg chg="mod">
          <ac:chgData name="Maxim van Duin" userId="605588a15f647721" providerId="LiveId" clId="{A58D3C2B-D845-4183-81E7-DC33748313E8}" dt="2025-02-27T16:12:26.630" v="86"/>
          <ac:spMkLst>
            <pc:docMk/>
            <pc:sldMk cId="226413269" sldId="260"/>
            <ac:spMk id="2" creationId="{F63A199C-0426-FBE4-6C5B-C74EB22E3AB0}"/>
          </ac:spMkLst>
        </pc:spChg>
        <pc:spChg chg="del">
          <ac:chgData name="Maxim van Duin" userId="605588a15f647721" providerId="LiveId" clId="{A58D3C2B-D845-4183-81E7-DC33748313E8}" dt="2025-02-27T16:12:50.487" v="87" actId="22"/>
          <ac:spMkLst>
            <pc:docMk/>
            <pc:sldMk cId="226413269" sldId="260"/>
            <ac:spMk id="3" creationId="{4A923A2E-E3BF-C6DC-19AB-4B7E38DD52FC}"/>
          </ac:spMkLst>
        </pc:spChg>
        <pc:picChg chg="add mod ord">
          <ac:chgData name="Maxim van Duin" userId="605588a15f647721" providerId="LiveId" clId="{A58D3C2B-D845-4183-81E7-DC33748313E8}" dt="2025-02-27T16:12:50.487" v="87" actId="22"/>
          <ac:picMkLst>
            <pc:docMk/>
            <pc:sldMk cId="226413269" sldId="260"/>
            <ac:picMk id="5" creationId="{8C45885F-9CA4-0760-0587-950B860F8DA0}"/>
          </ac:picMkLst>
        </pc:picChg>
      </pc:sldChg>
      <pc:sldChg chg="addSp delSp modSp new mod modNotesTx">
        <pc:chgData name="Maxim van Duin" userId="605588a15f647721" providerId="LiveId" clId="{A58D3C2B-D845-4183-81E7-DC33748313E8}" dt="2025-02-28T16:03:08.054" v="1989" actId="20577"/>
        <pc:sldMkLst>
          <pc:docMk/>
          <pc:sldMk cId="842477618" sldId="261"/>
        </pc:sldMkLst>
        <pc:spChg chg="mod">
          <ac:chgData name="Maxim van Duin" userId="605588a15f647721" providerId="LiveId" clId="{A58D3C2B-D845-4183-81E7-DC33748313E8}" dt="2025-02-27T16:13:01.115" v="110" actId="20577"/>
          <ac:spMkLst>
            <pc:docMk/>
            <pc:sldMk cId="842477618" sldId="261"/>
            <ac:spMk id="2" creationId="{5C1F1C82-0498-62F4-76BF-87A7A4257352}"/>
          </ac:spMkLst>
        </pc:spChg>
        <pc:spChg chg="del">
          <ac:chgData name="Maxim van Duin" userId="605588a15f647721" providerId="LiveId" clId="{A58D3C2B-D845-4183-81E7-DC33748313E8}" dt="2025-02-27T16:13:23.174" v="111" actId="22"/>
          <ac:spMkLst>
            <pc:docMk/>
            <pc:sldMk cId="842477618" sldId="261"/>
            <ac:spMk id="3" creationId="{409A0415-CF5C-3641-75BE-0FF41D3B1254}"/>
          </ac:spMkLst>
        </pc:spChg>
        <pc:spChg chg="add del mod">
          <ac:chgData name="Maxim van Duin" userId="605588a15f647721" providerId="LiveId" clId="{A58D3C2B-D845-4183-81E7-DC33748313E8}" dt="2025-02-28T09:00:30.157" v="1202" actId="22"/>
          <ac:spMkLst>
            <pc:docMk/>
            <pc:sldMk cId="842477618" sldId="261"/>
            <ac:spMk id="4" creationId="{F5357C6F-F597-1541-40DF-3C2C42DBEA67}"/>
          </ac:spMkLst>
        </pc:spChg>
        <pc:spChg chg="add del mod">
          <ac:chgData name="Maxim van Duin" userId="605588a15f647721" providerId="LiveId" clId="{A58D3C2B-D845-4183-81E7-DC33748313E8}" dt="2025-02-28T16:00:28.353" v="1793" actId="22"/>
          <ac:spMkLst>
            <pc:docMk/>
            <pc:sldMk cId="842477618" sldId="261"/>
            <ac:spMk id="9" creationId="{D23DB6FA-1953-5B74-80D6-5BFBED8ECD23}"/>
          </ac:spMkLst>
        </pc:spChg>
        <pc:picChg chg="add del mod ord">
          <ac:chgData name="Maxim van Duin" userId="605588a15f647721" providerId="LiveId" clId="{A58D3C2B-D845-4183-81E7-DC33748313E8}" dt="2025-02-28T09:00:28.600" v="1201" actId="478"/>
          <ac:picMkLst>
            <pc:docMk/>
            <pc:sldMk cId="842477618" sldId="261"/>
            <ac:picMk id="5" creationId="{156CB550-F14E-4D8B-8949-2AD3DB44DAA8}"/>
          </ac:picMkLst>
        </pc:picChg>
        <pc:picChg chg="add del mod ord">
          <ac:chgData name="Maxim van Duin" userId="605588a15f647721" providerId="LiveId" clId="{A58D3C2B-D845-4183-81E7-DC33748313E8}" dt="2025-02-28T16:00:26.988" v="1792" actId="478"/>
          <ac:picMkLst>
            <pc:docMk/>
            <pc:sldMk cId="842477618" sldId="261"/>
            <ac:picMk id="7" creationId="{792EDD41-FE26-3846-8E44-536D25099D53}"/>
          </ac:picMkLst>
        </pc:picChg>
        <pc:picChg chg="add mod ord">
          <ac:chgData name="Maxim van Duin" userId="605588a15f647721" providerId="LiveId" clId="{A58D3C2B-D845-4183-81E7-DC33748313E8}" dt="2025-02-28T16:00:28.353" v="1793" actId="22"/>
          <ac:picMkLst>
            <pc:docMk/>
            <pc:sldMk cId="842477618" sldId="261"/>
            <ac:picMk id="11" creationId="{3F8E5B02-34EE-B5D0-4D64-DFEBCE44D452}"/>
          </ac:picMkLst>
        </pc:picChg>
      </pc:sldChg>
      <pc:sldChg chg="addSp delSp modSp new mod modNotesTx">
        <pc:chgData name="Maxim van Duin" userId="605588a15f647721" providerId="LiveId" clId="{A58D3C2B-D845-4183-81E7-DC33748313E8}" dt="2025-02-28T08:49:49.535" v="1198" actId="20577"/>
        <pc:sldMkLst>
          <pc:docMk/>
          <pc:sldMk cId="3456117801" sldId="262"/>
        </pc:sldMkLst>
        <pc:spChg chg="mod">
          <ac:chgData name="Maxim van Duin" userId="605588a15f647721" providerId="LiveId" clId="{A58D3C2B-D845-4183-81E7-DC33748313E8}" dt="2025-02-27T16:13:39.539" v="136" actId="20577"/>
          <ac:spMkLst>
            <pc:docMk/>
            <pc:sldMk cId="3456117801" sldId="262"/>
            <ac:spMk id="2" creationId="{4081E1C4-98D9-ECE4-34D3-84D47EE360E7}"/>
          </ac:spMkLst>
        </pc:spChg>
        <pc:spChg chg="del">
          <ac:chgData name="Maxim van Duin" userId="605588a15f647721" providerId="LiveId" clId="{A58D3C2B-D845-4183-81E7-DC33748313E8}" dt="2025-02-27T16:13:58.269" v="137" actId="22"/>
          <ac:spMkLst>
            <pc:docMk/>
            <pc:sldMk cId="3456117801" sldId="262"/>
            <ac:spMk id="3" creationId="{79A7C9E2-5BFB-ACAD-8D23-67D92F029CBC}"/>
          </ac:spMkLst>
        </pc:spChg>
        <pc:picChg chg="add mod ord">
          <ac:chgData name="Maxim van Duin" userId="605588a15f647721" providerId="LiveId" clId="{A58D3C2B-D845-4183-81E7-DC33748313E8}" dt="2025-02-27T16:13:58.269" v="137" actId="22"/>
          <ac:picMkLst>
            <pc:docMk/>
            <pc:sldMk cId="3456117801" sldId="262"/>
            <ac:picMk id="5" creationId="{F744EC8E-6F5C-1B09-313C-0488805A54A7}"/>
          </ac:picMkLst>
        </pc:picChg>
      </pc:sldChg>
      <pc:sldChg chg="addSp delSp modSp new mod modNotesTx">
        <pc:chgData name="Maxim van Duin" userId="605588a15f647721" providerId="LiveId" clId="{A58D3C2B-D845-4183-81E7-DC33748313E8}" dt="2025-02-28T09:08:04.774" v="1789" actId="20577"/>
        <pc:sldMkLst>
          <pc:docMk/>
          <pc:sldMk cId="128799558" sldId="263"/>
        </pc:sldMkLst>
        <pc:spChg chg="mod">
          <ac:chgData name="Maxim van Duin" userId="605588a15f647721" providerId="LiveId" clId="{A58D3C2B-D845-4183-81E7-DC33748313E8}" dt="2025-02-27T16:14:18.506" v="162" actId="20577"/>
          <ac:spMkLst>
            <pc:docMk/>
            <pc:sldMk cId="128799558" sldId="263"/>
            <ac:spMk id="2" creationId="{C775D035-A9EF-868C-E996-89D51113A6A7}"/>
          </ac:spMkLst>
        </pc:spChg>
        <pc:spChg chg="del">
          <ac:chgData name="Maxim van Duin" userId="605588a15f647721" providerId="LiveId" clId="{A58D3C2B-D845-4183-81E7-DC33748313E8}" dt="2025-02-27T16:16:49.443" v="163" actId="22"/>
          <ac:spMkLst>
            <pc:docMk/>
            <pc:sldMk cId="128799558" sldId="263"/>
            <ac:spMk id="3" creationId="{413D315E-9BF1-F0D3-A3C5-6BC6C47E16EF}"/>
          </ac:spMkLst>
        </pc:spChg>
        <pc:picChg chg="add mod ord">
          <ac:chgData name="Maxim van Duin" userId="605588a15f647721" providerId="LiveId" clId="{A58D3C2B-D845-4183-81E7-DC33748313E8}" dt="2025-02-27T16:16:49.443" v="163" actId="22"/>
          <ac:picMkLst>
            <pc:docMk/>
            <pc:sldMk cId="128799558" sldId="263"/>
            <ac:picMk id="5" creationId="{2540B68C-27C8-2CC5-3E5D-1310F5F21583}"/>
          </ac:picMkLst>
        </pc:picChg>
      </pc:sldChg>
      <pc:sldChg chg="addSp delSp modSp new mod">
        <pc:chgData name="Maxim van Duin" userId="605588a15f647721" providerId="LiveId" clId="{A58D3C2B-D845-4183-81E7-DC33748313E8}" dt="2025-02-28T16:01:08.851" v="1795" actId="22"/>
        <pc:sldMkLst>
          <pc:docMk/>
          <pc:sldMk cId="1110948005" sldId="264"/>
        </pc:sldMkLst>
        <pc:spChg chg="mod">
          <ac:chgData name="Maxim van Duin" userId="605588a15f647721" providerId="LiveId" clId="{A58D3C2B-D845-4183-81E7-DC33748313E8}" dt="2025-02-27T16:16:59.138" v="165"/>
          <ac:spMkLst>
            <pc:docMk/>
            <pc:sldMk cId="1110948005" sldId="264"/>
            <ac:spMk id="2" creationId="{F211079C-661C-68D6-A73A-D0139D81C4C4}"/>
          </ac:spMkLst>
        </pc:spChg>
        <pc:spChg chg="del">
          <ac:chgData name="Maxim van Duin" userId="605588a15f647721" providerId="LiveId" clId="{A58D3C2B-D845-4183-81E7-DC33748313E8}" dt="2025-02-27T16:17:29.947" v="166" actId="22"/>
          <ac:spMkLst>
            <pc:docMk/>
            <pc:sldMk cId="1110948005" sldId="264"/>
            <ac:spMk id="3" creationId="{63F29C8F-DD14-4405-F8E0-9ADAACBDC59E}"/>
          </ac:spMkLst>
        </pc:spChg>
        <pc:spChg chg="add del mod">
          <ac:chgData name="Maxim van Duin" userId="605588a15f647721" providerId="LiveId" clId="{A58D3C2B-D845-4183-81E7-DC33748313E8}" dt="2025-02-28T09:07:04.595" v="1635" actId="22"/>
          <ac:spMkLst>
            <pc:docMk/>
            <pc:sldMk cId="1110948005" sldId="264"/>
            <ac:spMk id="4" creationId="{3754FB2B-3703-E6B3-7CC1-645946DF06BB}"/>
          </ac:spMkLst>
        </pc:spChg>
        <pc:spChg chg="add del mod">
          <ac:chgData name="Maxim van Duin" userId="605588a15f647721" providerId="LiveId" clId="{A58D3C2B-D845-4183-81E7-DC33748313E8}" dt="2025-02-28T16:01:08.851" v="1795" actId="22"/>
          <ac:spMkLst>
            <pc:docMk/>
            <pc:sldMk cId="1110948005" sldId="264"/>
            <ac:spMk id="9" creationId="{4C09E4F9-FB07-9ED5-BE1A-09718D1FFA3B}"/>
          </ac:spMkLst>
        </pc:spChg>
        <pc:picChg chg="add del mod ord">
          <ac:chgData name="Maxim van Duin" userId="605588a15f647721" providerId="LiveId" clId="{A58D3C2B-D845-4183-81E7-DC33748313E8}" dt="2025-02-28T09:07:03.082" v="1634" actId="478"/>
          <ac:picMkLst>
            <pc:docMk/>
            <pc:sldMk cId="1110948005" sldId="264"/>
            <ac:picMk id="5" creationId="{D2CE6033-ADD9-AA41-F6BD-E3FBA45E9B73}"/>
          </ac:picMkLst>
        </pc:picChg>
        <pc:picChg chg="add del mod ord">
          <ac:chgData name="Maxim van Duin" userId="605588a15f647721" providerId="LiveId" clId="{A58D3C2B-D845-4183-81E7-DC33748313E8}" dt="2025-02-28T16:01:07.189" v="1794" actId="478"/>
          <ac:picMkLst>
            <pc:docMk/>
            <pc:sldMk cId="1110948005" sldId="264"/>
            <ac:picMk id="7" creationId="{F414C31F-F765-AF4E-656F-CFA7ABFEE473}"/>
          </ac:picMkLst>
        </pc:picChg>
        <pc:picChg chg="add mod ord">
          <ac:chgData name="Maxim van Duin" userId="605588a15f647721" providerId="LiveId" clId="{A58D3C2B-D845-4183-81E7-DC33748313E8}" dt="2025-02-28T16:01:08.851" v="1795" actId="22"/>
          <ac:picMkLst>
            <pc:docMk/>
            <pc:sldMk cId="1110948005" sldId="264"/>
            <ac:picMk id="11" creationId="{99059E93-B4FF-405C-8241-F5AFFE7AC259}"/>
          </ac:picMkLst>
        </pc:picChg>
      </pc:sldChg>
      <pc:sldChg chg="addSp delSp modSp new mod">
        <pc:chgData name="Maxim van Duin" userId="605588a15f647721" providerId="LiveId" clId="{A58D3C2B-D845-4183-81E7-DC33748313E8}" dt="2025-02-27T16:18:14.905" v="169" actId="22"/>
        <pc:sldMkLst>
          <pc:docMk/>
          <pc:sldMk cId="425350733" sldId="265"/>
        </pc:sldMkLst>
        <pc:spChg chg="mod">
          <ac:chgData name="Maxim van Duin" userId="605588a15f647721" providerId="LiveId" clId="{A58D3C2B-D845-4183-81E7-DC33748313E8}" dt="2025-02-27T16:17:43.409" v="168"/>
          <ac:spMkLst>
            <pc:docMk/>
            <pc:sldMk cId="425350733" sldId="265"/>
            <ac:spMk id="2" creationId="{53C0632A-460B-2BB3-05E3-9DB2AEB527FD}"/>
          </ac:spMkLst>
        </pc:spChg>
        <pc:spChg chg="del">
          <ac:chgData name="Maxim van Duin" userId="605588a15f647721" providerId="LiveId" clId="{A58D3C2B-D845-4183-81E7-DC33748313E8}" dt="2025-02-27T16:18:14.905" v="169" actId="22"/>
          <ac:spMkLst>
            <pc:docMk/>
            <pc:sldMk cId="425350733" sldId="265"/>
            <ac:spMk id="3" creationId="{98CF7B1E-CC2E-236E-1F7F-BA4B1C9337F3}"/>
          </ac:spMkLst>
        </pc:spChg>
        <pc:picChg chg="add mod ord">
          <ac:chgData name="Maxim van Duin" userId="605588a15f647721" providerId="LiveId" clId="{A58D3C2B-D845-4183-81E7-DC33748313E8}" dt="2025-02-27T16:18:14.905" v="169" actId="22"/>
          <ac:picMkLst>
            <pc:docMk/>
            <pc:sldMk cId="425350733" sldId="265"/>
            <ac:picMk id="5" creationId="{162A3FF6-5D76-3F49-2821-60D7EFA8587D}"/>
          </ac:picMkLst>
        </pc:picChg>
      </pc:sldChg>
      <pc:sldChg chg="addSp delSp modSp new mod">
        <pc:chgData name="Maxim van Duin" userId="605588a15f647721" providerId="LiveId" clId="{A58D3C2B-D845-4183-81E7-DC33748313E8}" dt="2025-02-27T16:18:54.560" v="172" actId="22"/>
        <pc:sldMkLst>
          <pc:docMk/>
          <pc:sldMk cId="284135762" sldId="266"/>
        </pc:sldMkLst>
        <pc:spChg chg="mod">
          <ac:chgData name="Maxim van Duin" userId="605588a15f647721" providerId="LiveId" clId="{A58D3C2B-D845-4183-81E7-DC33748313E8}" dt="2025-02-27T16:18:33.171" v="171"/>
          <ac:spMkLst>
            <pc:docMk/>
            <pc:sldMk cId="284135762" sldId="266"/>
            <ac:spMk id="2" creationId="{7CEBDDA1-EA04-EF0C-6D85-3AC2615E748A}"/>
          </ac:spMkLst>
        </pc:spChg>
        <pc:spChg chg="del">
          <ac:chgData name="Maxim van Duin" userId="605588a15f647721" providerId="LiveId" clId="{A58D3C2B-D845-4183-81E7-DC33748313E8}" dt="2025-02-27T16:18:54.560" v="172" actId="22"/>
          <ac:spMkLst>
            <pc:docMk/>
            <pc:sldMk cId="284135762" sldId="266"/>
            <ac:spMk id="3" creationId="{50114002-6464-B19B-DACA-E9435FA953ED}"/>
          </ac:spMkLst>
        </pc:spChg>
        <pc:picChg chg="add mod ord">
          <ac:chgData name="Maxim van Duin" userId="605588a15f647721" providerId="LiveId" clId="{A58D3C2B-D845-4183-81E7-DC33748313E8}" dt="2025-02-27T16:18:54.560" v="172" actId="22"/>
          <ac:picMkLst>
            <pc:docMk/>
            <pc:sldMk cId="284135762" sldId="266"/>
            <ac:picMk id="5" creationId="{90488336-82E0-AE1A-0848-F6E470F762F3}"/>
          </ac:picMkLst>
        </pc:picChg>
      </pc:sldChg>
      <pc:sldChg chg="addSp delSp modSp new mod modNotesTx">
        <pc:chgData name="Maxim van Duin" userId="605588a15f647721" providerId="LiveId" clId="{A58D3C2B-D845-4183-81E7-DC33748313E8}" dt="2025-02-28T09:05:52.835" v="1633" actId="20577"/>
        <pc:sldMkLst>
          <pc:docMk/>
          <pc:sldMk cId="2021164718" sldId="267"/>
        </pc:sldMkLst>
        <pc:spChg chg="mod">
          <ac:chgData name="Maxim van Duin" userId="605588a15f647721" providerId="LiveId" clId="{A58D3C2B-D845-4183-81E7-DC33748313E8}" dt="2025-02-28T09:02:35.663" v="1204"/>
          <ac:spMkLst>
            <pc:docMk/>
            <pc:sldMk cId="2021164718" sldId="267"/>
            <ac:spMk id="2" creationId="{B8423BD0-A0E4-1837-E3C0-0E9C2C7DAFBD}"/>
          </ac:spMkLst>
        </pc:spChg>
        <pc:spChg chg="del">
          <ac:chgData name="Maxim van Duin" userId="605588a15f647721" providerId="LiveId" clId="{A58D3C2B-D845-4183-81E7-DC33748313E8}" dt="2025-02-28T09:03:03.108" v="1205" actId="22"/>
          <ac:spMkLst>
            <pc:docMk/>
            <pc:sldMk cId="2021164718" sldId="267"/>
            <ac:spMk id="3" creationId="{44B4F2F0-B46E-8ACA-D513-9A50C74006FD}"/>
          </ac:spMkLst>
        </pc:spChg>
        <pc:picChg chg="add mod ord">
          <ac:chgData name="Maxim van Duin" userId="605588a15f647721" providerId="LiveId" clId="{A58D3C2B-D845-4183-81E7-DC33748313E8}" dt="2025-02-28T09:03:03.108" v="1205" actId="22"/>
          <ac:picMkLst>
            <pc:docMk/>
            <pc:sldMk cId="2021164718" sldId="267"/>
            <ac:picMk id="5" creationId="{515F5350-37F0-89C9-0DDB-829D28F0C40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9BF39A-3CE3-4B02-A86E-084EC1B3BF7A}" type="datetimeFigureOut">
              <a:rPr lang="nl-NL" smtClean="0"/>
              <a:t>28-2-2025</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2C3437-2990-44AA-890E-9C6EB8C8D2BC}" type="slidenum">
              <a:rPr lang="nl-NL" smtClean="0"/>
              <a:t>‹nr.›</a:t>
            </a:fld>
            <a:endParaRPr lang="nl-NL"/>
          </a:p>
        </p:txBody>
      </p:sp>
    </p:spTree>
    <p:extLst>
      <p:ext uri="{BB962C8B-B14F-4D97-AF65-F5344CB8AC3E}">
        <p14:creationId xmlns:p14="http://schemas.microsoft.com/office/powerpoint/2010/main" val="3391378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Dit is het beginscherm. Hier kunnen docenten het Excelbestand uploaden die ze uit </a:t>
            </a:r>
            <a:r>
              <a:rPr lang="nl-NL" b="0" i="0" dirty="0" err="1">
                <a:solidFill>
                  <a:srgbClr val="202122"/>
                </a:solidFill>
                <a:effectLst/>
                <a:latin typeface="Lato" panose="020F0502020204030203" pitchFamily="34" charset="0"/>
              </a:rPr>
              <a:t>DynaLearn</a:t>
            </a:r>
            <a:r>
              <a:rPr lang="nl-NL" b="0" i="0" dirty="0">
                <a:solidFill>
                  <a:srgbClr val="202122"/>
                </a:solidFill>
                <a:effectLst/>
                <a:latin typeface="Lato" panose="020F0502020204030203" pitchFamily="34" charset="0"/>
              </a:rPr>
              <a:t> hebben gekregen. </a:t>
            </a:r>
            <a:endParaRPr lang="nl-NL" dirty="0"/>
          </a:p>
        </p:txBody>
      </p:sp>
      <p:sp>
        <p:nvSpPr>
          <p:cNvPr id="4" name="Tijdelijke aanduiding voor dianummer 3"/>
          <p:cNvSpPr>
            <a:spLocks noGrp="1"/>
          </p:cNvSpPr>
          <p:nvPr>
            <p:ph type="sldNum" sz="quarter" idx="5"/>
          </p:nvPr>
        </p:nvSpPr>
        <p:spPr/>
        <p:txBody>
          <a:bodyPr/>
          <a:lstStyle/>
          <a:p>
            <a:fld id="{E32C3437-2990-44AA-890E-9C6EB8C8D2BC}" type="slidenum">
              <a:rPr lang="nl-NL" smtClean="0"/>
              <a:t>2</a:t>
            </a:fld>
            <a:endParaRPr lang="nl-NL"/>
          </a:p>
        </p:txBody>
      </p:sp>
    </p:spTree>
    <p:extLst>
      <p:ext uri="{BB962C8B-B14F-4D97-AF65-F5344CB8AC3E}">
        <p14:creationId xmlns:p14="http://schemas.microsoft.com/office/powerpoint/2010/main" val="1907337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In deze afbeelding kan de docent zien hoeveel acties de leerlingen gemiddeld hebben gedaan per model. Hieruit kan de docent afleiden hoe makkelijk of moeilijk een model is voor de leerlingen. </a:t>
            </a:r>
          </a:p>
        </p:txBody>
      </p:sp>
      <p:sp>
        <p:nvSpPr>
          <p:cNvPr id="4" name="Tijdelijke aanduiding voor dianummer 3"/>
          <p:cNvSpPr>
            <a:spLocks noGrp="1"/>
          </p:cNvSpPr>
          <p:nvPr>
            <p:ph type="sldNum" sz="quarter" idx="5"/>
          </p:nvPr>
        </p:nvSpPr>
        <p:spPr/>
        <p:txBody>
          <a:bodyPr/>
          <a:lstStyle/>
          <a:p>
            <a:fld id="{E32C3437-2990-44AA-890E-9C6EB8C8D2BC}" type="slidenum">
              <a:rPr lang="nl-NL" smtClean="0"/>
              <a:t>3</a:t>
            </a:fld>
            <a:endParaRPr lang="nl-NL"/>
          </a:p>
        </p:txBody>
      </p:sp>
    </p:spTree>
    <p:extLst>
      <p:ext uri="{BB962C8B-B14F-4D97-AF65-F5344CB8AC3E}">
        <p14:creationId xmlns:p14="http://schemas.microsoft.com/office/powerpoint/2010/main" val="1651823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In deze afbeelding kan de docent zien hoeveel fouten de leerlingen gemiddeld hebben gemaakt per model. Hierdoor kunnen docenten achter halen welke concepten leerlingen lastig vinden en hun les hier op aanpassen. </a:t>
            </a:r>
            <a:br>
              <a:rPr lang="nl-NL" dirty="0"/>
            </a:br>
            <a:br>
              <a:rPr lang="nl-NL" dirty="0"/>
            </a:br>
            <a:r>
              <a:rPr lang="nl-NL" dirty="0"/>
              <a:t>Aangepast zodat dat alleen de echte fouten worden laten zien. Hierbij wordt ook rekening gehouden met de “Wrong name” wanneer de leerling deze gelijk weer aanpast. </a:t>
            </a:r>
          </a:p>
        </p:txBody>
      </p:sp>
      <p:sp>
        <p:nvSpPr>
          <p:cNvPr id="4" name="Tijdelijke aanduiding voor dianummer 3"/>
          <p:cNvSpPr>
            <a:spLocks noGrp="1"/>
          </p:cNvSpPr>
          <p:nvPr>
            <p:ph type="sldNum" sz="quarter" idx="5"/>
          </p:nvPr>
        </p:nvSpPr>
        <p:spPr/>
        <p:txBody>
          <a:bodyPr/>
          <a:lstStyle/>
          <a:p>
            <a:fld id="{E32C3437-2990-44AA-890E-9C6EB8C8D2BC}" type="slidenum">
              <a:rPr lang="nl-NL" smtClean="0"/>
              <a:t>4</a:t>
            </a:fld>
            <a:endParaRPr lang="nl-NL"/>
          </a:p>
        </p:txBody>
      </p:sp>
    </p:spTree>
    <p:extLst>
      <p:ext uri="{BB962C8B-B14F-4D97-AF65-F5344CB8AC3E}">
        <p14:creationId xmlns:p14="http://schemas.microsoft.com/office/powerpoint/2010/main" val="1767237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In deze afbeelding kan de docent de top 10 meest voorkomende acties zien. Dit geeft inzicht hoe de leerlingen omgaan met de leeromgeving. </a:t>
            </a:r>
          </a:p>
        </p:txBody>
      </p:sp>
      <p:sp>
        <p:nvSpPr>
          <p:cNvPr id="4" name="Tijdelijke aanduiding voor dianummer 3"/>
          <p:cNvSpPr>
            <a:spLocks noGrp="1"/>
          </p:cNvSpPr>
          <p:nvPr>
            <p:ph type="sldNum" sz="quarter" idx="5"/>
          </p:nvPr>
        </p:nvSpPr>
        <p:spPr/>
        <p:txBody>
          <a:bodyPr/>
          <a:lstStyle/>
          <a:p>
            <a:fld id="{E32C3437-2990-44AA-890E-9C6EB8C8D2BC}" type="slidenum">
              <a:rPr lang="nl-NL" smtClean="0"/>
              <a:t>5</a:t>
            </a:fld>
            <a:endParaRPr lang="nl-NL"/>
          </a:p>
        </p:txBody>
      </p:sp>
    </p:spTree>
    <p:extLst>
      <p:ext uri="{BB962C8B-B14F-4D97-AF65-F5344CB8AC3E}">
        <p14:creationId xmlns:p14="http://schemas.microsoft.com/office/powerpoint/2010/main" val="1915867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In deze afbeelding is het aantal acties per fout te zien. Dit kan helpen met het identificeren van leerlingen die in verhouding veel fouten maken. </a:t>
            </a:r>
            <a:br>
              <a:rPr lang="nl-NL" dirty="0"/>
            </a:br>
            <a:endParaRPr lang="nl-NL" dirty="0"/>
          </a:p>
          <a:p>
            <a:r>
              <a:rPr lang="nl-NL" dirty="0"/>
              <a:t>Aangepast zodat dat alleen de echte fouten worden laten zien. Hierbij wordt ook rekening gehouden met de “Wrong name” wanneer de leerling deze gelijk weer aanpast. </a:t>
            </a:r>
          </a:p>
        </p:txBody>
      </p:sp>
      <p:sp>
        <p:nvSpPr>
          <p:cNvPr id="4" name="Tijdelijke aanduiding voor dianummer 3"/>
          <p:cNvSpPr>
            <a:spLocks noGrp="1"/>
          </p:cNvSpPr>
          <p:nvPr>
            <p:ph type="sldNum" sz="quarter" idx="5"/>
          </p:nvPr>
        </p:nvSpPr>
        <p:spPr/>
        <p:txBody>
          <a:bodyPr/>
          <a:lstStyle/>
          <a:p>
            <a:fld id="{E32C3437-2990-44AA-890E-9C6EB8C8D2BC}" type="slidenum">
              <a:rPr lang="nl-NL" smtClean="0"/>
              <a:t>6</a:t>
            </a:fld>
            <a:endParaRPr lang="nl-NL"/>
          </a:p>
        </p:txBody>
      </p:sp>
    </p:spTree>
    <p:extLst>
      <p:ext uri="{BB962C8B-B14F-4D97-AF65-F5344CB8AC3E}">
        <p14:creationId xmlns:p14="http://schemas.microsoft.com/office/powerpoint/2010/main" val="2808559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In deze afbeelding is de gemiddelde tijd om een model te maken te zien. Dit helpt om te achterhalen welke modellen makkelijk en moeilijk zijn voor de leerlingen. </a:t>
            </a:r>
          </a:p>
        </p:txBody>
      </p:sp>
      <p:sp>
        <p:nvSpPr>
          <p:cNvPr id="4" name="Tijdelijke aanduiding voor dianummer 3"/>
          <p:cNvSpPr>
            <a:spLocks noGrp="1"/>
          </p:cNvSpPr>
          <p:nvPr>
            <p:ph type="sldNum" sz="quarter" idx="5"/>
          </p:nvPr>
        </p:nvSpPr>
        <p:spPr/>
        <p:txBody>
          <a:bodyPr/>
          <a:lstStyle/>
          <a:p>
            <a:fld id="{E32C3437-2990-44AA-890E-9C6EB8C8D2BC}" type="slidenum">
              <a:rPr lang="nl-NL" smtClean="0"/>
              <a:t>7</a:t>
            </a:fld>
            <a:endParaRPr lang="nl-NL"/>
          </a:p>
        </p:txBody>
      </p:sp>
    </p:spTree>
    <p:extLst>
      <p:ext uri="{BB962C8B-B14F-4D97-AF65-F5344CB8AC3E}">
        <p14:creationId xmlns:p14="http://schemas.microsoft.com/office/powerpoint/2010/main" val="696996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In deze afbeelding is te zien wanneer de studenten aan de opdracht werken. Hiermee kan de docent achterhalen of de leerlingen de opdracht tijdens de les afkrijgen of daar buiten nog verder moeten werken. Er is voor gekozen om deze grafiek alleen te gebruiken bij de algemene statistieken en niet op individueel niveau vanwege de privacy van de leerlingen. </a:t>
            </a:r>
          </a:p>
        </p:txBody>
      </p:sp>
      <p:sp>
        <p:nvSpPr>
          <p:cNvPr id="4" name="Tijdelijke aanduiding voor dianummer 3"/>
          <p:cNvSpPr>
            <a:spLocks noGrp="1"/>
          </p:cNvSpPr>
          <p:nvPr>
            <p:ph type="sldNum" sz="quarter" idx="5"/>
          </p:nvPr>
        </p:nvSpPr>
        <p:spPr/>
        <p:txBody>
          <a:bodyPr/>
          <a:lstStyle/>
          <a:p>
            <a:fld id="{E32C3437-2990-44AA-890E-9C6EB8C8D2BC}" type="slidenum">
              <a:rPr lang="nl-NL" smtClean="0"/>
              <a:t>8</a:t>
            </a:fld>
            <a:endParaRPr lang="nl-NL"/>
          </a:p>
        </p:txBody>
      </p:sp>
    </p:spTree>
    <p:extLst>
      <p:ext uri="{BB962C8B-B14F-4D97-AF65-F5344CB8AC3E}">
        <p14:creationId xmlns:p14="http://schemas.microsoft.com/office/powerpoint/2010/main" val="3828905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Dezelfde grafieken als hierboven alleen op individueel niveau, zodat de docent per leerling kan achterhalen waar hij of zij moeite mee heeft. </a:t>
            </a:r>
          </a:p>
        </p:txBody>
      </p:sp>
      <p:sp>
        <p:nvSpPr>
          <p:cNvPr id="4" name="Tijdelijke aanduiding voor dianummer 3"/>
          <p:cNvSpPr>
            <a:spLocks noGrp="1"/>
          </p:cNvSpPr>
          <p:nvPr>
            <p:ph type="sldNum" sz="quarter" idx="5"/>
          </p:nvPr>
        </p:nvSpPr>
        <p:spPr/>
        <p:txBody>
          <a:bodyPr/>
          <a:lstStyle/>
          <a:p>
            <a:fld id="{E32C3437-2990-44AA-890E-9C6EB8C8D2BC}" type="slidenum">
              <a:rPr lang="nl-NL" smtClean="0"/>
              <a:t>9</a:t>
            </a:fld>
            <a:endParaRPr lang="nl-NL"/>
          </a:p>
        </p:txBody>
      </p:sp>
    </p:spTree>
    <p:extLst>
      <p:ext uri="{BB962C8B-B14F-4D97-AF65-F5344CB8AC3E}">
        <p14:creationId xmlns:p14="http://schemas.microsoft.com/office/powerpoint/2010/main" val="1761105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A425BF-0595-ACEF-0B2A-D30E9C1E1C38}"/>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8B7F9E93-6A1D-ACEE-2FD1-40A2F0ACAF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12091F17-1E20-72DF-B81F-C329F3D26989}"/>
              </a:ext>
            </a:extLst>
          </p:cNvPr>
          <p:cNvSpPr>
            <a:spLocks noGrp="1"/>
          </p:cNvSpPr>
          <p:nvPr>
            <p:ph type="dt" sz="half" idx="10"/>
          </p:nvPr>
        </p:nvSpPr>
        <p:spPr/>
        <p:txBody>
          <a:bodyPr/>
          <a:lstStyle/>
          <a:p>
            <a:fld id="{EACBAD4F-2A9B-4272-A059-4794945DBAC1}" type="datetimeFigureOut">
              <a:rPr lang="nl-NL" smtClean="0"/>
              <a:t>28-2-2025</a:t>
            </a:fld>
            <a:endParaRPr lang="nl-NL"/>
          </a:p>
        </p:txBody>
      </p:sp>
      <p:sp>
        <p:nvSpPr>
          <p:cNvPr id="5" name="Tijdelijke aanduiding voor voettekst 4">
            <a:extLst>
              <a:ext uri="{FF2B5EF4-FFF2-40B4-BE49-F238E27FC236}">
                <a16:creationId xmlns:a16="http://schemas.microsoft.com/office/drawing/2014/main" id="{74CD7A5C-67DC-66CC-5A7A-4B0FD3D2F31B}"/>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C3425B76-12EF-3183-7FBA-BE6BD1F6A813}"/>
              </a:ext>
            </a:extLst>
          </p:cNvPr>
          <p:cNvSpPr>
            <a:spLocks noGrp="1"/>
          </p:cNvSpPr>
          <p:nvPr>
            <p:ph type="sldNum" sz="quarter" idx="12"/>
          </p:nvPr>
        </p:nvSpPr>
        <p:spPr/>
        <p:txBody>
          <a:bodyPr/>
          <a:lstStyle/>
          <a:p>
            <a:fld id="{BEA56B58-A509-436C-9EA7-2BBCE3A85256}" type="slidenum">
              <a:rPr lang="nl-NL" smtClean="0"/>
              <a:t>‹nr.›</a:t>
            </a:fld>
            <a:endParaRPr lang="nl-NL"/>
          </a:p>
        </p:txBody>
      </p:sp>
    </p:spTree>
    <p:extLst>
      <p:ext uri="{BB962C8B-B14F-4D97-AF65-F5344CB8AC3E}">
        <p14:creationId xmlns:p14="http://schemas.microsoft.com/office/powerpoint/2010/main" val="903036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CF8876-748D-9927-0633-007989361DA7}"/>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EBACA5D5-A455-7C51-1579-D290A9F646D4}"/>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A442C13A-1EC0-EAE0-3968-44D3D20DF3B5}"/>
              </a:ext>
            </a:extLst>
          </p:cNvPr>
          <p:cNvSpPr>
            <a:spLocks noGrp="1"/>
          </p:cNvSpPr>
          <p:nvPr>
            <p:ph type="dt" sz="half" idx="10"/>
          </p:nvPr>
        </p:nvSpPr>
        <p:spPr/>
        <p:txBody>
          <a:bodyPr/>
          <a:lstStyle/>
          <a:p>
            <a:fld id="{EACBAD4F-2A9B-4272-A059-4794945DBAC1}" type="datetimeFigureOut">
              <a:rPr lang="nl-NL" smtClean="0"/>
              <a:t>28-2-2025</a:t>
            </a:fld>
            <a:endParaRPr lang="nl-NL"/>
          </a:p>
        </p:txBody>
      </p:sp>
      <p:sp>
        <p:nvSpPr>
          <p:cNvPr id="5" name="Tijdelijke aanduiding voor voettekst 4">
            <a:extLst>
              <a:ext uri="{FF2B5EF4-FFF2-40B4-BE49-F238E27FC236}">
                <a16:creationId xmlns:a16="http://schemas.microsoft.com/office/drawing/2014/main" id="{6412A280-5AD1-6997-ADE9-CEC68FA05450}"/>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B59FB7E4-1ECB-B8AC-27D3-399C226B7221}"/>
              </a:ext>
            </a:extLst>
          </p:cNvPr>
          <p:cNvSpPr>
            <a:spLocks noGrp="1"/>
          </p:cNvSpPr>
          <p:nvPr>
            <p:ph type="sldNum" sz="quarter" idx="12"/>
          </p:nvPr>
        </p:nvSpPr>
        <p:spPr/>
        <p:txBody>
          <a:bodyPr/>
          <a:lstStyle/>
          <a:p>
            <a:fld id="{BEA56B58-A509-436C-9EA7-2BBCE3A85256}" type="slidenum">
              <a:rPr lang="nl-NL" smtClean="0"/>
              <a:t>‹nr.›</a:t>
            </a:fld>
            <a:endParaRPr lang="nl-NL"/>
          </a:p>
        </p:txBody>
      </p:sp>
    </p:spTree>
    <p:extLst>
      <p:ext uri="{BB962C8B-B14F-4D97-AF65-F5344CB8AC3E}">
        <p14:creationId xmlns:p14="http://schemas.microsoft.com/office/powerpoint/2010/main" val="1335475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E10F3499-2975-70C8-EBA1-2732AD0AA4E1}"/>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21C7F16F-7E89-9A21-8D71-DA726A79F8FD}"/>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BCAEE09D-147B-1DF4-DEB3-615A137DC029}"/>
              </a:ext>
            </a:extLst>
          </p:cNvPr>
          <p:cNvSpPr>
            <a:spLocks noGrp="1"/>
          </p:cNvSpPr>
          <p:nvPr>
            <p:ph type="dt" sz="half" idx="10"/>
          </p:nvPr>
        </p:nvSpPr>
        <p:spPr/>
        <p:txBody>
          <a:bodyPr/>
          <a:lstStyle/>
          <a:p>
            <a:fld id="{EACBAD4F-2A9B-4272-A059-4794945DBAC1}" type="datetimeFigureOut">
              <a:rPr lang="nl-NL" smtClean="0"/>
              <a:t>28-2-2025</a:t>
            </a:fld>
            <a:endParaRPr lang="nl-NL"/>
          </a:p>
        </p:txBody>
      </p:sp>
      <p:sp>
        <p:nvSpPr>
          <p:cNvPr id="5" name="Tijdelijke aanduiding voor voettekst 4">
            <a:extLst>
              <a:ext uri="{FF2B5EF4-FFF2-40B4-BE49-F238E27FC236}">
                <a16:creationId xmlns:a16="http://schemas.microsoft.com/office/drawing/2014/main" id="{B24984DE-B507-B4DE-FDDC-24BBBAA31457}"/>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3C10A5EC-3847-BC46-DA08-DBBCCE1BC22A}"/>
              </a:ext>
            </a:extLst>
          </p:cNvPr>
          <p:cNvSpPr>
            <a:spLocks noGrp="1"/>
          </p:cNvSpPr>
          <p:nvPr>
            <p:ph type="sldNum" sz="quarter" idx="12"/>
          </p:nvPr>
        </p:nvSpPr>
        <p:spPr/>
        <p:txBody>
          <a:bodyPr/>
          <a:lstStyle/>
          <a:p>
            <a:fld id="{BEA56B58-A509-436C-9EA7-2BBCE3A85256}" type="slidenum">
              <a:rPr lang="nl-NL" smtClean="0"/>
              <a:t>‹nr.›</a:t>
            </a:fld>
            <a:endParaRPr lang="nl-NL"/>
          </a:p>
        </p:txBody>
      </p:sp>
    </p:spTree>
    <p:extLst>
      <p:ext uri="{BB962C8B-B14F-4D97-AF65-F5344CB8AC3E}">
        <p14:creationId xmlns:p14="http://schemas.microsoft.com/office/powerpoint/2010/main" val="3646028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12C668-1A42-59DD-9476-FE4D2D510696}"/>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11075AA6-AB1B-7181-06D7-9774F2546AF5}"/>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3D44834B-9FF8-8AF5-6608-54334E69F73B}"/>
              </a:ext>
            </a:extLst>
          </p:cNvPr>
          <p:cNvSpPr>
            <a:spLocks noGrp="1"/>
          </p:cNvSpPr>
          <p:nvPr>
            <p:ph type="dt" sz="half" idx="10"/>
          </p:nvPr>
        </p:nvSpPr>
        <p:spPr/>
        <p:txBody>
          <a:bodyPr/>
          <a:lstStyle/>
          <a:p>
            <a:fld id="{EACBAD4F-2A9B-4272-A059-4794945DBAC1}" type="datetimeFigureOut">
              <a:rPr lang="nl-NL" smtClean="0"/>
              <a:t>28-2-2025</a:t>
            </a:fld>
            <a:endParaRPr lang="nl-NL"/>
          </a:p>
        </p:txBody>
      </p:sp>
      <p:sp>
        <p:nvSpPr>
          <p:cNvPr id="5" name="Tijdelijke aanduiding voor voettekst 4">
            <a:extLst>
              <a:ext uri="{FF2B5EF4-FFF2-40B4-BE49-F238E27FC236}">
                <a16:creationId xmlns:a16="http://schemas.microsoft.com/office/drawing/2014/main" id="{4EF02535-7D1E-FDD9-2D1E-06EDAEA23BB9}"/>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70AEDA6E-40BF-26CE-A612-A13D9D566E36}"/>
              </a:ext>
            </a:extLst>
          </p:cNvPr>
          <p:cNvSpPr>
            <a:spLocks noGrp="1"/>
          </p:cNvSpPr>
          <p:nvPr>
            <p:ph type="sldNum" sz="quarter" idx="12"/>
          </p:nvPr>
        </p:nvSpPr>
        <p:spPr/>
        <p:txBody>
          <a:bodyPr/>
          <a:lstStyle/>
          <a:p>
            <a:fld id="{BEA56B58-A509-436C-9EA7-2BBCE3A85256}" type="slidenum">
              <a:rPr lang="nl-NL" smtClean="0"/>
              <a:t>‹nr.›</a:t>
            </a:fld>
            <a:endParaRPr lang="nl-NL"/>
          </a:p>
        </p:txBody>
      </p:sp>
    </p:spTree>
    <p:extLst>
      <p:ext uri="{BB962C8B-B14F-4D97-AF65-F5344CB8AC3E}">
        <p14:creationId xmlns:p14="http://schemas.microsoft.com/office/powerpoint/2010/main" val="2494968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0F22FE-F2EC-728E-80F0-3704F48925A5}"/>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81CF91C5-4DFE-16D7-68A9-C8BF9912F88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A0177CF8-8ECB-F30F-141D-58D646026E8A}"/>
              </a:ext>
            </a:extLst>
          </p:cNvPr>
          <p:cNvSpPr>
            <a:spLocks noGrp="1"/>
          </p:cNvSpPr>
          <p:nvPr>
            <p:ph type="dt" sz="half" idx="10"/>
          </p:nvPr>
        </p:nvSpPr>
        <p:spPr/>
        <p:txBody>
          <a:bodyPr/>
          <a:lstStyle/>
          <a:p>
            <a:fld id="{EACBAD4F-2A9B-4272-A059-4794945DBAC1}" type="datetimeFigureOut">
              <a:rPr lang="nl-NL" smtClean="0"/>
              <a:t>28-2-2025</a:t>
            </a:fld>
            <a:endParaRPr lang="nl-NL"/>
          </a:p>
        </p:txBody>
      </p:sp>
      <p:sp>
        <p:nvSpPr>
          <p:cNvPr id="5" name="Tijdelijke aanduiding voor voettekst 4">
            <a:extLst>
              <a:ext uri="{FF2B5EF4-FFF2-40B4-BE49-F238E27FC236}">
                <a16:creationId xmlns:a16="http://schemas.microsoft.com/office/drawing/2014/main" id="{C4DDE2CE-6819-3F90-0F8E-06E0AE51A97E}"/>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31B3DE78-67C3-CAFB-831F-FE6C16205A6D}"/>
              </a:ext>
            </a:extLst>
          </p:cNvPr>
          <p:cNvSpPr>
            <a:spLocks noGrp="1"/>
          </p:cNvSpPr>
          <p:nvPr>
            <p:ph type="sldNum" sz="quarter" idx="12"/>
          </p:nvPr>
        </p:nvSpPr>
        <p:spPr/>
        <p:txBody>
          <a:bodyPr/>
          <a:lstStyle/>
          <a:p>
            <a:fld id="{BEA56B58-A509-436C-9EA7-2BBCE3A85256}" type="slidenum">
              <a:rPr lang="nl-NL" smtClean="0"/>
              <a:t>‹nr.›</a:t>
            </a:fld>
            <a:endParaRPr lang="nl-NL"/>
          </a:p>
        </p:txBody>
      </p:sp>
    </p:spTree>
    <p:extLst>
      <p:ext uri="{BB962C8B-B14F-4D97-AF65-F5344CB8AC3E}">
        <p14:creationId xmlns:p14="http://schemas.microsoft.com/office/powerpoint/2010/main" val="2677342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64F1A1-6CBE-EB84-5617-492319FBF622}"/>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B3ED3B01-6149-7917-55CC-871CA0963AC5}"/>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C0F6BD5B-4268-26A4-A935-C448FCC9870C}"/>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3E2941BD-573A-0BB4-C4ED-39190BF64925}"/>
              </a:ext>
            </a:extLst>
          </p:cNvPr>
          <p:cNvSpPr>
            <a:spLocks noGrp="1"/>
          </p:cNvSpPr>
          <p:nvPr>
            <p:ph type="dt" sz="half" idx="10"/>
          </p:nvPr>
        </p:nvSpPr>
        <p:spPr/>
        <p:txBody>
          <a:bodyPr/>
          <a:lstStyle/>
          <a:p>
            <a:fld id="{EACBAD4F-2A9B-4272-A059-4794945DBAC1}" type="datetimeFigureOut">
              <a:rPr lang="nl-NL" smtClean="0"/>
              <a:t>28-2-2025</a:t>
            </a:fld>
            <a:endParaRPr lang="nl-NL"/>
          </a:p>
        </p:txBody>
      </p:sp>
      <p:sp>
        <p:nvSpPr>
          <p:cNvPr id="6" name="Tijdelijke aanduiding voor voettekst 5">
            <a:extLst>
              <a:ext uri="{FF2B5EF4-FFF2-40B4-BE49-F238E27FC236}">
                <a16:creationId xmlns:a16="http://schemas.microsoft.com/office/drawing/2014/main" id="{94B5FA87-FD5E-CB1F-4948-437F9A6711C6}"/>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AE88B059-2C01-5691-AA92-A8777829E596}"/>
              </a:ext>
            </a:extLst>
          </p:cNvPr>
          <p:cNvSpPr>
            <a:spLocks noGrp="1"/>
          </p:cNvSpPr>
          <p:nvPr>
            <p:ph type="sldNum" sz="quarter" idx="12"/>
          </p:nvPr>
        </p:nvSpPr>
        <p:spPr/>
        <p:txBody>
          <a:bodyPr/>
          <a:lstStyle/>
          <a:p>
            <a:fld id="{BEA56B58-A509-436C-9EA7-2BBCE3A85256}" type="slidenum">
              <a:rPr lang="nl-NL" smtClean="0"/>
              <a:t>‹nr.›</a:t>
            </a:fld>
            <a:endParaRPr lang="nl-NL"/>
          </a:p>
        </p:txBody>
      </p:sp>
    </p:spTree>
    <p:extLst>
      <p:ext uri="{BB962C8B-B14F-4D97-AF65-F5344CB8AC3E}">
        <p14:creationId xmlns:p14="http://schemas.microsoft.com/office/powerpoint/2010/main" val="440555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48812C-1CCA-BA63-EC84-DBB9CCC196A3}"/>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EB612F3C-D818-EB89-D40A-1F44EF00C6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93E45D6F-CE7F-67B6-8169-352529D464EE}"/>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0E703B6D-8141-2B21-1212-61E5F2696F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6EB0175D-9AF3-A9AF-298C-C6EBD4E72EB4}"/>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16A9A4FD-6C1B-F633-F7AD-BB9C5706E4C3}"/>
              </a:ext>
            </a:extLst>
          </p:cNvPr>
          <p:cNvSpPr>
            <a:spLocks noGrp="1"/>
          </p:cNvSpPr>
          <p:nvPr>
            <p:ph type="dt" sz="half" idx="10"/>
          </p:nvPr>
        </p:nvSpPr>
        <p:spPr/>
        <p:txBody>
          <a:bodyPr/>
          <a:lstStyle/>
          <a:p>
            <a:fld id="{EACBAD4F-2A9B-4272-A059-4794945DBAC1}" type="datetimeFigureOut">
              <a:rPr lang="nl-NL" smtClean="0"/>
              <a:t>28-2-2025</a:t>
            </a:fld>
            <a:endParaRPr lang="nl-NL"/>
          </a:p>
        </p:txBody>
      </p:sp>
      <p:sp>
        <p:nvSpPr>
          <p:cNvPr id="8" name="Tijdelijke aanduiding voor voettekst 7">
            <a:extLst>
              <a:ext uri="{FF2B5EF4-FFF2-40B4-BE49-F238E27FC236}">
                <a16:creationId xmlns:a16="http://schemas.microsoft.com/office/drawing/2014/main" id="{443D96CF-0106-39EA-6DC0-3EA36F3D3B3C}"/>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311D0476-011F-8339-DC4C-70769B29A636}"/>
              </a:ext>
            </a:extLst>
          </p:cNvPr>
          <p:cNvSpPr>
            <a:spLocks noGrp="1"/>
          </p:cNvSpPr>
          <p:nvPr>
            <p:ph type="sldNum" sz="quarter" idx="12"/>
          </p:nvPr>
        </p:nvSpPr>
        <p:spPr/>
        <p:txBody>
          <a:bodyPr/>
          <a:lstStyle/>
          <a:p>
            <a:fld id="{BEA56B58-A509-436C-9EA7-2BBCE3A85256}" type="slidenum">
              <a:rPr lang="nl-NL" smtClean="0"/>
              <a:t>‹nr.›</a:t>
            </a:fld>
            <a:endParaRPr lang="nl-NL"/>
          </a:p>
        </p:txBody>
      </p:sp>
    </p:spTree>
    <p:extLst>
      <p:ext uri="{BB962C8B-B14F-4D97-AF65-F5344CB8AC3E}">
        <p14:creationId xmlns:p14="http://schemas.microsoft.com/office/powerpoint/2010/main" val="2311017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4EEFFF-B6EC-DFD6-EB43-74ED12BEFE99}"/>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73660C0E-5F34-42F0-1231-19C7942A9D26}"/>
              </a:ext>
            </a:extLst>
          </p:cNvPr>
          <p:cNvSpPr>
            <a:spLocks noGrp="1"/>
          </p:cNvSpPr>
          <p:nvPr>
            <p:ph type="dt" sz="half" idx="10"/>
          </p:nvPr>
        </p:nvSpPr>
        <p:spPr/>
        <p:txBody>
          <a:bodyPr/>
          <a:lstStyle/>
          <a:p>
            <a:fld id="{EACBAD4F-2A9B-4272-A059-4794945DBAC1}" type="datetimeFigureOut">
              <a:rPr lang="nl-NL" smtClean="0"/>
              <a:t>28-2-2025</a:t>
            </a:fld>
            <a:endParaRPr lang="nl-NL"/>
          </a:p>
        </p:txBody>
      </p:sp>
      <p:sp>
        <p:nvSpPr>
          <p:cNvPr id="4" name="Tijdelijke aanduiding voor voettekst 3">
            <a:extLst>
              <a:ext uri="{FF2B5EF4-FFF2-40B4-BE49-F238E27FC236}">
                <a16:creationId xmlns:a16="http://schemas.microsoft.com/office/drawing/2014/main" id="{F80F073F-C513-2EDC-5871-7814208E012E}"/>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EBC19CC8-49A4-84D7-E485-85F4D864BCD2}"/>
              </a:ext>
            </a:extLst>
          </p:cNvPr>
          <p:cNvSpPr>
            <a:spLocks noGrp="1"/>
          </p:cNvSpPr>
          <p:nvPr>
            <p:ph type="sldNum" sz="quarter" idx="12"/>
          </p:nvPr>
        </p:nvSpPr>
        <p:spPr/>
        <p:txBody>
          <a:bodyPr/>
          <a:lstStyle/>
          <a:p>
            <a:fld id="{BEA56B58-A509-436C-9EA7-2BBCE3A85256}" type="slidenum">
              <a:rPr lang="nl-NL" smtClean="0"/>
              <a:t>‹nr.›</a:t>
            </a:fld>
            <a:endParaRPr lang="nl-NL"/>
          </a:p>
        </p:txBody>
      </p:sp>
    </p:spTree>
    <p:extLst>
      <p:ext uri="{BB962C8B-B14F-4D97-AF65-F5344CB8AC3E}">
        <p14:creationId xmlns:p14="http://schemas.microsoft.com/office/powerpoint/2010/main" val="1466244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680A9DEA-27B4-CD5F-D461-22F1FF787EFA}"/>
              </a:ext>
            </a:extLst>
          </p:cNvPr>
          <p:cNvSpPr>
            <a:spLocks noGrp="1"/>
          </p:cNvSpPr>
          <p:nvPr>
            <p:ph type="dt" sz="half" idx="10"/>
          </p:nvPr>
        </p:nvSpPr>
        <p:spPr/>
        <p:txBody>
          <a:bodyPr/>
          <a:lstStyle/>
          <a:p>
            <a:fld id="{EACBAD4F-2A9B-4272-A059-4794945DBAC1}" type="datetimeFigureOut">
              <a:rPr lang="nl-NL" smtClean="0"/>
              <a:t>28-2-2025</a:t>
            </a:fld>
            <a:endParaRPr lang="nl-NL"/>
          </a:p>
        </p:txBody>
      </p:sp>
      <p:sp>
        <p:nvSpPr>
          <p:cNvPr id="3" name="Tijdelijke aanduiding voor voettekst 2">
            <a:extLst>
              <a:ext uri="{FF2B5EF4-FFF2-40B4-BE49-F238E27FC236}">
                <a16:creationId xmlns:a16="http://schemas.microsoft.com/office/drawing/2014/main" id="{9FE5A6EB-B381-BD2F-7D8A-5BF1D69D9194}"/>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726EADB8-82D0-049D-AF0E-78B94414D40E}"/>
              </a:ext>
            </a:extLst>
          </p:cNvPr>
          <p:cNvSpPr>
            <a:spLocks noGrp="1"/>
          </p:cNvSpPr>
          <p:nvPr>
            <p:ph type="sldNum" sz="quarter" idx="12"/>
          </p:nvPr>
        </p:nvSpPr>
        <p:spPr/>
        <p:txBody>
          <a:bodyPr/>
          <a:lstStyle/>
          <a:p>
            <a:fld id="{BEA56B58-A509-436C-9EA7-2BBCE3A85256}" type="slidenum">
              <a:rPr lang="nl-NL" smtClean="0"/>
              <a:t>‹nr.›</a:t>
            </a:fld>
            <a:endParaRPr lang="nl-NL"/>
          </a:p>
        </p:txBody>
      </p:sp>
    </p:spTree>
    <p:extLst>
      <p:ext uri="{BB962C8B-B14F-4D97-AF65-F5344CB8AC3E}">
        <p14:creationId xmlns:p14="http://schemas.microsoft.com/office/powerpoint/2010/main" val="1459465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7DC900-771A-5DCF-CB12-A63236FDB30B}"/>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D5FE43C4-19C3-4A0E-98E3-B0C1EC3EE9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DFF25F13-723F-040D-946C-FC7F22219C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7E2389CE-7D79-3111-7A6A-5DD265ED5FCB}"/>
              </a:ext>
            </a:extLst>
          </p:cNvPr>
          <p:cNvSpPr>
            <a:spLocks noGrp="1"/>
          </p:cNvSpPr>
          <p:nvPr>
            <p:ph type="dt" sz="half" idx="10"/>
          </p:nvPr>
        </p:nvSpPr>
        <p:spPr/>
        <p:txBody>
          <a:bodyPr/>
          <a:lstStyle/>
          <a:p>
            <a:fld id="{EACBAD4F-2A9B-4272-A059-4794945DBAC1}" type="datetimeFigureOut">
              <a:rPr lang="nl-NL" smtClean="0"/>
              <a:t>28-2-2025</a:t>
            </a:fld>
            <a:endParaRPr lang="nl-NL"/>
          </a:p>
        </p:txBody>
      </p:sp>
      <p:sp>
        <p:nvSpPr>
          <p:cNvPr id="6" name="Tijdelijke aanduiding voor voettekst 5">
            <a:extLst>
              <a:ext uri="{FF2B5EF4-FFF2-40B4-BE49-F238E27FC236}">
                <a16:creationId xmlns:a16="http://schemas.microsoft.com/office/drawing/2014/main" id="{02C6048C-B264-8C20-FED5-2CF3BACC6955}"/>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0A615E61-5D25-79B2-83CB-2E866AA3A9C9}"/>
              </a:ext>
            </a:extLst>
          </p:cNvPr>
          <p:cNvSpPr>
            <a:spLocks noGrp="1"/>
          </p:cNvSpPr>
          <p:nvPr>
            <p:ph type="sldNum" sz="quarter" idx="12"/>
          </p:nvPr>
        </p:nvSpPr>
        <p:spPr/>
        <p:txBody>
          <a:bodyPr/>
          <a:lstStyle/>
          <a:p>
            <a:fld id="{BEA56B58-A509-436C-9EA7-2BBCE3A85256}" type="slidenum">
              <a:rPr lang="nl-NL" smtClean="0"/>
              <a:t>‹nr.›</a:t>
            </a:fld>
            <a:endParaRPr lang="nl-NL"/>
          </a:p>
        </p:txBody>
      </p:sp>
    </p:spTree>
    <p:extLst>
      <p:ext uri="{BB962C8B-B14F-4D97-AF65-F5344CB8AC3E}">
        <p14:creationId xmlns:p14="http://schemas.microsoft.com/office/powerpoint/2010/main" val="954789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B8C382-390A-2EA1-AFD7-9FE9B3B985FA}"/>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F9D9630F-4481-FCE3-AED3-25B8D91544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3CB2D10F-9035-7D2F-4006-6BF6BDAC7F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FD810316-31E4-7744-05BF-3B8944BCC751}"/>
              </a:ext>
            </a:extLst>
          </p:cNvPr>
          <p:cNvSpPr>
            <a:spLocks noGrp="1"/>
          </p:cNvSpPr>
          <p:nvPr>
            <p:ph type="dt" sz="half" idx="10"/>
          </p:nvPr>
        </p:nvSpPr>
        <p:spPr/>
        <p:txBody>
          <a:bodyPr/>
          <a:lstStyle/>
          <a:p>
            <a:fld id="{EACBAD4F-2A9B-4272-A059-4794945DBAC1}" type="datetimeFigureOut">
              <a:rPr lang="nl-NL" smtClean="0"/>
              <a:t>28-2-2025</a:t>
            </a:fld>
            <a:endParaRPr lang="nl-NL"/>
          </a:p>
        </p:txBody>
      </p:sp>
      <p:sp>
        <p:nvSpPr>
          <p:cNvPr id="6" name="Tijdelijke aanduiding voor voettekst 5">
            <a:extLst>
              <a:ext uri="{FF2B5EF4-FFF2-40B4-BE49-F238E27FC236}">
                <a16:creationId xmlns:a16="http://schemas.microsoft.com/office/drawing/2014/main" id="{399CED8E-A0A8-F649-47A2-032CC4D840A8}"/>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65E3E0A4-74AE-D9AA-D80C-EC3BBDC0D2F9}"/>
              </a:ext>
            </a:extLst>
          </p:cNvPr>
          <p:cNvSpPr>
            <a:spLocks noGrp="1"/>
          </p:cNvSpPr>
          <p:nvPr>
            <p:ph type="sldNum" sz="quarter" idx="12"/>
          </p:nvPr>
        </p:nvSpPr>
        <p:spPr/>
        <p:txBody>
          <a:bodyPr/>
          <a:lstStyle/>
          <a:p>
            <a:fld id="{BEA56B58-A509-436C-9EA7-2BBCE3A85256}" type="slidenum">
              <a:rPr lang="nl-NL" smtClean="0"/>
              <a:t>‹nr.›</a:t>
            </a:fld>
            <a:endParaRPr lang="nl-NL"/>
          </a:p>
        </p:txBody>
      </p:sp>
    </p:spTree>
    <p:extLst>
      <p:ext uri="{BB962C8B-B14F-4D97-AF65-F5344CB8AC3E}">
        <p14:creationId xmlns:p14="http://schemas.microsoft.com/office/powerpoint/2010/main" val="323894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5440263A-C1C9-8ECC-7044-601D23AFBB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08CFA745-74EF-1623-6C2A-4887047307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2DBB7F0E-6137-353E-7E4F-DA1F7ECB0F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ACBAD4F-2A9B-4272-A059-4794945DBAC1}" type="datetimeFigureOut">
              <a:rPr lang="nl-NL" smtClean="0"/>
              <a:t>28-2-2025</a:t>
            </a:fld>
            <a:endParaRPr lang="nl-NL"/>
          </a:p>
        </p:txBody>
      </p:sp>
      <p:sp>
        <p:nvSpPr>
          <p:cNvPr id="5" name="Tijdelijke aanduiding voor voettekst 4">
            <a:extLst>
              <a:ext uri="{FF2B5EF4-FFF2-40B4-BE49-F238E27FC236}">
                <a16:creationId xmlns:a16="http://schemas.microsoft.com/office/drawing/2014/main" id="{C1F9957C-400D-748D-9DA9-E03B2677EF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nl-NL"/>
          </a:p>
        </p:txBody>
      </p:sp>
      <p:sp>
        <p:nvSpPr>
          <p:cNvPr id="6" name="Tijdelijke aanduiding voor dianummer 5">
            <a:extLst>
              <a:ext uri="{FF2B5EF4-FFF2-40B4-BE49-F238E27FC236}">
                <a16:creationId xmlns:a16="http://schemas.microsoft.com/office/drawing/2014/main" id="{C62355C0-79C9-C6AC-D348-CB1CAEEA69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EA56B58-A509-436C-9EA7-2BBCE3A85256}" type="slidenum">
              <a:rPr lang="nl-NL" smtClean="0"/>
              <a:t>‹nr.›</a:t>
            </a:fld>
            <a:endParaRPr lang="nl-NL"/>
          </a:p>
        </p:txBody>
      </p:sp>
    </p:spTree>
    <p:extLst>
      <p:ext uri="{BB962C8B-B14F-4D97-AF65-F5344CB8AC3E}">
        <p14:creationId xmlns:p14="http://schemas.microsoft.com/office/powerpoint/2010/main" val="622198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78B4F3-5515-BC40-3EF4-0C566064E7B5}"/>
              </a:ext>
            </a:extLst>
          </p:cNvPr>
          <p:cNvSpPr>
            <a:spLocks noGrp="1"/>
          </p:cNvSpPr>
          <p:nvPr>
            <p:ph type="ctrTitle"/>
          </p:nvPr>
        </p:nvSpPr>
        <p:spPr/>
        <p:txBody>
          <a:bodyPr/>
          <a:lstStyle/>
          <a:p>
            <a:r>
              <a:rPr lang="nl-NL" dirty="0"/>
              <a:t>Screenshots dashboard</a:t>
            </a:r>
          </a:p>
        </p:txBody>
      </p:sp>
      <p:sp>
        <p:nvSpPr>
          <p:cNvPr id="3" name="Ondertitel 2">
            <a:extLst>
              <a:ext uri="{FF2B5EF4-FFF2-40B4-BE49-F238E27FC236}">
                <a16:creationId xmlns:a16="http://schemas.microsoft.com/office/drawing/2014/main" id="{C9C895B2-E61C-4472-DFBC-CD20BFA3E2C4}"/>
              </a:ext>
            </a:extLst>
          </p:cNvPr>
          <p:cNvSpPr>
            <a:spLocks noGrp="1"/>
          </p:cNvSpPr>
          <p:nvPr>
            <p:ph type="subTitle" idx="1"/>
          </p:nvPr>
        </p:nvSpPr>
        <p:spPr/>
        <p:txBody>
          <a:bodyPr/>
          <a:lstStyle/>
          <a:p>
            <a:r>
              <a:rPr lang="nl-NL" dirty="0"/>
              <a:t>Maxim van Duin</a:t>
            </a:r>
          </a:p>
        </p:txBody>
      </p:sp>
    </p:spTree>
    <p:extLst>
      <p:ext uri="{BB962C8B-B14F-4D97-AF65-F5344CB8AC3E}">
        <p14:creationId xmlns:p14="http://schemas.microsoft.com/office/powerpoint/2010/main" val="341180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11079C-661C-68D6-A73A-D0139D81C4C4}"/>
              </a:ext>
            </a:extLst>
          </p:cNvPr>
          <p:cNvSpPr>
            <a:spLocks noGrp="1"/>
          </p:cNvSpPr>
          <p:nvPr>
            <p:ph type="title"/>
          </p:nvPr>
        </p:nvSpPr>
        <p:spPr/>
        <p:txBody>
          <a:bodyPr/>
          <a:lstStyle/>
          <a:p>
            <a:r>
              <a:rPr lang="nl-NL" dirty="0"/>
              <a:t>Gebruikers statistieken </a:t>
            </a:r>
          </a:p>
        </p:txBody>
      </p:sp>
      <p:pic>
        <p:nvPicPr>
          <p:cNvPr id="11" name="Tijdelijke aanduiding voor inhoud 10">
            <a:extLst>
              <a:ext uri="{FF2B5EF4-FFF2-40B4-BE49-F238E27FC236}">
                <a16:creationId xmlns:a16="http://schemas.microsoft.com/office/drawing/2014/main" id="{99059E93-B4FF-405C-8241-F5AFFE7AC259}"/>
              </a:ext>
            </a:extLst>
          </p:cNvPr>
          <p:cNvPicPr>
            <a:picLocks noGrp="1" noChangeAspect="1"/>
          </p:cNvPicPr>
          <p:nvPr>
            <p:ph idx="1"/>
          </p:nvPr>
        </p:nvPicPr>
        <p:blipFill>
          <a:blip r:embed="rId2"/>
          <a:stretch>
            <a:fillRect/>
          </a:stretch>
        </p:blipFill>
        <p:spPr>
          <a:xfrm>
            <a:off x="1867562" y="1825625"/>
            <a:ext cx="8456875" cy="4351338"/>
          </a:xfrm>
        </p:spPr>
      </p:pic>
    </p:spTree>
    <p:extLst>
      <p:ext uri="{BB962C8B-B14F-4D97-AF65-F5344CB8AC3E}">
        <p14:creationId xmlns:p14="http://schemas.microsoft.com/office/powerpoint/2010/main" val="1110948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C0632A-460B-2BB3-05E3-9DB2AEB527FD}"/>
              </a:ext>
            </a:extLst>
          </p:cNvPr>
          <p:cNvSpPr>
            <a:spLocks noGrp="1"/>
          </p:cNvSpPr>
          <p:nvPr>
            <p:ph type="title"/>
          </p:nvPr>
        </p:nvSpPr>
        <p:spPr/>
        <p:txBody>
          <a:bodyPr/>
          <a:lstStyle/>
          <a:p>
            <a:r>
              <a:rPr lang="nl-NL" dirty="0"/>
              <a:t>Gebruikers statistieken </a:t>
            </a:r>
          </a:p>
        </p:txBody>
      </p:sp>
      <p:pic>
        <p:nvPicPr>
          <p:cNvPr id="5" name="Tijdelijke aanduiding voor inhoud 4">
            <a:extLst>
              <a:ext uri="{FF2B5EF4-FFF2-40B4-BE49-F238E27FC236}">
                <a16:creationId xmlns:a16="http://schemas.microsoft.com/office/drawing/2014/main" id="{162A3FF6-5D76-3F49-2821-60D7EFA8587D}"/>
              </a:ext>
            </a:extLst>
          </p:cNvPr>
          <p:cNvPicPr>
            <a:picLocks noGrp="1" noChangeAspect="1"/>
          </p:cNvPicPr>
          <p:nvPr>
            <p:ph idx="1"/>
          </p:nvPr>
        </p:nvPicPr>
        <p:blipFill>
          <a:blip r:embed="rId2"/>
          <a:stretch>
            <a:fillRect/>
          </a:stretch>
        </p:blipFill>
        <p:spPr>
          <a:xfrm>
            <a:off x="1852863" y="1825625"/>
            <a:ext cx="8486274" cy="4351338"/>
          </a:xfrm>
        </p:spPr>
      </p:pic>
    </p:spTree>
    <p:extLst>
      <p:ext uri="{BB962C8B-B14F-4D97-AF65-F5344CB8AC3E}">
        <p14:creationId xmlns:p14="http://schemas.microsoft.com/office/powerpoint/2010/main" val="425350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EBDDA1-EA04-EF0C-6D85-3AC2615E748A}"/>
              </a:ext>
            </a:extLst>
          </p:cNvPr>
          <p:cNvSpPr>
            <a:spLocks noGrp="1"/>
          </p:cNvSpPr>
          <p:nvPr>
            <p:ph type="title"/>
          </p:nvPr>
        </p:nvSpPr>
        <p:spPr/>
        <p:txBody>
          <a:bodyPr/>
          <a:lstStyle/>
          <a:p>
            <a:r>
              <a:rPr lang="nl-NL" dirty="0"/>
              <a:t>Gebruikers statistieken </a:t>
            </a:r>
          </a:p>
        </p:txBody>
      </p:sp>
      <p:pic>
        <p:nvPicPr>
          <p:cNvPr id="5" name="Tijdelijke aanduiding voor inhoud 4">
            <a:extLst>
              <a:ext uri="{FF2B5EF4-FFF2-40B4-BE49-F238E27FC236}">
                <a16:creationId xmlns:a16="http://schemas.microsoft.com/office/drawing/2014/main" id="{90488336-82E0-AE1A-0848-F6E470F762F3}"/>
              </a:ext>
            </a:extLst>
          </p:cNvPr>
          <p:cNvPicPr>
            <a:picLocks noGrp="1" noChangeAspect="1"/>
          </p:cNvPicPr>
          <p:nvPr>
            <p:ph idx="1"/>
          </p:nvPr>
        </p:nvPicPr>
        <p:blipFill>
          <a:blip r:embed="rId2"/>
          <a:stretch>
            <a:fillRect/>
          </a:stretch>
        </p:blipFill>
        <p:spPr>
          <a:xfrm>
            <a:off x="1829818" y="1825625"/>
            <a:ext cx="8532363" cy="4351338"/>
          </a:xfrm>
        </p:spPr>
      </p:pic>
    </p:spTree>
    <p:extLst>
      <p:ext uri="{BB962C8B-B14F-4D97-AF65-F5344CB8AC3E}">
        <p14:creationId xmlns:p14="http://schemas.microsoft.com/office/powerpoint/2010/main" val="284135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CCAC9EDC-5887-4FA8-44B7-1CB620742B67}"/>
              </a:ext>
            </a:extLst>
          </p:cNvPr>
          <p:cNvSpPr>
            <a:spLocks noGrp="1"/>
          </p:cNvSpPr>
          <p:nvPr>
            <p:ph type="title"/>
          </p:nvPr>
        </p:nvSpPr>
        <p:spPr/>
        <p:txBody>
          <a:bodyPr/>
          <a:lstStyle/>
          <a:p>
            <a:r>
              <a:rPr lang="nl-NL" dirty="0"/>
              <a:t>Beginscherm</a:t>
            </a:r>
          </a:p>
        </p:txBody>
      </p:sp>
      <p:pic>
        <p:nvPicPr>
          <p:cNvPr id="11" name="Tijdelijke aanduiding voor inhoud 10">
            <a:extLst>
              <a:ext uri="{FF2B5EF4-FFF2-40B4-BE49-F238E27FC236}">
                <a16:creationId xmlns:a16="http://schemas.microsoft.com/office/drawing/2014/main" id="{A8444EE4-E770-FB0B-EF09-0686D4C5A2C5}"/>
              </a:ext>
            </a:extLst>
          </p:cNvPr>
          <p:cNvPicPr>
            <a:picLocks noGrp="1" noChangeAspect="1"/>
          </p:cNvPicPr>
          <p:nvPr>
            <p:ph idx="1"/>
          </p:nvPr>
        </p:nvPicPr>
        <p:blipFill>
          <a:blip r:embed="rId3"/>
          <a:stretch>
            <a:fillRect/>
          </a:stretch>
        </p:blipFill>
        <p:spPr>
          <a:xfrm>
            <a:off x="1819973" y="1825625"/>
            <a:ext cx="8552053" cy="4351338"/>
          </a:xfrm>
        </p:spPr>
      </p:pic>
    </p:spTree>
    <p:extLst>
      <p:ext uri="{BB962C8B-B14F-4D97-AF65-F5344CB8AC3E}">
        <p14:creationId xmlns:p14="http://schemas.microsoft.com/office/powerpoint/2010/main" val="1866336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58E771-A3DC-1DBB-3670-06B1B0F59843}"/>
              </a:ext>
            </a:extLst>
          </p:cNvPr>
          <p:cNvSpPr>
            <a:spLocks noGrp="1"/>
          </p:cNvSpPr>
          <p:nvPr>
            <p:ph type="title"/>
          </p:nvPr>
        </p:nvSpPr>
        <p:spPr/>
        <p:txBody>
          <a:bodyPr/>
          <a:lstStyle/>
          <a:p>
            <a:r>
              <a:rPr lang="nl-NL" dirty="0"/>
              <a:t>Algemene statistieken</a:t>
            </a:r>
          </a:p>
        </p:txBody>
      </p:sp>
      <p:pic>
        <p:nvPicPr>
          <p:cNvPr id="5" name="Tijdelijke aanduiding voor inhoud 4">
            <a:extLst>
              <a:ext uri="{FF2B5EF4-FFF2-40B4-BE49-F238E27FC236}">
                <a16:creationId xmlns:a16="http://schemas.microsoft.com/office/drawing/2014/main" id="{C1C97ADD-B47E-5AD8-37FD-AEB65D405EE1}"/>
              </a:ext>
            </a:extLst>
          </p:cNvPr>
          <p:cNvPicPr>
            <a:picLocks noGrp="1" noChangeAspect="1"/>
          </p:cNvPicPr>
          <p:nvPr>
            <p:ph idx="1"/>
          </p:nvPr>
        </p:nvPicPr>
        <p:blipFill>
          <a:blip r:embed="rId3"/>
          <a:stretch>
            <a:fillRect/>
          </a:stretch>
        </p:blipFill>
        <p:spPr>
          <a:xfrm>
            <a:off x="1808356" y="1825625"/>
            <a:ext cx="8575287" cy="4351338"/>
          </a:xfrm>
        </p:spPr>
      </p:pic>
    </p:spTree>
    <p:extLst>
      <p:ext uri="{BB962C8B-B14F-4D97-AF65-F5344CB8AC3E}">
        <p14:creationId xmlns:p14="http://schemas.microsoft.com/office/powerpoint/2010/main" val="896704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A4E47F-ADDC-4984-6BC9-F46DFE5AB8DA}"/>
              </a:ext>
            </a:extLst>
          </p:cNvPr>
          <p:cNvSpPr>
            <a:spLocks noGrp="1"/>
          </p:cNvSpPr>
          <p:nvPr>
            <p:ph type="title"/>
          </p:nvPr>
        </p:nvSpPr>
        <p:spPr/>
        <p:txBody>
          <a:bodyPr/>
          <a:lstStyle/>
          <a:p>
            <a:r>
              <a:rPr lang="nl-NL" dirty="0"/>
              <a:t>Algemene statistieken</a:t>
            </a:r>
          </a:p>
        </p:txBody>
      </p:sp>
      <p:pic>
        <p:nvPicPr>
          <p:cNvPr id="11" name="Tijdelijke aanduiding voor inhoud 10">
            <a:extLst>
              <a:ext uri="{FF2B5EF4-FFF2-40B4-BE49-F238E27FC236}">
                <a16:creationId xmlns:a16="http://schemas.microsoft.com/office/drawing/2014/main" id="{F0237398-ABAF-1117-531D-7B06138045B1}"/>
              </a:ext>
            </a:extLst>
          </p:cNvPr>
          <p:cNvPicPr>
            <a:picLocks noGrp="1" noChangeAspect="1"/>
          </p:cNvPicPr>
          <p:nvPr>
            <p:ph idx="1"/>
          </p:nvPr>
        </p:nvPicPr>
        <p:blipFill>
          <a:blip r:embed="rId3"/>
          <a:stretch>
            <a:fillRect/>
          </a:stretch>
        </p:blipFill>
        <p:spPr>
          <a:xfrm>
            <a:off x="1831355" y="1825625"/>
            <a:ext cx="8529289" cy="4351338"/>
          </a:xfrm>
        </p:spPr>
      </p:pic>
    </p:spTree>
    <p:extLst>
      <p:ext uri="{BB962C8B-B14F-4D97-AF65-F5344CB8AC3E}">
        <p14:creationId xmlns:p14="http://schemas.microsoft.com/office/powerpoint/2010/main" val="2966784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3A199C-0426-FBE4-6C5B-C74EB22E3AB0}"/>
              </a:ext>
            </a:extLst>
          </p:cNvPr>
          <p:cNvSpPr>
            <a:spLocks noGrp="1"/>
          </p:cNvSpPr>
          <p:nvPr>
            <p:ph type="title"/>
          </p:nvPr>
        </p:nvSpPr>
        <p:spPr/>
        <p:txBody>
          <a:bodyPr/>
          <a:lstStyle/>
          <a:p>
            <a:r>
              <a:rPr lang="nl-NL" dirty="0"/>
              <a:t>Algemene statistieken</a:t>
            </a:r>
          </a:p>
        </p:txBody>
      </p:sp>
      <p:pic>
        <p:nvPicPr>
          <p:cNvPr id="5" name="Tijdelijke aanduiding voor inhoud 4">
            <a:extLst>
              <a:ext uri="{FF2B5EF4-FFF2-40B4-BE49-F238E27FC236}">
                <a16:creationId xmlns:a16="http://schemas.microsoft.com/office/drawing/2014/main" id="{8C45885F-9CA4-0760-0587-950B860F8DA0}"/>
              </a:ext>
            </a:extLst>
          </p:cNvPr>
          <p:cNvPicPr>
            <a:picLocks noGrp="1" noChangeAspect="1"/>
          </p:cNvPicPr>
          <p:nvPr>
            <p:ph idx="1"/>
          </p:nvPr>
        </p:nvPicPr>
        <p:blipFill>
          <a:blip r:embed="rId3"/>
          <a:stretch>
            <a:fillRect/>
          </a:stretch>
        </p:blipFill>
        <p:spPr>
          <a:xfrm>
            <a:off x="1791776" y="1825625"/>
            <a:ext cx="8608448" cy="4351338"/>
          </a:xfrm>
        </p:spPr>
      </p:pic>
    </p:spTree>
    <p:extLst>
      <p:ext uri="{BB962C8B-B14F-4D97-AF65-F5344CB8AC3E}">
        <p14:creationId xmlns:p14="http://schemas.microsoft.com/office/powerpoint/2010/main" val="226413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1F1C82-0498-62F4-76BF-87A7A4257352}"/>
              </a:ext>
            </a:extLst>
          </p:cNvPr>
          <p:cNvSpPr>
            <a:spLocks noGrp="1"/>
          </p:cNvSpPr>
          <p:nvPr>
            <p:ph type="title"/>
          </p:nvPr>
        </p:nvSpPr>
        <p:spPr/>
        <p:txBody>
          <a:bodyPr/>
          <a:lstStyle/>
          <a:p>
            <a:r>
              <a:rPr lang="nl-NL" dirty="0"/>
              <a:t>Algemene statistieken </a:t>
            </a:r>
          </a:p>
        </p:txBody>
      </p:sp>
      <p:pic>
        <p:nvPicPr>
          <p:cNvPr id="11" name="Tijdelijke aanduiding voor inhoud 10">
            <a:extLst>
              <a:ext uri="{FF2B5EF4-FFF2-40B4-BE49-F238E27FC236}">
                <a16:creationId xmlns:a16="http://schemas.microsoft.com/office/drawing/2014/main" id="{3F8E5B02-34EE-B5D0-4D64-DFEBCE44D452}"/>
              </a:ext>
            </a:extLst>
          </p:cNvPr>
          <p:cNvPicPr>
            <a:picLocks noGrp="1" noChangeAspect="1"/>
          </p:cNvPicPr>
          <p:nvPr>
            <p:ph idx="1"/>
          </p:nvPr>
        </p:nvPicPr>
        <p:blipFill>
          <a:blip r:embed="rId3"/>
          <a:stretch>
            <a:fillRect/>
          </a:stretch>
        </p:blipFill>
        <p:spPr>
          <a:xfrm>
            <a:off x="1811709" y="1825625"/>
            <a:ext cx="8568582" cy="4351338"/>
          </a:xfrm>
        </p:spPr>
      </p:pic>
    </p:spTree>
    <p:extLst>
      <p:ext uri="{BB962C8B-B14F-4D97-AF65-F5344CB8AC3E}">
        <p14:creationId xmlns:p14="http://schemas.microsoft.com/office/powerpoint/2010/main" val="842477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81E1C4-98D9-ECE4-34D3-84D47EE360E7}"/>
              </a:ext>
            </a:extLst>
          </p:cNvPr>
          <p:cNvSpPr>
            <a:spLocks noGrp="1"/>
          </p:cNvSpPr>
          <p:nvPr>
            <p:ph type="title"/>
          </p:nvPr>
        </p:nvSpPr>
        <p:spPr/>
        <p:txBody>
          <a:bodyPr/>
          <a:lstStyle/>
          <a:p>
            <a:r>
              <a:rPr lang="nl-NL" dirty="0"/>
              <a:t>Algemene statistieken </a:t>
            </a:r>
          </a:p>
        </p:txBody>
      </p:sp>
      <p:pic>
        <p:nvPicPr>
          <p:cNvPr id="5" name="Tijdelijke aanduiding voor inhoud 4">
            <a:extLst>
              <a:ext uri="{FF2B5EF4-FFF2-40B4-BE49-F238E27FC236}">
                <a16:creationId xmlns:a16="http://schemas.microsoft.com/office/drawing/2014/main" id="{F744EC8E-6F5C-1B09-313C-0488805A54A7}"/>
              </a:ext>
            </a:extLst>
          </p:cNvPr>
          <p:cNvPicPr>
            <a:picLocks noGrp="1" noChangeAspect="1"/>
          </p:cNvPicPr>
          <p:nvPr>
            <p:ph idx="1"/>
          </p:nvPr>
        </p:nvPicPr>
        <p:blipFill>
          <a:blip r:embed="rId3"/>
          <a:stretch>
            <a:fillRect/>
          </a:stretch>
        </p:blipFill>
        <p:spPr>
          <a:xfrm>
            <a:off x="1795141" y="1825625"/>
            <a:ext cx="8601717" cy="4351338"/>
          </a:xfrm>
        </p:spPr>
      </p:pic>
    </p:spTree>
    <p:extLst>
      <p:ext uri="{BB962C8B-B14F-4D97-AF65-F5344CB8AC3E}">
        <p14:creationId xmlns:p14="http://schemas.microsoft.com/office/powerpoint/2010/main" val="3456117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423BD0-A0E4-1837-E3C0-0E9C2C7DAFBD}"/>
              </a:ext>
            </a:extLst>
          </p:cNvPr>
          <p:cNvSpPr>
            <a:spLocks noGrp="1"/>
          </p:cNvSpPr>
          <p:nvPr>
            <p:ph type="title"/>
          </p:nvPr>
        </p:nvSpPr>
        <p:spPr/>
        <p:txBody>
          <a:bodyPr/>
          <a:lstStyle/>
          <a:p>
            <a:r>
              <a:rPr lang="nl-NL" dirty="0"/>
              <a:t>Algemene statistieken </a:t>
            </a:r>
          </a:p>
        </p:txBody>
      </p:sp>
      <p:pic>
        <p:nvPicPr>
          <p:cNvPr id="5" name="Tijdelijke aanduiding voor inhoud 4">
            <a:extLst>
              <a:ext uri="{FF2B5EF4-FFF2-40B4-BE49-F238E27FC236}">
                <a16:creationId xmlns:a16="http://schemas.microsoft.com/office/drawing/2014/main" id="{515F5350-37F0-89C9-0DDB-829D28F0C407}"/>
              </a:ext>
            </a:extLst>
          </p:cNvPr>
          <p:cNvPicPr>
            <a:picLocks noGrp="1" noChangeAspect="1"/>
          </p:cNvPicPr>
          <p:nvPr>
            <p:ph idx="1"/>
          </p:nvPr>
        </p:nvPicPr>
        <p:blipFill>
          <a:blip r:embed="rId3"/>
          <a:stretch>
            <a:fillRect/>
          </a:stretch>
        </p:blipFill>
        <p:spPr>
          <a:xfrm>
            <a:off x="1846204" y="1825625"/>
            <a:ext cx="8499591" cy="4351338"/>
          </a:xfrm>
        </p:spPr>
      </p:pic>
    </p:spTree>
    <p:extLst>
      <p:ext uri="{BB962C8B-B14F-4D97-AF65-F5344CB8AC3E}">
        <p14:creationId xmlns:p14="http://schemas.microsoft.com/office/powerpoint/2010/main" val="2021164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75D035-A9EF-868C-E996-89D51113A6A7}"/>
              </a:ext>
            </a:extLst>
          </p:cNvPr>
          <p:cNvSpPr>
            <a:spLocks noGrp="1"/>
          </p:cNvSpPr>
          <p:nvPr>
            <p:ph type="title"/>
          </p:nvPr>
        </p:nvSpPr>
        <p:spPr/>
        <p:txBody>
          <a:bodyPr/>
          <a:lstStyle/>
          <a:p>
            <a:r>
              <a:rPr lang="nl-NL" dirty="0"/>
              <a:t>Gebruikers statistieken </a:t>
            </a:r>
          </a:p>
        </p:txBody>
      </p:sp>
      <p:pic>
        <p:nvPicPr>
          <p:cNvPr id="5" name="Tijdelijke aanduiding voor inhoud 4">
            <a:extLst>
              <a:ext uri="{FF2B5EF4-FFF2-40B4-BE49-F238E27FC236}">
                <a16:creationId xmlns:a16="http://schemas.microsoft.com/office/drawing/2014/main" id="{2540B68C-27C8-2CC5-3E5D-1310F5F21583}"/>
              </a:ext>
            </a:extLst>
          </p:cNvPr>
          <p:cNvPicPr>
            <a:picLocks noGrp="1" noChangeAspect="1"/>
          </p:cNvPicPr>
          <p:nvPr>
            <p:ph idx="1"/>
          </p:nvPr>
        </p:nvPicPr>
        <p:blipFill>
          <a:blip r:embed="rId3"/>
          <a:stretch>
            <a:fillRect/>
          </a:stretch>
        </p:blipFill>
        <p:spPr>
          <a:xfrm>
            <a:off x="1824809" y="1825625"/>
            <a:ext cx="8542381" cy="4351338"/>
          </a:xfrm>
        </p:spPr>
      </p:pic>
    </p:spTree>
    <p:extLst>
      <p:ext uri="{BB962C8B-B14F-4D97-AF65-F5344CB8AC3E}">
        <p14:creationId xmlns:p14="http://schemas.microsoft.com/office/powerpoint/2010/main" val="128799558"/>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350</Words>
  <Application>Microsoft Office PowerPoint</Application>
  <PresentationFormat>Breedbeeld</PresentationFormat>
  <Paragraphs>30</Paragraphs>
  <Slides>12</Slides>
  <Notes>8</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12</vt:i4>
      </vt:variant>
    </vt:vector>
  </HeadingPairs>
  <TitlesOfParts>
    <vt:vector size="17" baseType="lpstr">
      <vt:lpstr>Aptos</vt:lpstr>
      <vt:lpstr>Aptos Display</vt:lpstr>
      <vt:lpstr>Arial</vt:lpstr>
      <vt:lpstr>Lato</vt:lpstr>
      <vt:lpstr>Kantoorthema</vt:lpstr>
      <vt:lpstr>Screenshots dashboard</vt:lpstr>
      <vt:lpstr>Beginscherm</vt:lpstr>
      <vt:lpstr>Algemene statistieken</vt:lpstr>
      <vt:lpstr>Algemene statistieken</vt:lpstr>
      <vt:lpstr>Algemene statistieken</vt:lpstr>
      <vt:lpstr>Algemene statistieken </vt:lpstr>
      <vt:lpstr>Algemene statistieken </vt:lpstr>
      <vt:lpstr>Algemene statistieken </vt:lpstr>
      <vt:lpstr>Gebruikers statistieken </vt:lpstr>
      <vt:lpstr>Gebruikers statistieken </vt:lpstr>
      <vt:lpstr>Gebruikers statistieken </vt:lpstr>
      <vt:lpstr>Gebruikers statistieken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Maxim van Duin</dc:creator>
  <cp:lastModifiedBy>Maxim van Duin</cp:lastModifiedBy>
  <cp:revision>1</cp:revision>
  <dcterms:created xsi:type="dcterms:W3CDTF">2025-02-27T16:08:15Z</dcterms:created>
  <dcterms:modified xsi:type="dcterms:W3CDTF">2025-02-28T16:03:15Z</dcterms:modified>
</cp:coreProperties>
</file>