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Black"/>
      <p:bold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Montserrat Light"/>
      <p:regular r:id="rId40"/>
      <p:bold r:id="rId41"/>
      <p:italic r:id="rId42"/>
      <p:boldItalic r:id="rId43"/>
    </p:embeddedFont>
    <p:embeddedFont>
      <p:font typeface="Montserrat ExtraBold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6" roundtripDataSignature="AMtx7mjt1DVgueuFIeIb/RwsLdlGEV/g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Light-italic.fntdata"/><Relationship Id="rId41" Type="http://schemas.openxmlformats.org/officeDocument/2006/relationships/font" Target="fonts/MontserratLight-bold.fntdata"/><Relationship Id="rId22" Type="http://schemas.openxmlformats.org/officeDocument/2006/relationships/slide" Target="slides/slide17.xml"/><Relationship Id="rId44" Type="http://schemas.openxmlformats.org/officeDocument/2006/relationships/font" Target="fonts/MontserratExtraBold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Light-boldItalic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Montserrat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Black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cma-international.org/wp-content/uploads/ECMA-334_2nd_edition_december_2002.pdf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otnet/BenchmarkDotNet" TargetMode="External"/><Relationship Id="rId3" Type="http://schemas.openxmlformats.org/officeDocument/2006/relationships/hyperlink" Target="https://www.nuget.org/packages/BenchmarkDotNet" TargetMode="External"/><Relationship Id="rId4" Type="http://schemas.openxmlformats.org/officeDocument/2006/relationships/hyperlink" Target="https://github.com/AutoFixture/AutoFixture" TargetMode="External"/><Relationship Id="rId5" Type="http://schemas.openxmlformats.org/officeDocument/2006/relationships/hyperlink" Target="https://www.nuget.org/packages/AutoFixture" TargetMode="External"/><Relationship Id="rId6" Type="http://schemas.openxmlformats.org/officeDocument/2006/relationships/hyperlink" Target="https://github.com/MapsterMapper/Mapster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bogard/MediatR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800"/>
              <a:t>Здравствуйте, коллеги!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800"/>
              <a:t>Сегодня мы вкратце рассмотрим некоторые подходы к разработке, кратко поговорим о том, что такое Application и Domain слой приложения, посмотрим на различные варианты связи между ними, а так же взглянем на AutoMapper, как на связующее звено между слоем Приложения и Домена.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800"/>
              <a:t>Но прежде всего у меня к Вам есть маленький вопрос: работали ли Вы ранее с AutoMapper’ом или его аналогами?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ru" sz="1800"/>
              <a:t>Ожидаю ответы зрителей</a:t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2e1a9014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a2e1a901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Из известных мне и </a:t>
            </a:r>
            <a:r>
              <a:rPr lang="ru"/>
              <a:t>широко используемых</a:t>
            </a:r>
            <a:r>
              <a:rPr lang="ru"/>
              <a:t> способов для маппинга, мы можем выделить: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Ручной, когда мы явно вызываем конструктор требуемой нам модели и задаем значения тех или иных свойств.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С помощью статических Helper-классов. Такой подход гарантирует нам высокую скорость маппинга;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С помощью операторов явного и неявного преобразования.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С применением различных библиотек для маппинга объектов.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 теперь все тоже самое, только чуть более подробно.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Ручной маппинг, как видно из примера, очень прост и прямолинеен. Его недостатки заключаются в следующем: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при необходимости маппинга из Entity1 в Dto1 во множестве мест, мы вынуждены делать copy-paste строк с созданием объекта;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из первого недостатка тут же вытекает второй - при необходимости расширить нашу Dto, мы вынуждены искать все места, куда был сделан copy-paste, ну а это потенциальный источник багов.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b54a3b5a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2b54a3b5a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</a:t>
            </a:r>
            <a:r>
              <a:rPr lang="ru"/>
              <a:t>аппинг с помощью статических Helper-классов так же крайне прост. Он избавляет нас от проблемы с copy-paste, но у него тоже есть недостаток - потенциальное разрастание этого класса до неприличных размеров.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b54a3b5a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2b54a3b5a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Маппинг с помощью операторов явного и неявного преобразования существует в C# с незапамятных времен (мне удалось найти его упоминание во второй редакции ECMA-334 от декабря 2002 года - </a:t>
            </a:r>
            <a:r>
              <a:rPr lang="ru" u="sng">
                <a:solidFill>
                  <a:schemeClr val="hlink"/>
                </a:solidFill>
                <a:hlinkClick r:id="rId2"/>
              </a:rPr>
              <a:t>https://www.ecma-international.org/wp-content/uploads/ECMA-334_2nd_edition_december_2002.pdf</a:t>
            </a:r>
            <a:r>
              <a:rPr lang="ru"/>
              <a:t> ). Данный подход снова избавляет нас от проблемы с copy-paste, но и здесь есть существенные недостатки: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Application </a:t>
            </a:r>
            <a:r>
              <a:rPr lang="ru">
                <a:solidFill>
                  <a:schemeClr val="dk1"/>
                </a:solidFill>
              </a:rPr>
              <a:t>слой начинает явно ссылаться на классы из Domain слоя, для которых мы создавали обертки;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Некоторый copy-paste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b54a3b5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2b54a3b5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Маппинг с помощью разнообразных библиотек крайне прост. На слайде Вы можете видеть упрощенный вид того, как это делается с помощью AutoMapper.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 и отвечая на вопрос Боромира на слайде - да, это почти все.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9ed1ff7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09ed1ff7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Чтобы удостоверится в этом и понять, как использовать AutoMapper, предлагаю взглянуть на небольшое демо.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d3a80b5e3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ad3a80b5e3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Теперь предлагаю перейти к следующему пункту моего доклада, а именно к сравнению производительности AutoMapper и прочих подходов и инструментов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9ed1ff7d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09ed1ff7d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Несколько месяцев назад наш коллега задавал в .NET-чате Девелоники вопрос: </a:t>
            </a:r>
            <a:r>
              <a:rPr i="1" lang="ru">
                <a:solidFill>
                  <a:schemeClr val="dk1"/>
                </a:solidFill>
              </a:rPr>
              <a:t>“</a:t>
            </a:r>
            <a:r>
              <a:rPr i="1" lang="ru">
                <a:solidFill>
                  <a:schemeClr val="dk1"/>
                </a:solidFill>
              </a:rPr>
              <a:t>а какая у вас есть практика работы с таким инструментом, как AutoMapper? Положительная? Отрицательная? Используете ли в обязательном порядке? Или запрещено внутренними регламентами работы над проектом? Если не AutoMapper, то что? Или вы вообще не сталкивались с необходимостью использовать подобные инструменты?</a:t>
            </a:r>
            <a:r>
              <a:rPr i="1" lang="ru">
                <a:solidFill>
                  <a:schemeClr val="dk1"/>
                </a:solidFill>
              </a:rPr>
              <a:t>”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На что от одного из коллег получил ответ, что он использует на проекте Mapster, т.к. по тестам он работает быстрее.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Я человек крайне недоверчивый, предпочитаю многие оценки делать самостоятельно, ну а измерение perfomance’а занимает в моем сердце отдельное место.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В связи с этим, были проведены соответствующие замеры, чтобы оценить, на самом ли деле Mapster такой быстрый и вот какие итоги получились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d3a80b5e3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d3a80b5e3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Прежде чем рассказывать про цифры, опишу используемый контекст тестирования.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мной было создано отдельное консольное приложение, которое для оценки производительности использует библиотеку BenchmarkDotNet (</a:t>
            </a:r>
            <a:r>
              <a:rPr lang="ru" u="sng">
                <a:solidFill>
                  <a:schemeClr val="hlink"/>
                </a:solidFill>
                <a:hlinkClick r:id="rId2"/>
              </a:rPr>
              <a:t>репозиторий этой библиотеки на GitHub</a:t>
            </a:r>
            <a:r>
              <a:rPr lang="ru"/>
              <a:t> и она же в </a:t>
            </a:r>
            <a:r>
              <a:rPr lang="ru" u="sng">
                <a:solidFill>
                  <a:schemeClr val="hlink"/>
                </a:solidFill>
                <a:hlinkClick r:id="rId3"/>
              </a:rPr>
              <a:t>nuget</a:t>
            </a:r>
            <a:r>
              <a:rPr lang="ru"/>
              <a:t>)</a:t>
            </a:r>
            <a:r>
              <a:rPr lang="ru"/>
              <a:t>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тестовый набор данных для маппинга представляет собой список, состоящий из 500 тысяч элементов;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этот список был сгенерирован с помощью библиотеки AutoFixture (и снова </a:t>
            </a:r>
            <a:r>
              <a:rPr lang="ru" u="sng">
                <a:solidFill>
                  <a:schemeClr val="hlink"/>
                </a:solidFill>
                <a:hlinkClick r:id="rId4"/>
              </a:rPr>
              <a:t>репозиторий этой библиотеки на GitHub</a:t>
            </a:r>
            <a:r>
              <a:rPr lang="ru"/>
              <a:t> и она же в </a:t>
            </a:r>
            <a:r>
              <a:rPr lang="ru" u="sng">
                <a:solidFill>
                  <a:schemeClr val="hlink"/>
                </a:solidFill>
                <a:hlinkClick r:id="rId5"/>
              </a:rPr>
              <a:t>nuget</a:t>
            </a:r>
            <a:r>
              <a:rPr lang="ru"/>
              <a:t>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видно из скриншота, сравнение производительности делалось на машине с процессором AMD Ryzen 5 2600. По времени оно заняло чуть больше 16 минут и по цифрам видно, что среднее арифметическое всех замеров для AutoMapper составило 632.8мс и при этом было выделено около 325 мегабайт памяти. В свою очередь, Mapster сделал те же самые преобразования со среднеарифметическим временем 620.5мс и ему потребовалось почти 317 мегабайт памяти.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 я не умею читать отчеты </a:t>
            </a:r>
            <a:r>
              <a:rPr lang="ru">
                <a:solidFill>
                  <a:schemeClr val="dk1"/>
                </a:solidFill>
              </a:rPr>
              <a:t>BenchmarkDotNet (при подготовке данного доклада использовал его первый раз), но если все же я прав, Mapster ни на много быстрее AutoMapper’а.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</a:t>
            </a:r>
            <a:r>
              <a:rPr lang="ru"/>
              <a:t>то Вы думаете по этому поводу?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Я, кстати, посмотрел </a:t>
            </a:r>
            <a:r>
              <a:rPr lang="ru" u="sng">
                <a:solidFill>
                  <a:schemeClr val="hlink"/>
                </a:solidFill>
                <a:hlinkClick r:id="rId6"/>
              </a:rPr>
              <a:t>репозиторий Mapster’а</a:t>
            </a:r>
            <a:r>
              <a:rPr lang="ru"/>
              <a:t>, скриншот о сравнении его с AutoMapper’ом оттуда приведен в правом нижнем углу и как Вы видите, сравнение делалось с 10 версией AutoMapper’а, а текущая уже 12.0.1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 и еще скажу, что когда я делал оценку на небольших объемах данных для маппинга, да, действительно, Mapster обходил по скорости AutoMapper в разы, но такое сравнение на мой взгляд кажется не совсем объективным.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d92577b1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Предлагаю теперь подвести итоги из доклада.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Основные преимущества, которые дает AutoMapper: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Единая точка входа для всех маппингов, а именно интерфейс IMapper, который предоставляет все необходимые методы.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Лаконичное и единообразное построение маппингов - больше не нужно спорить с коллегами на ревью что использовать - implicit\explicit операторы, Helper-классы или еще что-то</a:t>
            </a:r>
            <a:r>
              <a:rPr lang="ru"/>
              <a:t>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Широкая распространенность </a:t>
            </a:r>
            <a:r>
              <a:rPr lang="ru"/>
              <a:t>– если мы откроем nuget AutoMapper’а, то увидим, что к текущему моменту его скачали около 398 миллионов раз. Да, я знаю афоризм Станислава Ежи Леца про миллионы мух, но все же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Ну и вишенка на торте - создатель AutoMapper’а - это </a:t>
            </a:r>
            <a:r>
              <a:rPr lang="ru"/>
              <a:t>Джимми Богард, который также создал </a:t>
            </a:r>
            <a:r>
              <a:rPr lang="ru" u="sng">
                <a:solidFill>
                  <a:schemeClr val="hlink"/>
                </a:solidFill>
                <a:hlinkClick r:id="rId2"/>
              </a:rPr>
              <a:t>MediatR</a:t>
            </a:r>
            <a:r>
              <a:rPr lang="ru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Недостатки? У всего есть недостатки, в том числе и у AutoMapper’а: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Во-первых, это еще одна зависимость в Вашем проекте. У наших коллег из области frontend’а есть вагон и маленькая тележка разнообразных библиотек. Кто работал с front’ом знает, что порой в качестве зависимостей добавляют такие бредовые пакеты, что потом просто хочется за голову схватиться и плакать. Поэтому добавление в зависимости AutoMapper’а на backend’е мы можем тоже рассматривать как минус.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Все равно медленнее, чем ручной маппинг - что бы я не говорил, но AutoMapper, его использование, как и использование всякого другого инструмента, требует времени на исполнение</a:t>
            </a:r>
            <a:r>
              <a:rPr lang="ru"/>
              <a:t>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Есть моменты с непонятным API - признаюсь, когда готовил данный доклад и делал проекцию с DateTime на DateOnly, я допустил ошибку и вместо ConstructUsing, я воспользовался ConvertUsing и при попытке маппинга из AutoMapper’а прилетел Exception</a:t>
            </a:r>
            <a:r>
              <a:rPr lang="ru"/>
              <a:t>. Говоря откровенно, я до сей поры не до конца понимаю, когда использовать </a:t>
            </a:r>
            <a:r>
              <a:rPr lang="ru">
                <a:solidFill>
                  <a:schemeClr val="dk1"/>
                </a:solidFill>
              </a:rPr>
              <a:t>ConstructUsing, а когда ConvertUsing. Над этим мне нужно будет поработать.</a:t>
            </a:r>
            <a:endParaRPr/>
          </a:p>
        </p:txBody>
      </p:sp>
      <p:sp>
        <p:nvSpPr>
          <p:cNvPr id="225" name="Google Shape;225;gad92577b1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Коллеги из ЦВТ меня прекрасно знают, а вот для остальных сотрудников Девелоники я представлюсь.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Максим Голев, ведущий программист, опыт промышленной разработки более 9 лет. Иногда в свободное от работы время читаю исходники .NET Runtime и прочих OpenSource-проектов, изредка делая какие-то PR’ы с исправлениями. Предпочитаю Linux-дистрибутивы (Ubuntu, Debian и иже с ними).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b54a3b5a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Давайте еще раз вернемся к том, о чем </a:t>
            </a:r>
            <a:r>
              <a:rPr lang="ru"/>
              <a:t>я постараюсь рассказать Вам.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первую очередь мы поговорим про </a:t>
            </a:r>
            <a:r>
              <a:rPr b="1" i="1" lang="ru"/>
              <a:t>Application и Domain слой. Что это такое и в чем их различие</a:t>
            </a:r>
            <a:r>
              <a:rPr lang="ru"/>
              <a:t>. Это будет своеобразным введением в тему, поясняющее зачем вообще нам нужен маппинг и почему отдавать непосредственно бизнес-сущности через Ваше API является не самым лучшим подходом.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Далее мы перейдем к возможным </a:t>
            </a:r>
            <a:r>
              <a:rPr b="1" i="1" lang="ru"/>
              <a:t>Подходам к обмену\маппингу данных между Application и Domain слоем</a:t>
            </a:r>
            <a:r>
              <a:rPr lang="ru"/>
              <a:t>. Здесь мы верхне уровнево пробежимся по тому, какие вообще существуют подходы для обмена данными между различными слоями нашего приложения.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этого мы посмотрим, как AutoMapper может нам помочь с решением имеющихся проблем.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Ну и вишенкой на торте будет </a:t>
            </a:r>
            <a:r>
              <a:rPr b="1" i="1" lang="ru"/>
              <a:t>Сравнение производительности AutoMapper и прочих подходов и инструментов</a:t>
            </a:r>
            <a:r>
              <a:rPr lang="ru"/>
              <a:t>.</a:t>
            </a:r>
            <a:endParaRPr/>
          </a:p>
        </p:txBody>
      </p:sp>
      <p:sp>
        <p:nvSpPr>
          <p:cNvPr id="70" name="Google Shape;70;g22b54a3b5a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b54a3b5a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2b54a3b5a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Предлагаю для начала сделать маленькую вводную, взглянув на то, что такое Application и Domain слой, зачем делать это разделение и почему мы не можем объединить их?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2e1a901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a2e1a901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При подходе к разработке микросервисов с использованием подхода DDD, выделяют 3 основных слоя: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Application слой;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Domain слой;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слой Инфраструктуры.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каждый слой выделяется определенная часть функционала приложения.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489712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d489712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Application слой представляет компонент нашей системы, который получает DTO, осуществляет некоторую валидацию входных данных, далее вызывая бизнес логику из Domain слоя.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DTO, приходящие на данный слой от пользовательский приложений, потенциально могут нарушать какие-то бизнес-правила.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54a3b5a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2b54a3b5a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Domain </a:t>
            </a:r>
            <a:r>
              <a:rPr lang="ru">
                <a:solidFill>
                  <a:schemeClr val="dk1"/>
                </a:solidFill>
              </a:rPr>
              <a:t>слой представляет собой слой с бизнес логикой. В нем содержаться Доменные Объекты и Сервисы, а также контрактов\интерфейсов для работы с Инфраструктурой. Кроме того, данный слой отвечает за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Доменные Объекты всегда находятся в корректном состоянии, они никогда не отдаются наружу нашего сервиса.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Предлагаю теперь подвести итоги по первому пункту текущего доклада.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Разделение Application и Domain предоставляет нам следующие преимущества: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возможность не размазывать логику по множеству объектов - вся бизнес-логика находится у нас на уровне Domain;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для разных типов пользователей, выполняющих запрос, мы можем непротиворечиво возвращать им только то, что им требуется и до чего у них есть доступ (администратору мы можем вернуть адреса электронной почты зарегистрированных пользователей, а вот обычному пользователю эти данные возвращать не следует);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возможность менять бизнес-логику, не изменяя ранее определенные и используемые контракты.</a:t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54a3b5a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2b54a3b5a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 вводной частью мы закончили. Предлагаю переходить к теме, ради которой собрались.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6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6"/>
          <p:cNvSpPr/>
          <p:nvPr/>
        </p:nvSpPr>
        <p:spPr>
          <a:xfrm flipH="1" rot="-5400000">
            <a:off x="885476" y="1476724"/>
            <a:ext cx="2781300" cy="4552252"/>
          </a:xfrm>
          <a:custGeom>
            <a:rect b="b" l="l" r="r" t="t"/>
            <a:pathLst>
              <a:path extrusionOk="0" h="6858000" w="4190048">
                <a:moveTo>
                  <a:pt x="959251" y="0"/>
                </a:moveTo>
                <a:lnTo>
                  <a:pt x="4190048" y="0"/>
                </a:lnTo>
                <a:lnTo>
                  <a:pt x="4190048" y="942072"/>
                </a:lnTo>
                <a:cubicBezTo>
                  <a:pt x="3236870" y="942072"/>
                  <a:pt x="2464167" y="1714775"/>
                  <a:pt x="2464167" y="2667953"/>
                </a:cubicBezTo>
                <a:cubicBezTo>
                  <a:pt x="2464167" y="3621131"/>
                  <a:pt x="3236870" y="4393834"/>
                  <a:pt x="4190048" y="4393834"/>
                </a:cubicBezTo>
                <a:lnTo>
                  <a:pt x="4190048" y="6857960"/>
                </a:lnTo>
                <a:lnTo>
                  <a:pt x="4190048" y="6858000"/>
                </a:lnTo>
                <a:lnTo>
                  <a:pt x="4190008" y="6858000"/>
                </a:lnTo>
                <a:lnTo>
                  <a:pt x="3974429" y="6852549"/>
                </a:lnTo>
                <a:cubicBezTo>
                  <a:pt x="1760533" y="6740327"/>
                  <a:pt x="0" y="4909738"/>
                  <a:pt x="0" y="2667953"/>
                </a:cubicBezTo>
                <a:lnTo>
                  <a:pt x="0" y="2667951"/>
                </a:lnTo>
                <a:lnTo>
                  <a:pt x="5452" y="2452334"/>
                </a:lnTo>
                <a:cubicBezTo>
                  <a:pt x="52513" y="1523926"/>
                  <a:pt x="401764" y="675246"/>
                  <a:pt x="956803" y="2693"/>
                </a:cubicBezTo>
                <a:close/>
              </a:path>
            </a:pathLst>
          </a:custGeom>
          <a:solidFill>
            <a:srgbClr val="F36A4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mgolev@htc-cs.ru" TargetMode="External"/><Relationship Id="rId4" Type="http://schemas.openxmlformats.org/officeDocument/2006/relationships/hyperlink" Target="mailto:mixim33@yandex.ru" TargetMode="External"/><Relationship Id="rId5" Type="http://schemas.openxmlformats.org/officeDocument/2006/relationships/hyperlink" Target="https://t.me/Mixim3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learn.microsoft.com/en-us/dotnet/architecture/microservices/microservice-ddd-cqrs-patterns/ddd-oriented-microservi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612325" y="1141575"/>
            <a:ext cx="50400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Разделяй </a:t>
            </a:r>
            <a:br>
              <a:rPr lang="ru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ru" sz="36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 властвуй</a:t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или используем AutoMapper </a:t>
            </a:r>
            <a:br>
              <a:rPr lang="ru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 качестве связующего звена </a:t>
            </a:r>
            <a:br>
              <a:rPr lang="ru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 sz="1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между Application и Domain слоем</a:t>
            </a:r>
            <a:endParaRPr sz="1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12325" y="3742549"/>
            <a:ext cx="38058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Максим Голев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12325" y="3986650"/>
            <a:ext cx="2619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E63338"/>
                </a:solidFill>
                <a:latin typeface="Montserrat"/>
                <a:ea typeface="Montserrat"/>
                <a:cs typeface="Montserrat"/>
                <a:sym typeface="Montserrat"/>
              </a:rPr>
              <a:t>#силацвт</a:t>
            </a:r>
            <a:endParaRPr b="0" i="0" sz="1800" u="none" cap="none" strike="noStrike">
              <a:solidFill>
                <a:srgbClr val="E633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2e1a9014e_0_9"/>
          <p:cNvSpPr/>
          <p:nvPr/>
        </p:nvSpPr>
        <p:spPr>
          <a:xfrm>
            <a:off x="1800100" y="1703575"/>
            <a:ext cx="26328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Ручной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ga2e1a9014e_0_9"/>
          <p:cNvSpPr/>
          <p:nvPr/>
        </p:nvSpPr>
        <p:spPr>
          <a:xfrm>
            <a:off x="961900" y="1552576"/>
            <a:ext cx="694500" cy="694500"/>
          </a:xfrm>
          <a:prstGeom prst="ellipse">
            <a:avLst/>
          </a:prstGeom>
          <a:solidFill>
            <a:srgbClr val="E633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a2e1a9014e_0_9"/>
          <p:cNvSpPr txBox="1"/>
          <p:nvPr/>
        </p:nvSpPr>
        <p:spPr>
          <a:xfrm>
            <a:off x="1224000" y="468000"/>
            <a:ext cx="67056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Способы маппинга данных</a:t>
            </a:r>
            <a:endParaRPr b="0" i="0" sz="2400" u="none" cap="none" strike="noStrike">
              <a:solidFill>
                <a:srgbClr val="B7B7B7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8" name="Google Shape;128;ga2e1a9014e_0_9"/>
          <p:cNvSpPr/>
          <p:nvPr/>
        </p:nvSpPr>
        <p:spPr>
          <a:xfrm>
            <a:off x="1800100" y="2998975"/>
            <a:ext cx="26328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помощью операторов явного и неявного преобразования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ga2e1a9014e_0_9"/>
          <p:cNvSpPr/>
          <p:nvPr/>
        </p:nvSpPr>
        <p:spPr>
          <a:xfrm>
            <a:off x="961900" y="2847976"/>
            <a:ext cx="694500" cy="694500"/>
          </a:xfrm>
          <a:prstGeom prst="ellipse">
            <a:avLst/>
          </a:prstGeom>
          <a:solidFill>
            <a:srgbClr val="E633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a2e1a9014e_0_9"/>
          <p:cNvSpPr/>
          <p:nvPr/>
        </p:nvSpPr>
        <p:spPr>
          <a:xfrm>
            <a:off x="5910725" y="1703575"/>
            <a:ext cx="2632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 помощью статических Helper-классов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ga2e1a9014e_0_9"/>
          <p:cNvSpPr/>
          <p:nvPr/>
        </p:nvSpPr>
        <p:spPr>
          <a:xfrm>
            <a:off x="5072525" y="1552576"/>
            <a:ext cx="694500" cy="694500"/>
          </a:xfrm>
          <a:prstGeom prst="ellipse">
            <a:avLst/>
          </a:prstGeom>
          <a:solidFill>
            <a:srgbClr val="E633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a2e1a9014e_0_9"/>
          <p:cNvSpPr/>
          <p:nvPr/>
        </p:nvSpPr>
        <p:spPr>
          <a:xfrm>
            <a:off x="5910725" y="2998975"/>
            <a:ext cx="2632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Используя различные библиотеки маппинга</a:t>
            </a:r>
            <a:endParaRPr b="0" i="0" sz="1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3" name="Google Shape;133;ga2e1a9014e_0_9"/>
          <p:cNvSpPr/>
          <p:nvPr/>
        </p:nvSpPr>
        <p:spPr>
          <a:xfrm>
            <a:off x="5072525" y="2847976"/>
            <a:ext cx="694500" cy="694500"/>
          </a:xfrm>
          <a:prstGeom prst="ellipse">
            <a:avLst/>
          </a:prstGeom>
          <a:solidFill>
            <a:srgbClr val="E6333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a2e1a9014e_0_9"/>
          <p:cNvGrpSpPr/>
          <p:nvPr/>
        </p:nvGrpSpPr>
        <p:grpSpPr>
          <a:xfrm>
            <a:off x="1162615" y="1754148"/>
            <a:ext cx="293072" cy="291357"/>
            <a:chOff x="8137437" y="2235850"/>
            <a:chExt cx="390763" cy="388476"/>
          </a:xfrm>
        </p:grpSpPr>
        <p:sp>
          <p:nvSpPr>
            <p:cNvPr id="135" name="Google Shape;135;ga2e1a9014e_0_9"/>
            <p:cNvSpPr/>
            <p:nvPr/>
          </p:nvSpPr>
          <p:spPr>
            <a:xfrm>
              <a:off x="8137437" y="2235850"/>
              <a:ext cx="209550" cy="228600"/>
            </a:xfrm>
            <a:custGeom>
              <a:rect b="b" l="l" r="r" t="t"/>
              <a:pathLst>
                <a:path extrusionOk="0" h="228600" w="209550">
                  <a:moveTo>
                    <a:pt x="104251" y="230267"/>
                  </a:moveTo>
                  <a:lnTo>
                    <a:pt x="104251" y="127302"/>
                  </a:lnTo>
                  <a:cubicBezTo>
                    <a:pt x="104251" y="105013"/>
                    <a:pt x="124253" y="89392"/>
                    <a:pt x="144542" y="92821"/>
                  </a:cubicBezTo>
                  <a:lnTo>
                    <a:pt x="182451" y="54912"/>
                  </a:lnTo>
                  <a:cubicBezTo>
                    <a:pt x="188833" y="48530"/>
                    <a:pt x="196072" y="42815"/>
                    <a:pt x="203787" y="37862"/>
                  </a:cubicBezTo>
                  <a:lnTo>
                    <a:pt x="199120" y="35766"/>
                  </a:lnTo>
                  <a:cubicBezTo>
                    <a:pt x="179022" y="26622"/>
                    <a:pt x="154352" y="31385"/>
                    <a:pt x="140732" y="35385"/>
                  </a:cubicBezTo>
                  <a:cubicBezTo>
                    <a:pt x="134159" y="37290"/>
                    <a:pt x="127206" y="35481"/>
                    <a:pt x="122348" y="30623"/>
                  </a:cubicBezTo>
                  <a:lnTo>
                    <a:pt x="102155" y="10430"/>
                  </a:lnTo>
                  <a:cubicBezTo>
                    <a:pt x="97774" y="6048"/>
                    <a:pt x="90725" y="6048"/>
                    <a:pt x="86439" y="10430"/>
                  </a:cubicBezTo>
                  <a:lnTo>
                    <a:pt x="10430" y="86439"/>
                  </a:lnTo>
                  <a:cubicBezTo>
                    <a:pt x="6048" y="90821"/>
                    <a:pt x="6048" y="97869"/>
                    <a:pt x="10430" y="102156"/>
                  </a:cubicBezTo>
                  <a:lnTo>
                    <a:pt x="41005" y="132731"/>
                  </a:lnTo>
                  <a:cubicBezTo>
                    <a:pt x="42148" y="155686"/>
                    <a:pt x="54245" y="180165"/>
                    <a:pt x="70628" y="196548"/>
                  </a:cubicBezTo>
                  <a:cubicBezTo>
                    <a:pt x="70628" y="196739"/>
                    <a:pt x="87201" y="213217"/>
                    <a:pt x="104251" y="230267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6" name="Google Shape;136;ga2e1a9014e_0_9"/>
            <p:cNvSpPr/>
            <p:nvPr/>
          </p:nvSpPr>
          <p:spPr>
            <a:xfrm>
              <a:off x="8328175" y="2236398"/>
              <a:ext cx="200025" cy="247650"/>
            </a:xfrm>
            <a:custGeom>
              <a:rect b="b" l="l" r="r" t="t"/>
              <a:pathLst>
                <a:path extrusionOk="0" h="247650" w="200025">
                  <a:moveTo>
                    <a:pt x="192691" y="101798"/>
                  </a:moveTo>
                  <a:cubicBezTo>
                    <a:pt x="196977" y="97512"/>
                    <a:pt x="196977" y="90464"/>
                    <a:pt x="192691" y="86082"/>
                  </a:cubicBezTo>
                  <a:lnTo>
                    <a:pt x="116967" y="10359"/>
                  </a:lnTo>
                  <a:cubicBezTo>
                    <a:pt x="112586" y="6072"/>
                    <a:pt x="105633" y="6072"/>
                    <a:pt x="101251" y="10359"/>
                  </a:cubicBezTo>
                  <a:lnTo>
                    <a:pt x="70771" y="40838"/>
                  </a:lnTo>
                  <a:cubicBezTo>
                    <a:pt x="47911" y="41981"/>
                    <a:pt x="23527" y="53983"/>
                    <a:pt x="7144" y="70366"/>
                  </a:cubicBezTo>
                  <a:cubicBezTo>
                    <a:pt x="13811" y="72843"/>
                    <a:pt x="19908" y="77605"/>
                    <a:pt x="24289" y="84749"/>
                  </a:cubicBezTo>
                  <a:cubicBezTo>
                    <a:pt x="47530" y="71033"/>
                    <a:pt x="76105" y="88559"/>
                    <a:pt x="76105" y="114562"/>
                  </a:cubicBezTo>
                  <a:lnTo>
                    <a:pt x="76105" y="117991"/>
                  </a:lnTo>
                  <a:cubicBezTo>
                    <a:pt x="98584" y="109323"/>
                    <a:pt x="122873" y="126182"/>
                    <a:pt x="122873" y="150567"/>
                  </a:cubicBezTo>
                  <a:lnTo>
                    <a:pt x="122873" y="211241"/>
                  </a:lnTo>
                  <a:cubicBezTo>
                    <a:pt x="123063" y="224480"/>
                    <a:pt x="124492" y="238673"/>
                    <a:pt x="131064" y="245340"/>
                  </a:cubicBezTo>
                  <a:cubicBezTo>
                    <a:pt x="137446" y="251722"/>
                    <a:pt x="145923" y="245435"/>
                    <a:pt x="148304" y="240292"/>
                  </a:cubicBezTo>
                  <a:lnTo>
                    <a:pt x="167354" y="198382"/>
                  </a:lnTo>
                  <a:cubicBezTo>
                    <a:pt x="176499" y="178380"/>
                    <a:pt x="171641" y="153710"/>
                    <a:pt x="167736" y="140184"/>
                  </a:cubicBezTo>
                  <a:cubicBezTo>
                    <a:pt x="165831" y="133707"/>
                    <a:pt x="167640" y="126659"/>
                    <a:pt x="172498" y="121896"/>
                  </a:cubicBezTo>
                  <a:lnTo>
                    <a:pt x="192691" y="101798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7" name="Google Shape;137;ga2e1a9014e_0_9"/>
            <p:cNvSpPr/>
            <p:nvPr/>
          </p:nvSpPr>
          <p:spPr>
            <a:xfrm>
              <a:off x="8201382" y="2319526"/>
              <a:ext cx="228600" cy="304800"/>
            </a:xfrm>
            <a:custGeom>
              <a:rect b="b" l="l" r="r" t="t"/>
              <a:pathLst>
                <a:path extrusionOk="0" h="304800" w="228600">
                  <a:moveTo>
                    <a:pt x="214994" y="54960"/>
                  </a:moveTo>
                  <a:cubicBezTo>
                    <a:pt x="208327" y="55056"/>
                    <a:pt x="202993" y="60485"/>
                    <a:pt x="202993" y="67248"/>
                  </a:cubicBezTo>
                  <a:lnTo>
                    <a:pt x="202993" y="125445"/>
                  </a:lnTo>
                  <a:cubicBezTo>
                    <a:pt x="202993" y="131446"/>
                    <a:pt x="198421" y="136590"/>
                    <a:pt x="192420" y="136875"/>
                  </a:cubicBezTo>
                  <a:cubicBezTo>
                    <a:pt x="186038" y="137161"/>
                    <a:pt x="180704" y="132113"/>
                    <a:pt x="180704" y="125731"/>
                  </a:cubicBezTo>
                  <a:lnTo>
                    <a:pt x="180704" y="31338"/>
                  </a:lnTo>
                  <a:cubicBezTo>
                    <a:pt x="180704" y="24957"/>
                    <a:pt x="175751" y="19623"/>
                    <a:pt x="169465" y="19146"/>
                  </a:cubicBezTo>
                  <a:cubicBezTo>
                    <a:pt x="162131" y="18575"/>
                    <a:pt x="156130" y="24480"/>
                    <a:pt x="156130" y="31815"/>
                  </a:cubicBezTo>
                  <a:lnTo>
                    <a:pt x="156130" y="125445"/>
                  </a:lnTo>
                  <a:cubicBezTo>
                    <a:pt x="156130" y="131446"/>
                    <a:pt x="151558" y="136590"/>
                    <a:pt x="145557" y="136875"/>
                  </a:cubicBezTo>
                  <a:cubicBezTo>
                    <a:pt x="139176" y="137161"/>
                    <a:pt x="133841" y="132113"/>
                    <a:pt x="133841" y="125731"/>
                  </a:cubicBezTo>
                  <a:lnTo>
                    <a:pt x="133841" y="19432"/>
                  </a:lnTo>
                  <a:cubicBezTo>
                    <a:pt x="133841" y="12765"/>
                    <a:pt x="128507" y="7335"/>
                    <a:pt x="121840" y="7145"/>
                  </a:cubicBezTo>
                  <a:cubicBezTo>
                    <a:pt x="114982" y="7050"/>
                    <a:pt x="109362" y="12860"/>
                    <a:pt x="109362" y="19718"/>
                  </a:cubicBezTo>
                  <a:lnTo>
                    <a:pt x="109362" y="125636"/>
                  </a:lnTo>
                  <a:cubicBezTo>
                    <a:pt x="109362" y="131922"/>
                    <a:pt x="104028" y="137066"/>
                    <a:pt x="97646" y="136780"/>
                  </a:cubicBezTo>
                  <a:cubicBezTo>
                    <a:pt x="91645" y="136494"/>
                    <a:pt x="87073" y="131351"/>
                    <a:pt x="87073" y="125350"/>
                  </a:cubicBezTo>
                  <a:lnTo>
                    <a:pt x="87073" y="43245"/>
                  </a:lnTo>
                  <a:cubicBezTo>
                    <a:pt x="87073" y="36863"/>
                    <a:pt x="82120" y="31529"/>
                    <a:pt x="75834" y="31053"/>
                  </a:cubicBezTo>
                  <a:cubicBezTo>
                    <a:pt x="68500" y="30481"/>
                    <a:pt x="62594" y="36387"/>
                    <a:pt x="62594" y="43721"/>
                  </a:cubicBezTo>
                  <a:lnTo>
                    <a:pt x="62594" y="171546"/>
                  </a:lnTo>
                  <a:cubicBezTo>
                    <a:pt x="62594" y="175547"/>
                    <a:pt x="57832" y="177166"/>
                    <a:pt x="55070" y="174404"/>
                  </a:cubicBezTo>
                  <a:cubicBezTo>
                    <a:pt x="44211" y="163355"/>
                    <a:pt x="28971" y="147353"/>
                    <a:pt x="16493" y="147353"/>
                  </a:cubicBezTo>
                  <a:cubicBezTo>
                    <a:pt x="7445" y="147353"/>
                    <a:pt x="5920" y="157830"/>
                    <a:pt x="7921" y="163164"/>
                  </a:cubicBezTo>
                  <a:lnTo>
                    <a:pt x="24113" y="206408"/>
                  </a:lnTo>
                  <a:cubicBezTo>
                    <a:pt x="31829" y="227077"/>
                    <a:pt x="52593" y="241174"/>
                    <a:pt x="64975" y="248032"/>
                  </a:cubicBezTo>
                  <a:cubicBezTo>
                    <a:pt x="70881" y="251271"/>
                    <a:pt x="74596" y="257557"/>
                    <a:pt x="74596" y="264320"/>
                  </a:cubicBezTo>
                  <a:lnTo>
                    <a:pt x="74596" y="292895"/>
                  </a:lnTo>
                  <a:cubicBezTo>
                    <a:pt x="74596" y="299086"/>
                    <a:pt x="79549" y="304039"/>
                    <a:pt x="85740" y="304039"/>
                  </a:cubicBezTo>
                  <a:lnTo>
                    <a:pt x="192801" y="304039"/>
                  </a:lnTo>
                  <a:cubicBezTo>
                    <a:pt x="198897" y="304039"/>
                    <a:pt x="203850" y="299086"/>
                    <a:pt x="203850" y="292895"/>
                  </a:cubicBezTo>
                  <a:lnTo>
                    <a:pt x="203850" y="249556"/>
                  </a:lnTo>
                  <a:cubicBezTo>
                    <a:pt x="219185" y="232506"/>
                    <a:pt x="227663" y="210599"/>
                    <a:pt x="227663" y="187453"/>
                  </a:cubicBezTo>
                  <a:lnTo>
                    <a:pt x="227663" y="67533"/>
                  </a:lnTo>
                  <a:cubicBezTo>
                    <a:pt x="227472" y="60675"/>
                    <a:pt x="221852" y="54865"/>
                    <a:pt x="214994" y="54960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38" name="Google Shape;138;ga2e1a9014e_0_9"/>
          <p:cNvGrpSpPr/>
          <p:nvPr/>
        </p:nvGrpSpPr>
        <p:grpSpPr>
          <a:xfrm>
            <a:off x="1161373" y="3049351"/>
            <a:ext cx="295599" cy="291751"/>
            <a:chOff x="4107647" y="4896992"/>
            <a:chExt cx="394132" cy="389001"/>
          </a:xfrm>
        </p:grpSpPr>
        <p:sp>
          <p:nvSpPr>
            <p:cNvPr id="139" name="Google Shape;139;ga2e1a9014e_0_9"/>
            <p:cNvSpPr/>
            <p:nvPr/>
          </p:nvSpPr>
          <p:spPr>
            <a:xfrm>
              <a:off x="4398827" y="5142928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0" name="Google Shape;140;ga2e1a9014e_0_9"/>
            <p:cNvSpPr/>
            <p:nvPr/>
          </p:nvSpPr>
          <p:spPr>
            <a:xfrm>
              <a:off x="4376538" y="5209793"/>
              <a:ext cx="123825" cy="76200"/>
            </a:xfrm>
            <a:custGeom>
              <a:rect b="b" l="l" r="r" t="t"/>
              <a:pathLst>
                <a:path extrusionOk="0" h="76200" w="123825">
                  <a:moveTo>
                    <a:pt x="62865" y="7144"/>
                  </a:moveTo>
                  <a:cubicBezTo>
                    <a:pt x="32100" y="7144"/>
                    <a:pt x="7049" y="32957"/>
                    <a:pt x="7144" y="63722"/>
                  </a:cubicBezTo>
                  <a:cubicBezTo>
                    <a:pt x="7144" y="69818"/>
                    <a:pt x="12193" y="74771"/>
                    <a:pt x="18288" y="74771"/>
                  </a:cubicBezTo>
                  <a:lnTo>
                    <a:pt x="107443" y="74771"/>
                  </a:lnTo>
                  <a:cubicBezTo>
                    <a:pt x="113538" y="74771"/>
                    <a:pt x="118587" y="69818"/>
                    <a:pt x="118587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1" name="Google Shape;141;ga2e1a9014e_0_9"/>
            <p:cNvSpPr/>
            <p:nvPr/>
          </p:nvSpPr>
          <p:spPr>
            <a:xfrm>
              <a:off x="4107647" y="5209793"/>
              <a:ext cx="123825" cy="76200"/>
            </a:xfrm>
            <a:custGeom>
              <a:rect b="b" l="l" r="r" t="t"/>
              <a:pathLst>
                <a:path extrusionOk="0" h="76200" w="123825">
                  <a:moveTo>
                    <a:pt x="18288" y="74771"/>
                  </a:moveTo>
                  <a:lnTo>
                    <a:pt x="107442" y="74771"/>
                  </a:lnTo>
                  <a:cubicBezTo>
                    <a:pt x="113538" y="74771"/>
                    <a:pt x="118586" y="69818"/>
                    <a:pt x="118586" y="63722"/>
                  </a:cubicBezTo>
                  <a:cubicBezTo>
                    <a:pt x="118682" y="32957"/>
                    <a:pt x="93631" y="7144"/>
                    <a:pt x="62865" y="7144"/>
                  </a:cubicBezTo>
                  <a:cubicBezTo>
                    <a:pt x="32099" y="7144"/>
                    <a:pt x="7049" y="32957"/>
                    <a:pt x="7144" y="63722"/>
                  </a:cubicBezTo>
                  <a:cubicBezTo>
                    <a:pt x="7144" y="69818"/>
                    <a:pt x="12192" y="74771"/>
                    <a:pt x="18288" y="7477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2" name="Google Shape;142;ga2e1a9014e_0_9"/>
            <p:cNvSpPr/>
            <p:nvPr/>
          </p:nvSpPr>
          <p:spPr>
            <a:xfrm>
              <a:off x="4398827" y="4896992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4009" y="40577"/>
                  </a:move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3" name="Google Shape;143;ga2e1a9014e_0_9"/>
            <p:cNvSpPr/>
            <p:nvPr/>
          </p:nvSpPr>
          <p:spPr>
            <a:xfrm>
              <a:off x="4129936" y="4896992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4009" y="40577"/>
                  </a:moveTo>
                  <a:cubicBezTo>
                    <a:pt x="74009" y="22098"/>
                    <a:pt x="59055" y="7144"/>
                    <a:pt x="40577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cubicBezTo>
                    <a:pt x="58960" y="74009"/>
                    <a:pt x="74009" y="58960"/>
                    <a:pt x="74009" y="40577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4" name="Google Shape;144;ga2e1a9014e_0_9"/>
            <p:cNvSpPr/>
            <p:nvPr/>
          </p:nvSpPr>
          <p:spPr>
            <a:xfrm>
              <a:off x="4271858" y="5076180"/>
              <a:ext cx="152400" cy="133350"/>
            </a:xfrm>
            <a:custGeom>
              <a:rect b="b" l="l" r="r" t="t"/>
              <a:pathLst>
                <a:path extrusionOk="0" h="133350" w="152400">
                  <a:moveTo>
                    <a:pt x="130778" y="74083"/>
                  </a:moveTo>
                  <a:lnTo>
                    <a:pt x="140684" y="79798"/>
                  </a:lnTo>
                  <a:cubicBezTo>
                    <a:pt x="142494" y="80846"/>
                    <a:pt x="144685" y="80750"/>
                    <a:pt x="146399" y="79702"/>
                  </a:cubicBezTo>
                  <a:cubicBezTo>
                    <a:pt x="148114" y="78655"/>
                    <a:pt x="149162" y="76655"/>
                    <a:pt x="148971" y="74654"/>
                  </a:cubicBezTo>
                  <a:lnTo>
                    <a:pt x="144971" y="12361"/>
                  </a:lnTo>
                  <a:cubicBezTo>
                    <a:pt x="144875" y="10551"/>
                    <a:pt x="143828" y="8836"/>
                    <a:pt x="142208" y="7884"/>
                  </a:cubicBezTo>
                  <a:cubicBezTo>
                    <a:pt x="140589" y="6931"/>
                    <a:pt x="138684" y="6931"/>
                    <a:pt x="136970" y="7693"/>
                  </a:cubicBezTo>
                  <a:lnTo>
                    <a:pt x="81629" y="35792"/>
                  </a:lnTo>
                  <a:cubicBezTo>
                    <a:pt x="79820" y="36745"/>
                    <a:pt x="78581" y="38555"/>
                    <a:pt x="78581" y="40555"/>
                  </a:cubicBezTo>
                  <a:cubicBezTo>
                    <a:pt x="78486" y="42555"/>
                    <a:pt x="79629" y="44555"/>
                    <a:pt x="81344" y="45508"/>
                  </a:cubicBezTo>
                  <a:lnTo>
                    <a:pt x="92869" y="52175"/>
                  </a:lnTo>
                  <a:lnTo>
                    <a:pt x="83725" y="62367"/>
                  </a:lnTo>
                  <a:cubicBezTo>
                    <a:pt x="71247" y="76369"/>
                    <a:pt x="51340" y="84370"/>
                    <a:pt x="31718" y="84370"/>
                  </a:cubicBezTo>
                  <a:cubicBezTo>
                    <a:pt x="25432" y="84370"/>
                    <a:pt x="19241" y="83322"/>
                    <a:pt x="13335" y="81703"/>
                  </a:cubicBezTo>
                  <a:lnTo>
                    <a:pt x="11239" y="113707"/>
                  </a:lnTo>
                  <a:cubicBezTo>
                    <a:pt x="10954" y="118374"/>
                    <a:pt x="9525" y="122660"/>
                    <a:pt x="7144" y="126470"/>
                  </a:cubicBezTo>
                  <a:cubicBezTo>
                    <a:pt x="15335" y="128375"/>
                    <a:pt x="23717" y="129518"/>
                    <a:pt x="32195" y="129518"/>
                  </a:cubicBezTo>
                  <a:cubicBezTo>
                    <a:pt x="68294" y="129518"/>
                    <a:pt x="103822" y="111897"/>
                    <a:pt x="124778" y="82369"/>
                  </a:cubicBezTo>
                  <a:lnTo>
                    <a:pt x="130778" y="74083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5" name="Google Shape;145;ga2e1a9014e_0_9"/>
            <p:cNvSpPr/>
            <p:nvPr/>
          </p:nvSpPr>
          <p:spPr>
            <a:xfrm>
              <a:off x="4107647" y="4963953"/>
              <a:ext cx="161925" cy="257175"/>
            </a:xfrm>
            <a:custGeom>
              <a:rect b="b" l="l" r="r" t="t"/>
              <a:pathLst>
                <a:path extrusionOk="0" h="257175" w="161925">
                  <a:moveTo>
                    <a:pt x="157258" y="163163"/>
                  </a:moveTo>
                  <a:cubicBezTo>
                    <a:pt x="157353" y="161735"/>
                    <a:pt x="156972" y="160211"/>
                    <a:pt x="156020" y="159163"/>
                  </a:cubicBezTo>
                  <a:cubicBezTo>
                    <a:pt x="154210" y="157067"/>
                    <a:pt x="151257" y="156591"/>
                    <a:pt x="148971" y="157925"/>
                  </a:cubicBezTo>
                  <a:lnTo>
                    <a:pt x="137446" y="164592"/>
                  </a:lnTo>
                  <a:lnTo>
                    <a:pt x="133160" y="151638"/>
                  </a:lnTo>
                  <a:cubicBezTo>
                    <a:pt x="130874" y="144780"/>
                    <a:pt x="129731" y="136970"/>
                    <a:pt x="129731" y="129730"/>
                  </a:cubicBezTo>
                  <a:cubicBezTo>
                    <a:pt x="129731" y="110966"/>
                    <a:pt x="137636" y="93726"/>
                    <a:pt x="150686" y="81344"/>
                  </a:cubicBezTo>
                  <a:lnTo>
                    <a:pt x="124301" y="63722"/>
                  </a:lnTo>
                  <a:cubicBezTo>
                    <a:pt x="122016" y="62198"/>
                    <a:pt x="120110" y="60388"/>
                    <a:pt x="118396" y="58388"/>
                  </a:cubicBezTo>
                  <a:cubicBezTo>
                    <a:pt x="116110" y="29718"/>
                    <a:pt x="92107" y="7144"/>
                    <a:pt x="62865" y="7144"/>
                  </a:cubicBezTo>
                  <a:cubicBezTo>
                    <a:pt x="32099" y="7144"/>
                    <a:pt x="7049" y="32195"/>
                    <a:pt x="7144" y="62960"/>
                  </a:cubicBezTo>
                  <a:cubicBezTo>
                    <a:pt x="7144" y="69056"/>
                    <a:pt x="12192" y="74009"/>
                    <a:pt x="18288" y="74009"/>
                  </a:cubicBezTo>
                  <a:lnTo>
                    <a:pt x="100299" y="74009"/>
                  </a:lnTo>
                  <a:cubicBezTo>
                    <a:pt x="90583" y="90678"/>
                    <a:pt x="85154" y="109919"/>
                    <a:pt x="85154" y="129730"/>
                  </a:cubicBezTo>
                  <a:cubicBezTo>
                    <a:pt x="85154" y="145733"/>
                    <a:pt x="88678" y="162687"/>
                    <a:pt x="95441" y="177165"/>
                  </a:cubicBezTo>
                  <a:lnTo>
                    <a:pt x="99727" y="186404"/>
                  </a:lnTo>
                  <a:lnTo>
                    <a:pt x="89821" y="192119"/>
                  </a:lnTo>
                  <a:cubicBezTo>
                    <a:pt x="88202" y="193072"/>
                    <a:pt x="87249" y="194691"/>
                    <a:pt x="87059" y="196501"/>
                  </a:cubicBezTo>
                  <a:cubicBezTo>
                    <a:pt x="80391" y="189547"/>
                    <a:pt x="70771" y="185452"/>
                    <a:pt x="60198" y="186309"/>
                  </a:cubicBezTo>
                  <a:cubicBezTo>
                    <a:pt x="44101" y="187643"/>
                    <a:pt x="31052" y="200501"/>
                    <a:pt x="29623" y="216599"/>
                  </a:cubicBezTo>
                  <a:cubicBezTo>
                    <a:pt x="27813" y="236982"/>
                    <a:pt x="44387" y="254032"/>
                    <a:pt x="64580" y="253079"/>
                  </a:cubicBezTo>
                  <a:cubicBezTo>
                    <a:pt x="81725" y="252222"/>
                    <a:pt x="95631" y="238125"/>
                    <a:pt x="96298" y="220980"/>
                  </a:cubicBezTo>
                  <a:cubicBezTo>
                    <a:pt x="96584" y="214313"/>
                    <a:pt x="94869" y="208121"/>
                    <a:pt x="91726" y="202883"/>
                  </a:cubicBezTo>
                  <a:lnTo>
                    <a:pt x="145352" y="229457"/>
                  </a:lnTo>
                  <a:cubicBezTo>
                    <a:pt x="146971" y="230314"/>
                    <a:pt x="148971" y="230219"/>
                    <a:pt x="150591" y="229267"/>
                  </a:cubicBezTo>
                  <a:cubicBezTo>
                    <a:pt x="152210" y="228314"/>
                    <a:pt x="153257" y="226695"/>
                    <a:pt x="153353" y="224790"/>
                  </a:cubicBezTo>
                  <a:lnTo>
                    <a:pt x="157258" y="163163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46" name="Google Shape;146;ga2e1a9014e_0_9"/>
            <p:cNvSpPr/>
            <p:nvPr/>
          </p:nvSpPr>
          <p:spPr>
            <a:xfrm>
              <a:off x="4235079" y="4957499"/>
              <a:ext cx="266700" cy="123825"/>
            </a:xfrm>
            <a:custGeom>
              <a:rect b="b" l="l" r="r" t="t"/>
              <a:pathLst>
                <a:path extrusionOk="0" h="123825" w="266700">
                  <a:moveTo>
                    <a:pt x="9538" y="51507"/>
                  </a:moveTo>
                  <a:lnTo>
                    <a:pt x="60877" y="85702"/>
                  </a:lnTo>
                  <a:cubicBezTo>
                    <a:pt x="63068" y="87131"/>
                    <a:pt x="66021" y="86940"/>
                    <a:pt x="67926" y="84940"/>
                  </a:cubicBezTo>
                  <a:cubicBezTo>
                    <a:pt x="68974" y="83892"/>
                    <a:pt x="69450" y="82464"/>
                    <a:pt x="69450" y="80940"/>
                  </a:cubicBezTo>
                  <a:lnTo>
                    <a:pt x="69450" y="67795"/>
                  </a:lnTo>
                  <a:lnTo>
                    <a:pt x="82785" y="70557"/>
                  </a:lnTo>
                  <a:cubicBezTo>
                    <a:pt x="108598" y="75796"/>
                    <a:pt x="129743" y="95799"/>
                    <a:pt x="135744" y="120564"/>
                  </a:cubicBezTo>
                  <a:lnTo>
                    <a:pt x="164224" y="106467"/>
                  </a:lnTo>
                  <a:cubicBezTo>
                    <a:pt x="168034" y="104562"/>
                    <a:pt x="172320" y="103609"/>
                    <a:pt x="176606" y="103609"/>
                  </a:cubicBezTo>
                  <a:cubicBezTo>
                    <a:pt x="176987" y="103609"/>
                    <a:pt x="177273" y="103704"/>
                    <a:pt x="177559" y="103704"/>
                  </a:cubicBezTo>
                  <a:cubicBezTo>
                    <a:pt x="175082" y="95513"/>
                    <a:pt x="171558" y="87702"/>
                    <a:pt x="167367" y="80368"/>
                  </a:cubicBezTo>
                  <a:lnTo>
                    <a:pt x="249282" y="80368"/>
                  </a:lnTo>
                  <a:cubicBezTo>
                    <a:pt x="255378" y="80368"/>
                    <a:pt x="260426" y="75415"/>
                    <a:pt x="260426" y="69319"/>
                  </a:cubicBezTo>
                  <a:cubicBezTo>
                    <a:pt x="260521" y="38553"/>
                    <a:pt x="235471" y="13503"/>
                    <a:pt x="204705" y="13503"/>
                  </a:cubicBezTo>
                  <a:cubicBezTo>
                    <a:pt x="177844" y="13503"/>
                    <a:pt x="155461" y="32553"/>
                    <a:pt x="150127" y="57889"/>
                  </a:cubicBezTo>
                  <a:cubicBezTo>
                    <a:pt x="132125" y="39697"/>
                    <a:pt x="106407" y="27600"/>
                    <a:pt x="79642" y="25123"/>
                  </a:cubicBezTo>
                  <a:lnTo>
                    <a:pt x="69545" y="24171"/>
                  </a:lnTo>
                  <a:lnTo>
                    <a:pt x="69545" y="12836"/>
                  </a:lnTo>
                  <a:cubicBezTo>
                    <a:pt x="69545" y="11407"/>
                    <a:pt x="69069" y="9883"/>
                    <a:pt x="68021" y="8835"/>
                  </a:cubicBezTo>
                  <a:cubicBezTo>
                    <a:pt x="66116" y="6835"/>
                    <a:pt x="63068" y="6645"/>
                    <a:pt x="60973" y="8073"/>
                  </a:cubicBezTo>
                  <a:lnTo>
                    <a:pt x="9728" y="42173"/>
                  </a:lnTo>
                  <a:cubicBezTo>
                    <a:pt x="8776" y="42744"/>
                    <a:pt x="8014" y="43602"/>
                    <a:pt x="7633" y="44649"/>
                  </a:cubicBezTo>
                  <a:cubicBezTo>
                    <a:pt x="6490" y="47316"/>
                    <a:pt x="7442" y="50079"/>
                    <a:pt x="9538" y="51507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sp>
        <p:nvSpPr>
          <p:cNvPr id="147" name="Google Shape;147;ga2e1a9014e_0_9"/>
          <p:cNvSpPr/>
          <p:nvPr/>
        </p:nvSpPr>
        <p:spPr>
          <a:xfrm>
            <a:off x="5425680" y="3049422"/>
            <a:ext cx="110004" cy="123895"/>
          </a:xfrm>
          <a:custGeom>
            <a:rect b="b" l="l" r="r" t="t"/>
            <a:pathLst>
              <a:path extrusionOk="0" h="180975" w="161925">
                <a:moveTo>
                  <a:pt x="162306" y="102203"/>
                </a:moveTo>
                <a:cubicBezTo>
                  <a:pt x="160496" y="98393"/>
                  <a:pt x="156591" y="95917"/>
                  <a:pt x="152305" y="95917"/>
                </a:cubicBezTo>
                <a:lnTo>
                  <a:pt x="140589" y="95917"/>
                </a:lnTo>
                <a:cubicBezTo>
                  <a:pt x="135064" y="46006"/>
                  <a:pt x="92583" y="7144"/>
                  <a:pt x="41243" y="7144"/>
                </a:cubicBezTo>
                <a:lnTo>
                  <a:pt x="18288" y="7144"/>
                </a:lnTo>
                <a:cubicBezTo>
                  <a:pt x="12192" y="7144"/>
                  <a:pt x="7144" y="12097"/>
                  <a:pt x="7144" y="18288"/>
                </a:cubicBezTo>
                <a:cubicBezTo>
                  <a:pt x="7144" y="24384"/>
                  <a:pt x="12097" y="29432"/>
                  <a:pt x="18288" y="29432"/>
                </a:cubicBezTo>
                <a:cubicBezTo>
                  <a:pt x="60008" y="29432"/>
                  <a:pt x="72104" y="63437"/>
                  <a:pt x="74200" y="96012"/>
                </a:cubicBezTo>
                <a:lnTo>
                  <a:pt x="63437" y="96012"/>
                </a:lnTo>
                <a:cubicBezTo>
                  <a:pt x="59150" y="96012"/>
                  <a:pt x="55340" y="98488"/>
                  <a:pt x="53435" y="102299"/>
                </a:cubicBezTo>
                <a:cubicBezTo>
                  <a:pt x="51626" y="106108"/>
                  <a:pt x="52102" y="110680"/>
                  <a:pt x="54674" y="114014"/>
                </a:cubicBezTo>
                <a:lnTo>
                  <a:pt x="99060" y="170307"/>
                </a:lnTo>
                <a:cubicBezTo>
                  <a:pt x="101155" y="172974"/>
                  <a:pt x="104394" y="174498"/>
                  <a:pt x="107728" y="174498"/>
                </a:cubicBezTo>
                <a:cubicBezTo>
                  <a:pt x="111062" y="174498"/>
                  <a:pt x="114300" y="172974"/>
                  <a:pt x="116396" y="170307"/>
                </a:cubicBezTo>
                <a:lnTo>
                  <a:pt x="160782" y="114014"/>
                </a:lnTo>
                <a:cubicBezTo>
                  <a:pt x="163639" y="110585"/>
                  <a:pt x="164116" y="106013"/>
                  <a:pt x="162306" y="102203"/>
                </a:cubicBezTo>
                <a:close/>
                <a:moveTo>
                  <a:pt x="107823" y="145352"/>
                </a:moveTo>
                <a:lnTo>
                  <a:pt x="86296" y="118110"/>
                </a:lnTo>
                <a:cubicBezTo>
                  <a:pt x="92107" y="117729"/>
                  <a:pt x="96679" y="112967"/>
                  <a:pt x="96679" y="107061"/>
                </a:cubicBezTo>
                <a:cubicBezTo>
                  <a:pt x="96679" y="79629"/>
                  <a:pt x="91440" y="57150"/>
                  <a:pt x="80963" y="40291"/>
                </a:cubicBezTo>
                <a:cubicBezTo>
                  <a:pt x="103632" y="53912"/>
                  <a:pt x="118872" y="78677"/>
                  <a:pt x="118872" y="107061"/>
                </a:cubicBezTo>
                <a:cubicBezTo>
                  <a:pt x="118872" y="112967"/>
                  <a:pt x="123444" y="117824"/>
                  <a:pt x="129254" y="118110"/>
                </a:cubicBezTo>
                <a:lnTo>
                  <a:pt x="107823" y="145352"/>
                </a:ln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ga2e1a9014e_0_9"/>
          <p:cNvSpPr/>
          <p:nvPr/>
        </p:nvSpPr>
        <p:spPr>
          <a:xfrm>
            <a:off x="5276851" y="3217134"/>
            <a:ext cx="110004" cy="123895"/>
          </a:xfrm>
          <a:custGeom>
            <a:rect b="b" l="l" r="r" t="t"/>
            <a:pathLst>
              <a:path extrusionOk="0" h="180975" w="161925">
                <a:moveTo>
                  <a:pt x="152147" y="152209"/>
                </a:moveTo>
                <a:cubicBezTo>
                  <a:pt x="113857" y="152209"/>
                  <a:pt x="98712" y="123063"/>
                  <a:pt x="96235" y="84868"/>
                </a:cubicBezTo>
                <a:lnTo>
                  <a:pt x="106999" y="84868"/>
                </a:lnTo>
                <a:cubicBezTo>
                  <a:pt x="111285" y="84868"/>
                  <a:pt x="115190" y="82391"/>
                  <a:pt x="117000" y="78581"/>
                </a:cubicBezTo>
                <a:cubicBezTo>
                  <a:pt x="118810" y="74771"/>
                  <a:pt x="118333" y="70199"/>
                  <a:pt x="115666" y="66866"/>
                </a:cubicBezTo>
                <a:lnTo>
                  <a:pt x="71280" y="11335"/>
                </a:lnTo>
                <a:cubicBezTo>
                  <a:pt x="69184" y="8668"/>
                  <a:pt x="65946" y="7144"/>
                  <a:pt x="62612" y="7144"/>
                </a:cubicBezTo>
                <a:cubicBezTo>
                  <a:pt x="59278" y="7144"/>
                  <a:pt x="56040" y="8668"/>
                  <a:pt x="53944" y="11335"/>
                </a:cubicBezTo>
                <a:lnTo>
                  <a:pt x="9558" y="66866"/>
                </a:lnTo>
                <a:cubicBezTo>
                  <a:pt x="6891" y="70199"/>
                  <a:pt x="6415" y="74771"/>
                  <a:pt x="8224" y="78581"/>
                </a:cubicBezTo>
                <a:cubicBezTo>
                  <a:pt x="10034" y="82391"/>
                  <a:pt x="13939" y="84868"/>
                  <a:pt x="18226" y="84868"/>
                </a:cubicBezTo>
                <a:lnTo>
                  <a:pt x="29941" y="84868"/>
                </a:lnTo>
                <a:cubicBezTo>
                  <a:pt x="35466" y="134493"/>
                  <a:pt x="78138" y="174403"/>
                  <a:pt x="129954" y="174403"/>
                </a:cubicBezTo>
                <a:lnTo>
                  <a:pt x="152147" y="174403"/>
                </a:lnTo>
                <a:cubicBezTo>
                  <a:pt x="158243" y="174403"/>
                  <a:pt x="163291" y="169450"/>
                  <a:pt x="163291" y="163259"/>
                </a:cubicBezTo>
                <a:cubicBezTo>
                  <a:pt x="163291" y="157067"/>
                  <a:pt x="158243" y="152209"/>
                  <a:pt x="152147" y="152209"/>
                </a:cubicBezTo>
                <a:close/>
                <a:moveTo>
                  <a:pt x="51468" y="73819"/>
                </a:moveTo>
                <a:cubicBezTo>
                  <a:pt x="51468" y="68008"/>
                  <a:pt x="46991" y="63151"/>
                  <a:pt x="41276" y="62770"/>
                </a:cubicBezTo>
                <a:lnTo>
                  <a:pt x="62612" y="36100"/>
                </a:lnTo>
                <a:lnTo>
                  <a:pt x="83948" y="62770"/>
                </a:lnTo>
                <a:cubicBezTo>
                  <a:pt x="78233" y="63246"/>
                  <a:pt x="73756" y="68008"/>
                  <a:pt x="73756" y="73819"/>
                </a:cubicBezTo>
                <a:cubicBezTo>
                  <a:pt x="73756" y="101441"/>
                  <a:pt x="79090" y="124016"/>
                  <a:pt x="89568" y="140970"/>
                </a:cubicBezTo>
                <a:cubicBezTo>
                  <a:pt x="66708" y="127254"/>
                  <a:pt x="51468" y="102203"/>
                  <a:pt x="51468" y="73819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49" name="Google Shape;149;ga2e1a9014e_0_9"/>
          <p:cNvGrpSpPr/>
          <p:nvPr/>
        </p:nvGrpSpPr>
        <p:grpSpPr>
          <a:xfrm>
            <a:off x="5406268" y="3179838"/>
            <a:ext cx="129416" cy="161191"/>
            <a:chOff x="4125912" y="1459439"/>
            <a:chExt cx="193310" cy="287840"/>
          </a:xfrm>
        </p:grpSpPr>
        <p:sp>
          <p:nvSpPr>
            <p:cNvPr id="150" name="Google Shape;150;ga2e1a9014e_0_9"/>
            <p:cNvSpPr/>
            <p:nvPr/>
          </p:nvSpPr>
          <p:spPr>
            <a:xfrm>
              <a:off x="4176061" y="1526835"/>
              <a:ext cx="57150" cy="42863"/>
            </a:xfrm>
            <a:custGeom>
              <a:rect b="b" l="l" r="r" t="t"/>
              <a:pathLst>
                <a:path extrusionOk="0" h="57150" w="76200">
                  <a:moveTo>
                    <a:pt x="7144" y="7144"/>
                  </a:moveTo>
                  <a:lnTo>
                    <a:pt x="74009" y="7144"/>
                  </a:lnTo>
                  <a:lnTo>
                    <a:pt x="74009" y="51721"/>
                  </a:lnTo>
                  <a:lnTo>
                    <a:pt x="7144" y="5172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51" name="Google Shape;151;ga2e1a9014e_0_9"/>
            <p:cNvSpPr/>
            <p:nvPr/>
          </p:nvSpPr>
          <p:spPr>
            <a:xfrm>
              <a:off x="4276359" y="1459439"/>
              <a:ext cx="42863" cy="200025"/>
            </a:xfrm>
            <a:custGeom>
              <a:rect b="b" l="l" r="r" t="t"/>
              <a:pathLst>
                <a:path extrusionOk="0" h="266700" w="57150">
                  <a:moveTo>
                    <a:pt x="51721" y="259978"/>
                  </a:moveTo>
                  <a:lnTo>
                    <a:pt x="51721" y="56810"/>
                  </a:lnTo>
                  <a:cubicBezTo>
                    <a:pt x="51721" y="36331"/>
                    <a:pt x="40672" y="18424"/>
                    <a:pt x="24099" y="8708"/>
                  </a:cubicBezTo>
                  <a:cubicBezTo>
                    <a:pt x="16574" y="4327"/>
                    <a:pt x="7144" y="9661"/>
                    <a:pt x="7144" y="18329"/>
                  </a:cubicBezTo>
                  <a:lnTo>
                    <a:pt x="7144" y="253787"/>
                  </a:lnTo>
                  <a:lnTo>
                    <a:pt x="29433" y="253787"/>
                  </a:lnTo>
                  <a:cubicBezTo>
                    <a:pt x="37529" y="253787"/>
                    <a:pt x="45149" y="256168"/>
                    <a:pt x="51721" y="259978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52" name="Google Shape;152;ga2e1a9014e_0_9"/>
            <p:cNvSpPr/>
            <p:nvPr/>
          </p:nvSpPr>
          <p:spPr>
            <a:xfrm>
              <a:off x="4125912" y="1476685"/>
              <a:ext cx="192881" cy="228600"/>
            </a:xfrm>
            <a:custGeom>
              <a:rect b="b" l="l" r="r" t="t"/>
              <a:pathLst>
                <a:path extrusionOk="0" h="304800" w="257175">
                  <a:moveTo>
                    <a:pt x="229553" y="297656"/>
                  </a:moveTo>
                  <a:cubicBezTo>
                    <a:pt x="241268" y="297656"/>
                    <a:pt x="251365" y="288703"/>
                    <a:pt x="252222" y="276987"/>
                  </a:cubicBezTo>
                  <a:cubicBezTo>
                    <a:pt x="253175" y="263938"/>
                    <a:pt x="242888" y="253079"/>
                    <a:pt x="230029" y="253079"/>
                  </a:cubicBezTo>
                  <a:lnTo>
                    <a:pt x="196596" y="253079"/>
                  </a:lnTo>
                  <a:cubicBezTo>
                    <a:pt x="190405" y="253079"/>
                    <a:pt x="185452" y="248126"/>
                    <a:pt x="185452" y="241935"/>
                  </a:cubicBezTo>
                  <a:lnTo>
                    <a:pt x="185452" y="7144"/>
                  </a:ln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03848"/>
                  </a:lnTo>
                  <a:cubicBezTo>
                    <a:pt x="13716" y="300038"/>
                    <a:pt x="21241" y="297656"/>
                    <a:pt x="29433" y="297656"/>
                  </a:cubicBezTo>
                  <a:lnTo>
                    <a:pt x="229553" y="297656"/>
                  </a:lnTo>
                  <a:close/>
                  <a:moveTo>
                    <a:pt x="62865" y="51721"/>
                  </a:moveTo>
                  <a:lnTo>
                    <a:pt x="152019" y="51721"/>
                  </a:lnTo>
                  <a:cubicBezTo>
                    <a:pt x="158211" y="51721"/>
                    <a:pt x="163163" y="56674"/>
                    <a:pt x="163163" y="62865"/>
                  </a:cubicBezTo>
                  <a:lnTo>
                    <a:pt x="163163" y="129731"/>
                  </a:lnTo>
                  <a:cubicBezTo>
                    <a:pt x="163163" y="135922"/>
                    <a:pt x="158211" y="140875"/>
                    <a:pt x="152019" y="140875"/>
                  </a:cubicBezTo>
                  <a:lnTo>
                    <a:pt x="62865" y="140875"/>
                  </a:lnTo>
                  <a:cubicBezTo>
                    <a:pt x="56674" y="140875"/>
                    <a:pt x="51721" y="135922"/>
                    <a:pt x="51721" y="129731"/>
                  </a:cubicBezTo>
                  <a:lnTo>
                    <a:pt x="51721" y="62865"/>
                  </a:lnTo>
                  <a:cubicBezTo>
                    <a:pt x="51721" y="56769"/>
                    <a:pt x="56674" y="51721"/>
                    <a:pt x="62865" y="51721"/>
                  </a:cubicBezTo>
                  <a:close/>
                  <a:moveTo>
                    <a:pt x="62865" y="163925"/>
                  </a:moveTo>
                  <a:lnTo>
                    <a:pt x="151734" y="163925"/>
                  </a:lnTo>
                  <a:cubicBezTo>
                    <a:pt x="157449" y="163925"/>
                    <a:pt x="162496" y="168116"/>
                    <a:pt x="163068" y="173831"/>
                  </a:cubicBezTo>
                  <a:cubicBezTo>
                    <a:pt x="163830" y="180594"/>
                    <a:pt x="158591" y="186214"/>
                    <a:pt x="152019" y="186214"/>
                  </a:cubicBezTo>
                  <a:lnTo>
                    <a:pt x="63151" y="186214"/>
                  </a:lnTo>
                  <a:cubicBezTo>
                    <a:pt x="57436" y="186214"/>
                    <a:pt x="52388" y="182023"/>
                    <a:pt x="51816" y="176308"/>
                  </a:cubicBezTo>
                  <a:cubicBezTo>
                    <a:pt x="51054" y="169640"/>
                    <a:pt x="56293" y="163925"/>
                    <a:pt x="62865" y="163925"/>
                  </a:cubicBezTo>
                  <a:close/>
                  <a:moveTo>
                    <a:pt x="62865" y="208502"/>
                  </a:moveTo>
                  <a:lnTo>
                    <a:pt x="151734" y="208502"/>
                  </a:lnTo>
                  <a:cubicBezTo>
                    <a:pt x="157449" y="208502"/>
                    <a:pt x="162496" y="212693"/>
                    <a:pt x="163068" y="218408"/>
                  </a:cubicBezTo>
                  <a:cubicBezTo>
                    <a:pt x="163830" y="225171"/>
                    <a:pt x="158591" y="230791"/>
                    <a:pt x="152019" y="230791"/>
                  </a:cubicBezTo>
                  <a:lnTo>
                    <a:pt x="63151" y="230791"/>
                  </a:lnTo>
                  <a:cubicBezTo>
                    <a:pt x="57436" y="230791"/>
                    <a:pt x="52388" y="226600"/>
                    <a:pt x="51816" y="220885"/>
                  </a:cubicBezTo>
                  <a:cubicBezTo>
                    <a:pt x="51054" y="214217"/>
                    <a:pt x="56293" y="208502"/>
                    <a:pt x="62865" y="208502"/>
                  </a:cubicBezTo>
                  <a:close/>
                  <a:moveTo>
                    <a:pt x="62865" y="253079"/>
                  </a:moveTo>
                  <a:lnTo>
                    <a:pt x="151734" y="253079"/>
                  </a:lnTo>
                  <a:cubicBezTo>
                    <a:pt x="157449" y="253079"/>
                    <a:pt x="162496" y="257270"/>
                    <a:pt x="163068" y="262985"/>
                  </a:cubicBezTo>
                  <a:cubicBezTo>
                    <a:pt x="163830" y="269748"/>
                    <a:pt x="158591" y="275368"/>
                    <a:pt x="152019" y="275368"/>
                  </a:cubicBezTo>
                  <a:lnTo>
                    <a:pt x="63151" y="275368"/>
                  </a:lnTo>
                  <a:cubicBezTo>
                    <a:pt x="57436" y="275368"/>
                    <a:pt x="52388" y="271177"/>
                    <a:pt x="51816" y="265462"/>
                  </a:cubicBezTo>
                  <a:cubicBezTo>
                    <a:pt x="51054" y="258794"/>
                    <a:pt x="56293" y="253079"/>
                    <a:pt x="62865" y="253079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53" name="Google Shape;153;ga2e1a9014e_0_9"/>
            <p:cNvSpPr/>
            <p:nvPr/>
          </p:nvSpPr>
          <p:spPr>
            <a:xfrm>
              <a:off x="4125927" y="1711275"/>
              <a:ext cx="180237" cy="36004"/>
            </a:xfrm>
            <a:custGeom>
              <a:rect b="b" l="l" r="r" t="t"/>
              <a:pathLst>
                <a:path extrusionOk="0" h="57150" w="276225">
                  <a:moveTo>
                    <a:pt x="207706" y="7144"/>
                  </a:moveTo>
                  <a:lnTo>
                    <a:pt x="29874" y="7144"/>
                  </a:lnTo>
                  <a:cubicBezTo>
                    <a:pt x="18159" y="7144"/>
                    <a:pt x="8062" y="16097"/>
                    <a:pt x="7205" y="27718"/>
                  </a:cubicBezTo>
                  <a:cubicBezTo>
                    <a:pt x="6253" y="40767"/>
                    <a:pt x="16540" y="51721"/>
                    <a:pt x="29398" y="51721"/>
                  </a:cubicBezTo>
                  <a:lnTo>
                    <a:pt x="263428" y="51721"/>
                  </a:lnTo>
                  <a:cubicBezTo>
                    <a:pt x="269619" y="51721"/>
                    <a:pt x="274572" y="46768"/>
                    <a:pt x="274572" y="40577"/>
                  </a:cubicBezTo>
                  <a:lnTo>
                    <a:pt x="274572" y="7144"/>
                  </a:lnTo>
                  <a:lnTo>
                    <a:pt x="207706" y="7144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4" name="Google Shape;154;ga2e1a9014e_0_9"/>
          <p:cNvGrpSpPr/>
          <p:nvPr/>
        </p:nvGrpSpPr>
        <p:grpSpPr>
          <a:xfrm>
            <a:off x="5277565" y="3060429"/>
            <a:ext cx="118558" cy="136802"/>
            <a:chOff x="4115317" y="1603919"/>
            <a:chExt cx="128588" cy="150233"/>
          </a:xfrm>
        </p:grpSpPr>
        <p:sp>
          <p:nvSpPr>
            <p:cNvPr id="155" name="Google Shape;155;ga2e1a9014e_0_9"/>
            <p:cNvSpPr/>
            <p:nvPr/>
          </p:nvSpPr>
          <p:spPr>
            <a:xfrm>
              <a:off x="4115317" y="1675571"/>
              <a:ext cx="128588" cy="78581"/>
            </a:xfrm>
            <a:custGeom>
              <a:rect b="b" l="l" r="r" t="t"/>
              <a:pathLst>
                <a:path extrusionOk="0" h="104775" w="171450">
                  <a:moveTo>
                    <a:pt x="89916" y="7144"/>
                  </a:moveTo>
                  <a:cubicBezTo>
                    <a:pt x="44196" y="7144"/>
                    <a:pt x="7144" y="44196"/>
                    <a:pt x="7144" y="89916"/>
                  </a:cubicBezTo>
                  <a:cubicBezTo>
                    <a:pt x="7144" y="96107"/>
                    <a:pt x="12097" y="101060"/>
                    <a:pt x="18288" y="101060"/>
                  </a:cubicBezTo>
                  <a:lnTo>
                    <a:pt x="161544" y="101060"/>
                  </a:lnTo>
                  <a:cubicBezTo>
                    <a:pt x="167735" y="101060"/>
                    <a:pt x="172688" y="96107"/>
                    <a:pt x="172688" y="89916"/>
                  </a:cubicBezTo>
                  <a:cubicBezTo>
                    <a:pt x="172688" y="44196"/>
                    <a:pt x="135636" y="7144"/>
                    <a:pt x="89916" y="714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56" name="Google Shape;156;ga2e1a9014e_0_9"/>
            <p:cNvSpPr/>
            <p:nvPr/>
          </p:nvSpPr>
          <p:spPr>
            <a:xfrm>
              <a:off x="4141606" y="1603919"/>
              <a:ext cx="78581" cy="78581"/>
            </a:xfrm>
            <a:custGeom>
              <a:rect b="b" l="l" r="r" t="t"/>
              <a:pathLst>
                <a:path extrusionOk="0" h="104775" w="104775">
                  <a:moveTo>
                    <a:pt x="54864" y="7144"/>
                  </a:moveTo>
                  <a:cubicBezTo>
                    <a:pt x="28575" y="7144"/>
                    <a:pt x="7144" y="28575"/>
                    <a:pt x="7144" y="54864"/>
                  </a:cubicBezTo>
                  <a:cubicBezTo>
                    <a:pt x="7144" y="81153"/>
                    <a:pt x="28575" y="102584"/>
                    <a:pt x="54864" y="102584"/>
                  </a:cubicBezTo>
                  <a:cubicBezTo>
                    <a:pt x="81153" y="102584"/>
                    <a:pt x="102584" y="81153"/>
                    <a:pt x="102584" y="54864"/>
                  </a:cubicBezTo>
                  <a:cubicBezTo>
                    <a:pt x="102584" y="28575"/>
                    <a:pt x="81153" y="7144"/>
                    <a:pt x="54864" y="7144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57" name="Google Shape;157;ga2e1a9014e_0_9"/>
          <p:cNvGrpSpPr/>
          <p:nvPr/>
        </p:nvGrpSpPr>
        <p:grpSpPr>
          <a:xfrm>
            <a:off x="5244916" y="1818825"/>
            <a:ext cx="325539" cy="162002"/>
            <a:chOff x="5244916" y="1813051"/>
            <a:chExt cx="325539" cy="162002"/>
          </a:xfrm>
        </p:grpSpPr>
        <p:grpSp>
          <p:nvGrpSpPr>
            <p:cNvPr id="158" name="Google Shape;158;ga2e1a9014e_0_9"/>
            <p:cNvGrpSpPr/>
            <p:nvPr/>
          </p:nvGrpSpPr>
          <p:grpSpPr>
            <a:xfrm>
              <a:off x="5244916" y="1824820"/>
              <a:ext cx="128588" cy="150233"/>
              <a:chOff x="3954154" y="1603919"/>
              <a:chExt cx="128588" cy="150233"/>
            </a:xfrm>
          </p:grpSpPr>
          <p:sp>
            <p:nvSpPr>
              <p:cNvPr id="159" name="Google Shape;159;ga2e1a9014e_0_9"/>
              <p:cNvSpPr/>
              <p:nvPr/>
            </p:nvSpPr>
            <p:spPr>
              <a:xfrm>
                <a:off x="3980444" y="1603919"/>
                <a:ext cx="78581" cy="78581"/>
              </a:xfrm>
              <a:custGeom>
                <a:rect b="b" l="l" r="r" t="t"/>
                <a:pathLst>
                  <a:path extrusionOk="0" h="104775" w="104775">
                    <a:moveTo>
                      <a:pt x="102584" y="54864"/>
                    </a:moveTo>
                    <a:cubicBezTo>
                      <a:pt x="102584" y="28575"/>
                      <a:pt x="81153" y="7144"/>
                      <a:pt x="54864" y="7144"/>
                    </a:cubicBezTo>
                    <a:cubicBezTo>
                      <a:pt x="28575" y="7144"/>
                      <a:pt x="7144" y="28575"/>
                      <a:pt x="7144" y="54864"/>
                    </a:cubicBezTo>
                    <a:cubicBezTo>
                      <a:pt x="7144" y="81153"/>
                      <a:pt x="28575" y="102584"/>
                      <a:pt x="54864" y="102584"/>
                    </a:cubicBezTo>
                    <a:cubicBezTo>
                      <a:pt x="81153" y="102679"/>
                      <a:pt x="102584" y="81248"/>
                      <a:pt x="102584" y="54864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60" name="Google Shape;160;ga2e1a9014e_0_9"/>
              <p:cNvSpPr/>
              <p:nvPr/>
            </p:nvSpPr>
            <p:spPr>
              <a:xfrm>
                <a:off x="3954154" y="1675571"/>
                <a:ext cx="128588" cy="78581"/>
              </a:xfrm>
              <a:custGeom>
                <a:rect b="b" l="l" r="r" t="t"/>
                <a:pathLst>
                  <a:path extrusionOk="0" h="104775" w="171450">
                    <a:moveTo>
                      <a:pt x="89916" y="7144"/>
                    </a:moveTo>
                    <a:cubicBezTo>
                      <a:pt x="44196" y="7144"/>
                      <a:pt x="7144" y="44196"/>
                      <a:pt x="7144" y="89916"/>
                    </a:cubicBezTo>
                    <a:cubicBezTo>
                      <a:pt x="7144" y="96107"/>
                      <a:pt x="12097" y="101060"/>
                      <a:pt x="18288" y="101060"/>
                    </a:cubicBezTo>
                    <a:lnTo>
                      <a:pt x="161544" y="101060"/>
                    </a:lnTo>
                    <a:cubicBezTo>
                      <a:pt x="167735" y="101060"/>
                      <a:pt x="172688" y="96107"/>
                      <a:pt x="172688" y="89916"/>
                    </a:cubicBezTo>
                    <a:cubicBezTo>
                      <a:pt x="172688" y="44196"/>
                      <a:pt x="135636" y="7144"/>
                      <a:pt x="89916" y="7144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  <p:grpSp>
          <p:nvGrpSpPr>
            <p:cNvPr id="161" name="Google Shape;161;ga2e1a9014e_0_9"/>
            <p:cNvGrpSpPr/>
            <p:nvPr/>
          </p:nvGrpSpPr>
          <p:grpSpPr>
            <a:xfrm>
              <a:off x="5396315" y="1813051"/>
              <a:ext cx="174141" cy="162002"/>
              <a:chOff x="5396634" y="1792165"/>
              <a:chExt cx="198000" cy="182888"/>
            </a:xfrm>
          </p:grpSpPr>
          <p:sp>
            <p:nvSpPr>
              <p:cNvPr id="162" name="Google Shape;162;ga2e1a9014e_0_9"/>
              <p:cNvSpPr/>
              <p:nvPr/>
            </p:nvSpPr>
            <p:spPr>
              <a:xfrm>
                <a:off x="5396634" y="1856515"/>
                <a:ext cx="198000" cy="54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ga2e1a9014e_0_9"/>
              <p:cNvSpPr/>
              <p:nvPr/>
            </p:nvSpPr>
            <p:spPr>
              <a:xfrm>
                <a:off x="5424864" y="1867965"/>
                <a:ext cx="30658" cy="30528"/>
              </a:xfrm>
              <a:prstGeom prst="ellipse">
                <a:avLst/>
              </a:prstGeom>
              <a:solidFill>
                <a:srgbClr val="E633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a2e1a9014e_0_9"/>
              <p:cNvSpPr/>
              <p:nvPr/>
            </p:nvSpPr>
            <p:spPr>
              <a:xfrm>
                <a:off x="5396634" y="1920753"/>
                <a:ext cx="198000" cy="54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a2e1a9014e_0_9"/>
              <p:cNvSpPr/>
              <p:nvPr/>
            </p:nvSpPr>
            <p:spPr>
              <a:xfrm>
                <a:off x="5424864" y="1932582"/>
                <a:ext cx="30658" cy="30528"/>
              </a:xfrm>
              <a:prstGeom prst="ellipse">
                <a:avLst/>
              </a:prstGeom>
              <a:solidFill>
                <a:srgbClr val="E633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a2e1a9014e_0_9"/>
              <p:cNvSpPr/>
              <p:nvPr/>
            </p:nvSpPr>
            <p:spPr>
              <a:xfrm>
                <a:off x="5469478" y="1932582"/>
                <a:ext cx="30658" cy="30528"/>
              </a:xfrm>
              <a:prstGeom prst="ellipse">
                <a:avLst/>
              </a:prstGeom>
              <a:solidFill>
                <a:srgbClr val="E633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a2e1a9014e_0_9"/>
              <p:cNvSpPr/>
              <p:nvPr/>
            </p:nvSpPr>
            <p:spPr>
              <a:xfrm>
                <a:off x="5396634" y="1792165"/>
                <a:ext cx="198000" cy="54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a2e1a9014e_0_9"/>
              <p:cNvSpPr/>
              <p:nvPr/>
            </p:nvSpPr>
            <p:spPr>
              <a:xfrm>
                <a:off x="5424864" y="1803995"/>
                <a:ext cx="30600" cy="30600"/>
              </a:xfrm>
              <a:prstGeom prst="ellipse">
                <a:avLst/>
              </a:prstGeom>
              <a:solidFill>
                <a:srgbClr val="E63338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1450550"/>
            <a:ext cx="9144000" cy="36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68900" y="707400"/>
            <a:ext cx="7606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Ручной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88" y="2160000"/>
            <a:ext cx="4086225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b54a3b5ae_0_105"/>
          <p:cNvSpPr/>
          <p:nvPr/>
        </p:nvSpPr>
        <p:spPr>
          <a:xfrm>
            <a:off x="0" y="1450550"/>
            <a:ext cx="9144000" cy="36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2b54a3b5ae_0_105"/>
          <p:cNvSpPr txBox="1"/>
          <p:nvPr/>
        </p:nvSpPr>
        <p:spPr>
          <a:xfrm>
            <a:off x="768900" y="707400"/>
            <a:ext cx="7606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статических Helper-классов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2" name="Google Shape;182;g22b54a3b5ae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00" y="1890000"/>
            <a:ext cx="4320001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b54a3b5ae_0_112"/>
          <p:cNvSpPr/>
          <p:nvPr/>
        </p:nvSpPr>
        <p:spPr>
          <a:xfrm>
            <a:off x="0" y="1450550"/>
            <a:ext cx="9144000" cy="36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2b54a3b5ae_0_112"/>
          <p:cNvSpPr txBox="1"/>
          <p:nvPr/>
        </p:nvSpPr>
        <p:spPr>
          <a:xfrm>
            <a:off x="768900" y="360000"/>
            <a:ext cx="7606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помощью операторов явного и неявного преобразования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9" name="Google Shape;189;g22b54a3b5ae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63" y="1824038"/>
            <a:ext cx="39528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b54a3b5ae_0_121"/>
          <p:cNvSpPr/>
          <p:nvPr/>
        </p:nvSpPr>
        <p:spPr>
          <a:xfrm>
            <a:off x="0" y="1450550"/>
            <a:ext cx="9144000" cy="36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2b54a3b5ae_0_121"/>
          <p:cNvSpPr txBox="1"/>
          <p:nvPr/>
        </p:nvSpPr>
        <p:spPr>
          <a:xfrm>
            <a:off x="768900" y="360000"/>
            <a:ext cx="7606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использованием </a:t>
            </a: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различных библиотек маппинга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96" name="Google Shape;196;g22b54a3b5ae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00" y="3240000"/>
            <a:ext cx="360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2b54a3b5ae_0_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328" y="1450550"/>
            <a:ext cx="3804797" cy="36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2b54a3b5ae_0_121"/>
          <p:cNvSpPr/>
          <p:nvPr/>
        </p:nvSpPr>
        <p:spPr>
          <a:xfrm>
            <a:off x="7176825" y="1450550"/>
            <a:ext cx="1920300" cy="900000"/>
          </a:xfrm>
          <a:prstGeom prst="cloudCallout">
            <a:avLst>
              <a:gd fmla="val -29217" name="adj1"/>
              <a:gd fmla="val 15365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 это все?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9ed1ff7d6_0_2"/>
          <p:cNvSpPr txBox="1"/>
          <p:nvPr/>
        </p:nvSpPr>
        <p:spPr>
          <a:xfrm>
            <a:off x="1224000" y="1800000"/>
            <a:ext cx="67056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ru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AutoMapper для маппинга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Демо</a:t>
            </a:r>
            <a:endParaRPr sz="2400" cap="none" strike="noStrike">
              <a:solidFill>
                <a:srgbClr val="B7B7B7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ad3a80b5e3_3_17"/>
          <p:cNvPicPr preferRelativeResize="0"/>
          <p:nvPr/>
        </p:nvPicPr>
        <p:blipFill rotWithShape="1">
          <a:blip r:embed="rId3">
            <a:alphaModFix/>
          </a:blip>
          <a:srcRect b="0" l="13269" r="6646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ad3a80b5e3_3_17"/>
          <p:cNvSpPr txBox="1"/>
          <p:nvPr/>
        </p:nvSpPr>
        <p:spPr>
          <a:xfrm>
            <a:off x="768900" y="1800000"/>
            <a:ext cx="76062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Сравнение производительности AutoMapper и прочих подходов и инструментов</a:t>
            </a:r>
            <a:endParaRPr b="0" i="0" sz="30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209ed1ff7d6_0_32"/>
          <p:cNvPicPr preferRelativeResize="0"/>
          <p:nvPr/>
        </p:nvPicPr>
        <p:blipFill rotWithShape="1">
          <a:blip r:embed="rId3">
            <a:alphaModFix/>
          </a:blip>
          <a:srcRect b="7978" l="0" r="0" t="7598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09ed1ff7d6_0_32"/>
          <p:cNvSpPr/>
          <p:nvPr/>
        </p:nvSpPr>
        <p:spPr>
          <a:xfrm>
            <a:off x="4224750" y="2131200"/>
            <a:ext cx="4812300" cy="2754600"/>
          </a:xfrm>
          <a:prstGeom prst="wedgeEllipseCallout">
            <a:avLst>
              <a:gd fmla="val -52191" name="adj1"/>
              <a:gd fmla="val -31683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 какая у вас есть практика работы с таким инструментом, как AutoMapper? Положительная? Отрицательная? Используете ли в обязательном порядке? Или запрещено внутренними регламентами работы над проектом? Если не AutoMapper, то что? Или вы вообще не сталкивались с необходимостью использовать подобные инструменты?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d3a80b5e3_3_27"/>
          <p:cNvSpPr txBox="1"/>
          <p:nvPr/>
        </p:nvSpPr>
        <p:spPr>
          <a:xfrm>
            <a:off x="1602000" y="720000"/>
            <a:ext cx="59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Сравнение AutoMapper и Mapster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1" name="Google Shape;221;gad3a80b5e3_3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786" y="1339350"/>
            <a:ext cx="4471200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ad3a80b5e3_3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975" y="4640725"/>
            <a:ext cx="4746745" cy="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d92577b1d_0_20"/>
          <p:cNvSpPr txBox="1"/>
          <p:nvPr/>
        </p:nvSpPr>
        <p:spPr>
          <a:xfrm>
            <a:off x="741700" y="707400"/>
            <a:ext cx="73590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Итоги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8" name="Google Shape;228;gad92577b1d_0_20"/>
          <p:cNvSpPr txBox="1"/>
          <p:nvPr/>
        </p:nvSpPr>
        <p:spPr>
          <a:xfrm>
            <a:off x="4554000" y="2572900"/>
            <a:ext cx="36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63338"/>
              </a:buClr>
              <a:buSzPts val="1400"/>
              <a:buFont typeface="Montserrat SemiBold"/>
              <a:buChar char="●"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Еще одна зависимость </a:t>
            </a:r>
            <a:b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 Вашем проекте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63338"/>
              </a:buClr>
              <a:buSzPts val="1400"/>
              <a:buFont typeface="Montserrat SemiBold"/>
              <a:buChar char="●"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Все равно медленнее, </a:t>
            </a:r>
            <a:b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чем ручной маппинг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E63338"/>
              </a:buClr>
              <a:buSzPts val="1400"/>
              <a:buFont typeface="Montserrat SemiBold"/>
              <a:buChar char="●"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Есть моменты </a:t>
            </a:r>
            <a:b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 непонятным API</a:t>
            </a:r>
            <a:endParaRPr b="0" i="0" sz="14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gad92577b1d_0_20"/>
          <p:cNvSpPr txBox="1"/>
          <p:nvPr/>
        </p:nvSpPr>
        <p:spPr>
          <a:xfrm>
            <a:off x="843675" y="2572900"/>
            <a:ext cx="36000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4598" lvl="0" marL="17999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63338"/>
              </a:buClr>
              <a:buSzPts val="1400"/>
              <a:buFont typeface="Montserrat SemiBold"/>
              <a:buChar char="●"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Единая точка входа </a:t>
            </a:r>
            <a:b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для всех маппингов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54598" lvl="0" marL="17999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63338"/>
              </a:buClr>
              <a:buSzPts val="1400"/>
              <a:buFont typeface="Montserrat SemiBold"/>
              <a:buChar char="●"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Лаконичное и единообразное построение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54598" lvl="0" marL="17999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63338"/>
              </a:buClr>
              <a:buSzPts val="1400"/>
              <a:buFont typeface="Montserrat SemiBold"/>
              <a:buChar char="●"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Широкая распространенность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154598" lvl="0" marL="179998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E63338"/>
              </a:buClr>
              <a:buSzPts val="1400"/>
              <a:buFont typeface="Montserrat SemiBold"/>
              <a:buChar char="●"/>
            </a:pPr>
            <a:r>
              <a:rPr lang="ru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Основной разработчик — Джимми Богард</a:t>
            </a:r>
            <a:endParaRPr b="0" i="0" sz="14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" name="Google Shape;230;gad92577b1d_0_20"/>
          <p:cNvSpPr/>
          <p:nvPr/>
        </p:nvSpPr>
        <p:spPr>
          <a:xfrm>
            <a:off x="2150850" y="1307200"/>
            <a:ext cx="1221300" cy="1221300"/>
          </a:xfrm>
          <a:prstGeom prst="ellipse">
            <a:avLst/>
          </a:prstGeom>
          <a:solidFill>
            <a:srgbClr val="E63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ad92577b1d_0_20"/>
          <p:cNvSpPr txBox="1"/>
          <p:nvPr/>
        </p:nvSpPr>
        <p:spPr>
          <a:xfrm>
            <a:off x="2255700" y="1515700"/>
            <a:ext cx="1011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ru" sz="72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+</a:t>
            </a:r>
            <a:endParaRPr b="0" i="0" sz="7200" u="none" cap="none" strike="noStrik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2" name="Google Shape;232;gad92577b1d_0_20"/>
          <p:cNvSpPr/>
          <p:nvPr/>
        </p:nvSpPr>
        <p:spPr>
          <a:xfrm>
            <a:off x="5579850" y="1307200"/>
            <a:ext cx="1221300" cy="1221300"/>
          </a:xfrm>
          <a:prstGeom prst="ellipse">
            <a:avLst/>
          </a:prstGeom>
          <a:solidFill>
            <a:srgbClr val="E633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ad92577b1d_0_20"/>
          <p:cNvSpPr txBox="1"/>
          <p:nvPr/>
        </p:nvSpPr>
        <p:spPr>
          <a:xfrm>
            <a:off x="5684700" y="1473250"/>
            <a:ext cx="1011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ru" sz="7200" u="none" cap="none" strike="noStrik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–</a:t>
            </a:r>
            <a:endParaRPr b="0" i="0" sz="7200" u="none" cap="none" strike="noStrik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4726075" y="1305175"/>
            <a:ext cx="35979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Максим Голев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ru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ведущий </a:t>
            </a:r>
            <a:r>
              <a:rPr b="1" i="0" lang="ru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программист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4726075" y="2408325"/>
            <a:ext cx="35979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600" u="none" cap="none" strike="noStrike">
                <a:solidFill>
                  <a:srgbClr val="E63338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Образование</a:t>
            </a:r>
            <a:br>
              <a:rPr b="1" i="0" lang="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6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ЗабГУ, инженер-программист</a:t>
            </a:r>
            <a:endParaRPr b="0" i="0" sz="1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63338"/>
                </a:solidFill>
                <a:latin typeface="Montserrat"/>
                <a:ea typeface="Montserrat"/>
                <a:cs typeface="Montserrat"/>
                <a:sym typeface="Montserrat"/>
              </a:rPr>
              <a:t>Стаж</a:t>
            </a:r>
            <a:br>
              <a:rPr b="1" i="0" lang="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  <a:r>
              <a:rPr b="0" i="0" lang="ru" sz="16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 </a:t>
            </a:r>
            <a:r>
              <a:rPr lang="ru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лет</a:t>
            </a:r>
            <a:endParaRPr b="0" i="0" sz="1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63338"/>
                </a:solidFill>
                <a:latin typeface="Montserrat"/>
                <a:ea typeface="Montserrat"/>
                <a:cs typeface="Montserrat"/>
                <a:sym typeface="Montserrat"/>
              </a:rPr>
              <a:t>Хобби</a:t>
            </a:r>
            <a:br>
              <a:rPr b="1" i="0" lang="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0" lang="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OpenSource, </a:t>
            </a:r>
            <a:r>
              <a:rPr i="0" lang="ru" sz="16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</a:t>
            </a:r>
            <a:r>
              <a:rPr b="0" i="0" lang="ru" sz="16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inux и разная мелочь</a:t>
            </a:r>
            <a:endParaRPr b="0" i="0" sz="1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21467" l="39472" r="14089" t="15761"/>
          <a:stretch/>
        </p:blipFill>
        <p:spPr>
          <a:xfrm>
            <a:off x="1066800" y="1305175"/>
            <a:ext cx="2965258" cy="267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808275" y="1141575"/>
            <a:ext cx="49734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br>
              <a:rPr b="0" i="0" lang="ru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ru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внимание!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Вопросы?</a:t>
            </a:r>
            <a:endParaRPr b="0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808275" y="2767450"/>
            <a:ext cx="45780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mgolev@htc-cs.ru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mixim33@yandex.ru</a:t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Telegram: </a:t>
            </a:r>
            <a:r>
              <a:rPr b="1" i="0" lang="ru" sz="1800" u="sng" cap="none" strike="noStrike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Mixim33</a:t>
            </a:r>
            <a:endParaRPr b="1" i="0" sz="18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808275" y="4062850"/>
            <a:ext cx="3000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E63338"/>
                </a:solidFill>
                <a:latin typeface="Montserrat"/>
                <a:ea typeface="Montserrat"/>
                <a:cs typeface="Montserrat"/>
                <a:sym typeface="Montserrat"/>
              </a:rPr>
              <a:t>#силацвт</a:t>
            </a:r>
            <a:endParaRPr b="0" i="0" sz="1800" u="none" cap="none" strike="noStrike">
              <a:solidFill>
                <a:srgbClr val="E633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1" name="Google Shape;241;p23"/>
          <p:cNvGrpSpPr/>
          <p:nvPr/>
        </p:nvGrpSpPr>
        <p:grpSpPr>
          <a:xfrm>
            <a:off x="5314817" y="2146925"/>
            <a:ext cx="2834365" cy="313200"/>
            <a:chOff x="1711475" y="2278700"/>
            <a:chExt cx="2834365" cy="313200"/>
          </a:xfrm>
        </p:grpSpPr>
        <p:grpSp>
          <p:nvGrpSpPr>
            <p:cNvPr id="242" name="Google Shape;242;p23"/>
            <p:cNvGrpSpPr/>
            <p:nvPr/>
          </p:nvGrpSpPr>
          <p:grpSpPr>
            <a:xfrm>
              <a:off x="2745835" y="2278700"/>
              <a:ext cx="1800005" cy="311450"/>
              <a:chOff x="3849135" y="1959391"/>
              <a:chExt cx="4038602" cy="696913"/>
            </a:xfrm>
          </p:grpSpPr>
          <p:grpSp>
            <p:nvGrpSpPr>
              <p:cNvPr id="243" name="Google Shape;243;p23"/>
              <p:cNvGrpSpPr/>
              <p:nvPr/>
            </p:nvGrpSpPr>
            <p:grpSpPr>
              <a:xfrm>
                <a:off x="5777948" y="2543591"/>
                <a:ext cx="722313" cy="112713"/>
                <a:chOff x="5777948" y="2543591"/>
                <a:chExt cx="722313" cy="112713"/>
              </a:xfrm>
            </p:grpSpPr>
            <p:sp>
              <p:nvSpPr>
                <p:cNvPr id="244" name="Google Shape;244;p23"/>
                <p:cNvSpPr/>
                <p:nvPr/>
              </p:nvSpPr>
              <p:spPr>
                <a:xfrm>
                  <a:off x="5777948" y="2546766"/>
                  <a:ext cx="60325" cy="106363"/>
                </a:xfrm>
                <a:custGeom>
                  <a:rect b="b" l="l" r="r" t="t"/>
                  <a:pathLst>
                    <a:path extrusionOk="0" h="469" w="265">
                      <a:moveTo>
                        <a:pt x="0" y="0"/>
                      </a:moveTo>
                      <a:lnTo>
                        <a:pt x="265" y="0"/>
                      </a:lnTo>
                      <a:lnTo>
                        <a:pt x="265" y="73"/>
                      </a:lnTo>
                      <a:lnTo>
                        <a:pt x="77" y="73"/>
                      </a:lnTo>
                      <a:lnTo>
                        <a:pt x="77" y="469"/>
                      </a:lnTo>
                      <a:lnTo>
                        <a:pt x="0" y="4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3"/>
                <p:cNvSpPr/>
                <p:nvPr/>
              </p:nvSpPr>
              <p:spPr>
                <a:xfrm>
                  <a:off x="5850973" y="2546766"/>
                  <a:ext cx="79375" cy="106363"/>
                </a:xfrm>
                <a:custGeom>
                  <a:rect b="b" l="l" r="r" t="t"/>
                  <a:pathLst>
                    <a:path extrusionOk="0" h="469" w="354">
                      <a:moveTo>
                        <a:pt x="157" y="229"/>
                      </a:moveTo>
                      <a:lnTo>
                        <a:pt x="354" y="469"/>
                      </a:lnTo>
                      <a:lnTo>
                        <a:pt x="263" y="469"/>
                      </a:lnTo>
                      <a:lnTo>
                        <a:pt x="77" y="246"/>
                      </a:lnTo>
                      <a:lnTo>
                        <a:pt x="77" y="469"/>
                      </a:lnTo>
                      <a:lnTo>
                        <a:pt x="0" y="469"/>
                      </a:lnTo>
                      <a:lnTo>
                        <a:pt x="0" y="0"/>
                      </a:lnTo>
                      <a:lnTo>
                        <a:pt x="77" y="0"/>
                      </a:lnTo>
                      <a:lnTo>
                        <a:pt x="77" y="210"/>
                      </a:lnTo>
                      <a:lnTo>
                        <a:pt x="256" y="0"/>
                      </a:lnTo>
                      <a:lnTo>
                        <a:pt x="347" y="0"/>
                      </a:lnTo>
                      <a:lnTo>
                        <a:pt x="157" y="22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23"/>
                <p:cNvSpPr/>
                <p:nvPr/>
              </p:nvSpPr>
              <p:spPr>
                <a:xfrm>
                  <a:off x="5974798" y="2545179"/>
                  <a:ext cx="79375" cy="111125"/>
                </a:xfrm>
                <a:custGeom>
                  <a:rect b="b" l="l" r="r" t="t"/>
                  <a:pathLst>
                    <a:path extrusionOk="0" h="487" w="347">
                      <a:moveTo>
                        <a:pt x="181" y="487"/>
                      </a:moveTo>
                      <a:lnTo>
                        <a:pt x="164" y="487"/>
                      </a:lnTo>
                      <a:lnTo>
                        <a:pt x="148" y="485"/>
                      </a:lnTo>
                      <a:lnTo>
                        <a:pt x="133" y="483"/>
                      </a:lnTo>
                      <a:lnTo>
                        <a:pt x="118" y="480"/>
                      </a:lnTo>
                      <a:lnTo>
                        <a:pt x="104" y="476"/>
                      </a:lnTo>
                      <a:lnTo>
                        <a:pt x="90" y="471"/>
                      </a:lnTo>
                      <a:lnTo>
                        <a:pt x="78" y="464"/>
                      </a:lnTo>
                      <a:lnTo>
                        <a:pt x="65" y="457"/>
                      </a:lnTo>
                      <a:lnTo>
                        <a:pt x="54" y="450"/>
                      </a:lnTo>
                      <a:lnTo>
                        <a:pt x="43" y="441"/>
                      </a:lnTo>
                      <a:lnTo>
                        <a:pt x="34" y="431"/>
                      </a:lnTo>
                      <a:lnTo>
                        <a:pt x="25" y="421"/>
                      </a:lnTo>
                      <a:lnTo>
                        <a:pt x="17" y="410"/>
                      </a:lnTo>
                      <a:lnTo>
                        <a:pt x="11" y="398"/>
                      </a:lnTo>
                      <a:lnTo>
                        <a:pt x="4" y="385"/>
                      </a:lnTo>
                      <a:lnTo>
                        <a:pt x="0" y="372"/>
                      </a:lnTo>
                      <a:lnTo>
                        <a:pt x="66" y="333"/>
                      </a:lnTo>
                      <a:lnTo>
                        <a:pt x="70" y="343"/>
                      </a:lnTo>
                      <a:lnTo>
                        <a:pt x="74" y="352"/>
                      </a:lnTo>
                      <a:lnTo>
                        <a:pt x="79" y="361"/>
                      </a:lnTo>
                      <a:lnTo>
                        <a:pt x="84" y="368"/>
                      </a:lnTo>
                      <a:lnTo>
                        <a:pt x="90" y="375"/>
                      </a:lnTo>
                      <a:lnTo>
                        <a:pt x="95" y="382"/>
                      </a:lnTo>
                      <a:lnTo>
                        <a:pt x="102" y="387"/>
                      </a:lnTo>
                      <a:lnTo>
                        <a:pt x="109" y="393"/>
                      </a:lnTo>
                      <a:lnTo>
                        <a:pt x="117" y="397"/>
                      </a:lnTo>
                      <a:lnTo>
                        <a:pt x="124" y="402"/>
                      </a:lnTo>
                      <a:lnTo>
                        <a:pt x="133" y="405"/>
                      </a:lnTo>
                      <a:lnTo>
                        <a:pt x="142" y="407"/>
                      </a:lnTo>
                      <a:lnTo>
                        <a:pt x="152" y="410"/>
                      </a:lnTo>
                      <a:lnTo>
                        <a:pt x="161" y="411"/>
                      </a:lnTo>
                      <a:lnTo>
                        <a:pt x="172" y="412"/>
                      </a:lnTo>
                      <a:lnTo>
                        <a:pt x="183" y="413"/>
                      </a:lnTo>
                      <a:lnTo>
                        <a:pt x="193" y="412"/>
                      </a:lnTo>
                      <a:lnTo>
                        <a:pt x="203" y="412"/>
                      </a:lnTo>
                      <a:lnTo>
                        <a:pt x="212" y="410"/>
                      </a:lnTo>
                      <a:lnTo>
                        <a:pt x="220" y="408"/>
                      </a:lnTo>
                      <a:lnTo>
                        <a:pt x="228" y="406"/>
                      </a:lnTo>
                      <a:lnTo>
                        <a:pt x="236" y="403"/>
                      </a:lnTo>
                      <a:lnTo>
                        <a:pt x="242" y="400"/>
                      </a:lnTo>
                      <a:lnTo>
                        <a:pt x="248" y="396"/>
                      </a:lnTo>
                      <a:lnTo>
                        <a:pt x="253" y="392"/>
                      </a:lnTo>
                      <a:lnTo>
                        <a:pt x="258" y="386"/>
                      </a:lnTo>
                      <a:lnTo>
                        <a:pt x="261" y="382"/>
                      </a:lnTo>
                      <a:lnTo>
                        <a:pt x="265" y="376"/>
                      </a:lnTo>
                      <a:lnTo>
                        <a:pt x="267" y="371"/>
                      </a:lnTo>
                      <a:lnTo>
                        <a:pt x="269" y="364"/>
                      </a:lnTo>
                      <a:lnTo>
                        <a:pt x="270" y="357"/>
                      </a:lnTo>
                      <a:lnTo>
                        <a:pt x="270" y="351"/>
                      </a:lnTo>
                      <a:lnTo>
                        <a:pt x="270" y="344"/>
                      </a:lnTo>
                      <a:lnTo>
                        <a:pt x="269" y="337"/>
                      </a:lnTo>
                      <a:lnTo>
                        <a:pt x="267" y="332"/>
                      </a:lnTo>
                      <a:lnTo>
                        <a:pt x="265" y="326"/>
                      </a:lnTo>
                      <a:lnTo>
                        <a:pt x="261" y="321"/>
                      </a:lnTo>
                      <a:lnTo>
                        <a:pt x="257" y="316"/>
                      </a:lnTo>
                      <a:lnTo>
                        <a:pt x="252" y="311"/>
                      </a:lnTo>
                      <a:lnTo>
                        <a:pt x="247" y="307"/>
                      </a:lnTo>
                      <a:lnTo>
                        <a:pt x="232" y="299"/>
                      </a:lnTo>
                      <a:lnTo>
                        <a:pt x="214" y="290"/>
                      </a:lnTo>
                      <a:lnTo>
                        <a:pt x="191" y="283"/>
                      </a:lnTo>
                      <a:lnTo>
                        <a:pt x="163" y="274"/>
                      </a:lnTo>
                      <a:lnTo>
                        <a:pt x="134" y="264"/>
                      </a:lnTo>
                      <a:lnTo>
                        <a:pt x="108" y="254"/>
                      </a:lnTo>
                      <a:lnTo>
                        <a:pt x="85" y="243"/>
                      </a:lnTo>
                      <a:lnTo>
                        <a:pt x="64" y="230"/>
                      </a:lnTo>
                      <a:lnTo>
                        <a:pt x="54" y="222"/>
                      </a:lnTo>
                      <a:lnTo>
                        <a:pt x="44" y="213"/>
                      </a:lnTo>
                      <a:lnTo>
                        <a:pt x="36" y="203"/>
                      </a:lnTo>
                      <a:lnTo>
                        <a:pt x="31" y="190"/>
                      </a:lnTo>
                      <a:lnTo>
                        <a:pt x="25" y="178"/>
                      </a:lnTo>
                      <a:lnTo>
                        <a:pt x="22" y="165"/>
                      </a:lnTo>
                      <a:lnTo>
                        <a:pt x="20" y="151"/>
                      </a:lnTo>
                      <a:lnTo>
                        <a:pt x="19" y="136"/>
                      </a:lnTo>
                      <a:lnTo>
                        <a:pt x="20" y="120"/>
                      </a:lnTo>
                      <a:lnTo>
                        <a:pt x="22" y="106"/>
                      </a:lnTo>
                      <a:lnTo>
                        <a:pt x="25" y="92"/>
                      </a:lnTo>
                      <a:lnTo>
                        <a:pt x="30" y="80"/>
                      </a:lnTo>
                      <a:lnTo>
                        <a:pt x="36" y="68"/>
                      </a:lnTo>
                      <a:lnTo>
                        <a:pt x="44" y="57"/>
                      </a:lnTo>
                      <a:lnTo>
                        <a:pt x="53" y="47"/>
                      </a:lnTo>
                      <a:lnTo>
                        <a:pt x="63" y="37"/>
                      </a:lnTo>
                      <a:lnTo>
                        <a:pt x="74" y="28"/>
                      </a:lnTo>
                      <a:lnTo>
                        <a:pt x="87" y="21"/>
                      </a:lnTo>
                      <a:lnTo>
                        <a:pt x="99" y="15"/>
                      </a:lnTo>
                      <a:lnTo>
                        <a:pt x="112" y="9"/>
                      </a:lnTo>
                      <a:lnTo>
                        <a:pt x="125" y="6"/>
                      </a:lnTo>
                      <a:lnTo>
                        <a:pt x="140" y="2"/>
                      </a:lnTo>
                      <a:lnTo>
                        <a:pt x="154" y="1"/>
                      </a:lnTo>
                      <a:lnTo>
                        <a:pt x="170" y="0"/>
                      </a:lnTo>
                      <a:lnTo>
                        <a:pt x="183" y="0"/>
                      </a:lnTo>
                      <a:lnTo>
                        <a:pt x="197" y="2"/>
                      </a:lnTo>
                      <a:lnTo>
                        <a:pt x="210" y="5"/>
                      </a:lnTo>
                      <a:lnTo>
                        <a:pt x="222" y="7"/>
                      </a:lnTo>
                      <a:lnTo>
                        <a:pt x="235" y="11"/>
                      </a:lnTo>
                      <a:lnTo>
                        <a:pt x="246" y="16"/>
                      </a:lnTo>
                      <a:lnTo>
                        <a:pt x="257" y="21"/>
                      </a:lnTo>
                      <a:lnTo>
                        <a:pt x="268" y="28"/>
                      </a:lnTo>
                      <a:lnTo>
                        <a:pt x="279" y="35"/>
                      </a:lnTo>
                      <a:lnTo>
                        <a:pt x="288" y="42"/>
                      </a:lnTo>
                      <a:lnTo>
                        <a:pt x="298" y="51"/>
                      </a:lnTo>
                      <a:lnTo>
                        <a:pt x="306" y="60"/>
                      </a:lnTo>
                      <a:lnTo>
                        <a:pt x="314" y="70"/>
                      </a:lnTo>
                      <a:lnTo>
                        <a:pt x="321" y="80"/>
                      </a:lnTo>
                      <a:lnTo>
                        <a:pt x="328" y="91"/>
                      </a:lnTo>
                      <a:lnTo>
                        <a:pt x="334" y="104"/>
                      </a:lnTo>
                      <a:lnTo>
                        <a:pt x="269" y="141"/>
                      </a:lnTo>
                      <a:lnTo>
                        <a:pt x="261" y="126"/>
                      </a:lnTo>
                      <a:lnTo>
                        <a:pt x="251" y="113"/>
                      </a:lnTo>
                      <a:lnTo>
                        <a:pt x="247" y="107"/>
                      </a:lnTo>
                      <a:lnTo>
                        <a:pt x="241" y="101"/>
                      </a:lnTo>
                      <a:lnTo>
                        <a:pt x="236" y="96"/>
                      </a:lnTo>
                      <a:lnTo>
                        <a:pt x="229" y="91"/>
                      </a:lnTo>
                      <a:lnTo>
                        <a:pt x="223" y="88"/>
                      </a:lnTo>
                      <a:lnTo>
                        <a:pt x="217" y="85"/>
                      </a:lnTo>
                      <a:lnTo>
                        <a:pt x="209" y="81"/>
                      </a:lnTo>
                      <a:lnTo>
                        <a:pt x="202" y="79"/>
                      </a:lnTo>
                      <a:lnTo>
                        <a:pt x="187" y="77"/>
                      </a:lnTo>
                      <a:lnTo>
                        <a:pt x="170" y="76"/>
                      </a:lnTo>
                      <a:lnTo>
                        <a:pt x="162" y="76"/>
                      </a:lnTo>
                      <a:lnTo>
                        <a:pt x="154" y="77"/>
                      </a:lnTo>
                      <a:lnTo>
                        <a:pt x="147" y="78"/>
                      </a:lnTo>
                      <a:lnTo>
                        <a:pt x="140" y="79"/>
                      </a:lnTo>
                      <a:lnTo>
                        <a:pt x="133" y="81"/>
                      </a:lnTo>
                      <a:lnTo>
                        <a:pt x="128" y="85"/>
                      </a:lnTo>
                      <a:lnTo>
                        <a:pt x="121" y="88"/>
                      </a:lnTo>
                      <a:lnTo>
                        <a:pt x="117" y="91"/>
                      </a:lnTo>
                      <a:lnTo>
                        <a:pt x="112" y="96"/>
                      </a:lnTo>
                      <a:lnTo>
                        <a:pt x="108" y="100"/>
                      </a:lnTo>
                      <a:lnTo>
                        <a:pt x="104" y="105"/>
                      </a:lnTo>
                      <a:lnTo>
                        <a:pt x="101" y="110"/>
                      </a:lnTo>
                      <a:lnTo>
                        <a:pt x="99" y="115"/>
                      </a:lnTo>
                      <a:lnTo>
                        <a:pt x="98" y="121"/>
                      </a:lnTo>
                      <a:lnTo>
                        <a:pt x="97" y="127"/>
                      </a:lnTo>
                      <a:lnTo>
                        <a:pt x="97" y="134"/>
                      </a:lnTo>
                      <a:lnTo>
                        <a:pt x="97" y="140"/>
                      </a:lnTo>
                      <a:lnTo>
                        <a:pt x="98" y="146"/>
                      </a:lnTo>
                      <a:lnTo>
                        <a:pt x="99" y="151"/>
                      </a:lnTo>
                      <a:lnTo>
                        <a:pt x="101" y="157"/>
                      </a:lnTo>
                      <a:lnTo>
                        <a:pt x="104" y="163"/>
                      </a:lnTo>
                      <a:lnTo>
                        <a:pt x="108" y="167"/>
                      </a:lnTo>
                      <a:lnTo>
                        <a:pt x="112" y="171"/>
                      </a:lnTo>
                      <a:lnTo>
                        <a:pt x="117" y="176"/>
                      </a:lnTo>
                      <a:lnTo>
                        <a:pt x="129" y="183"/>
                      </a:lnTo>
                      <a:lnTo>
                        <a:pt x="145" y="190"/>
                      </a:lnTo>
                      <a:lnTo>
                        <a:pt x="166" y="198"/>
                      </a:lnTo>
                      <a:lnTo>
                        <a:pt x="191" y="207"/>
                      </a:lnTo>
                      <a:lnTo>
                        <a:pt x="206" y="213"/>
                      </a:lnTo>
                      <a:lnTo>
                        <a:pt x="218" y="216"/>
                      </a:lnTo>
                      <a:lnTo>
                        <a:pt x="226" y="219"/>
                      </a:lnTo>
                      <a:lnTo>
                        <a:pt x="230" y="220"/>
                      </a:lnTo>
                      <a:lnTo>
                        <a:pt x="236" y="223"/>
                      </a:lnTo>
                      <a:lnTo>
                        <a:pt x="243" y="225"/>
                      </a:lnTo>
                      <a:lnTo>
                        <a:pt x="252" y="229"/>
                      </a:lnTo>
                      <a:lnTo>
                        <a:pt x="265" y="234"/>
                      </a:lnTo>
                      <a:lnTo>
                        <a:pt x="275" y="238"/>
                      </a:lnTo>
                      <a:lnTo>
                        <a:pt x="284" y="243"/>
                      </a:lnTo>
                      <a:lnTo>
                        <a:pt x="292" y="248"/>
                      </a:lnTo>
                      <a:lnTo>
                        <a:pt x="299" y="253"/>
                      </a:lnTo>
                      <a:lnTo>
                        <a:pt x="311" y="263"/>
                      </a:lnTo>
                      <a:lnTo>
                        <a:pt x="321" y="274"/>
                      </a:lnTo>
                      <a:lnTo>
                        <a:pt x="330" y="285"/>
                      </a:lnTo>
                      <a:lnTo>
                        <a:pt x="337" y="297"/>
                      </a:lnTo>
                      <a:lnTo>
                        <a:pt x="342" y="309"/>
                      </a:lnTo>
                      <a:lnTo>
                        <a:pt x="346" y="323"/>
                      </a:lnTo>
                      <a:lnTo>
                        <a:pt x="347" y="336"/>
                      </a:lnTo>
                      <a:lnTo>
                        <a:pt x="347" y="349"/>
                      </a:lnTo>
                      <a:lnTo>
                        <a:pt x="347" y="365"/>
                      </a:lnTo>
                      <a:lnTo>
                        <a:pt x="345" y="379"/>
                      </a:lnTo>
                      <a:lnTo>
                        <a:pt x="341" y="394"/>
                      </a:lnTo>
                      <a:lnTo>
                        <a:pt x="336" y="406"/>
                      </a:lnTo>
                      <a:lnTo>
                        <a:pt x="329" y="418"/>
                      </a:lnTo>
                      <a:lnTo>
                        <a:pt x="321" y="431"/>
                      </a:lnTo>
                      <a:lnTo>
                        <a:pt x="312" y="441"/>
                      </a:lnTo>
                      <a:lnTo>
                        <a:pt x="301" y="451"/>
                      </a:lnTo>
                      <a:lnTo>
                        <a:pt x="289" y="460"/>
                      </a:lnTo>
                      <a:lnTo>
                        <a:pt x="277" y="467"/>
                      </a:lnTo>
                      <a:lnTo>
                        <a:pt x="263" y="473"/>
                      </a:lnTo>
                      <a:lnTo>
                        <a:pt x="249" y="478"/>
                      </a:lnTo>
                      <a:lnTo>
                        <a:pt x="233" y="483"/>
                      </a:lnTo>
                      <a:lnTo>
                        <a:pt x="217" y="485"/>
                      </a:lnTo>
                      <a:lnTo>
                        <a:pt x="199" y="487"/>
                      </a:lnTo>
                      <a:lnTo>
                        <a:pt x="181" y="48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23"/>
                <p:cNvSpPr/>
                <p:nvPr/>
              </p:nvSpPr>
              <p:spPr>
                <a:xfrm>
                  <a:off x="6065285" y="2575341"/>
                  <a:ext cx="80963" cy="80963"/>
                </a:xfrm>
                <a:custGeom>
                  <a:rect b="b" l="l" r="r" t="t"/>
                  <a:pathLst>
                    <a:path extrusionOk="0" h="352" w="355">
                      <a:moveTo>
                        <a:pt x="303" y="301"/>
                      </a:moveTo>
                      <a:lnTo>
                        <a:pt x="291" y="313"/>
                      </a:lnTo>
                      <a:lnTo>
                        <a:pt x="276" y="323"/>
                      </a:lnTo>
                      <a:lnTo>
                        <a:pt x="262" y="332"/>
                      </a:lnTo>
                      <a:lnTo>
                        <a:pt x="246" y="340"/>
                      </a:lnTo>
                      <a:lnTo>
                        <a:pt x="231" y="346"/>
                      </a:lnTo>
                      <a:lnTo>
                        <a:pt x="214" y="349"/>
                      </a:lnTo>
                      <a:lnTo>
                        <a:pt x="196" y="351"/>
                      </a:lnTo>
                      <a:lnTo>
                        <a:pt x="178" y="352"/>
                      </a:lnTo>
                      <a:lnTo>
                        <a:pt x="159" y="351"/>
                      </a:lnTo>
                      <a:lnTo>
                        <a:pt x="142" y="349"/>
                      </a:lnTo>
                      <a:lnTo>
                        <a:pt x="125" y="346"/>
                      </a:lnTo>
                      <a:lnTo>
                        <a:pt x="109" y="340"/>
                      </a:lnTo>
                      <a:lnTo>
                        <a:pt x="94" y="332"/>
                      </a:lnTo>
                      <a:lnTo>
                        <a:pt x="79" y="323"/>
                      </a:lnTo>
                      <a:lnTo>
                        <a:pt x="66" y="313"/>
                      </a:lnTo>
                      <a:lnTo>
                        <a:pt x="53" y="301"/>
                      </a:lnTo>
                      <a:lnTo>
                        <a:pt x="40" y="288"/>
                      </a:lnTo>
                      <a:lnTo>
                        <a:pt x="29" y="275"/>
                      </a:lnTo>
                      <a:lnTo>
                        <a:pt x="20" y="260"/>
                      </a:lnTo>
                      <a:lnTo>
                        <a:pt x="14" y="244"/>
                      </a:lnTo>
                      <a:lnTo>
                        <a:pt x="8" y="228"/>
                      </a:lnTo>
                      <a:lnTo>
                        <a:pt x="4" y="211"/>
                      </a:lnTo>
                      <a:lnTo>
                        <a:pt x="1" y="194"/>
                      </a:lnTo>
                      <a:lnTo>
                        <a:pt x="0" y="176"/>
                      </a:lnTo>
                      <a:lnTo>
                        <a:pt x="1" y="158"/>
                      </a:lnTo>
                      <a:lnTo>
                        <a:pt x="4" y="141"/>
                      </a:lnTo>
                      <a:lnTo>
                        <a:pt x="8" y="123"/>
                      </a:lnTo>
                      <a:lnTo>
                        <a:pt x="14" y="108"/>
                      </a:lnTo>
                      <a:lnTo>
                        <a:pt x="20" y="92"/>
                      </a:lnTo>
                      <a:lnTo>
                        <a:pt x="29" y="78"/>
                      </a:lnTo>
                      <a:lnTo>
                        <a:pt x="40" y="64"/>
                      </a:lnTo>
                      <a:lnTo>
                        <a:pt x="53" y="51"/>
                      </a:lnTo>
                      <a:lnTo>
                        <a:pt x="66" y="39"/>
                      </a:lnTo>
                      <a:lnTo>
                        <a:pt x="79" y="29"/>
                      </a:lnTo>
                      <a:lnTo>
                        <a:pt x="94" y="20"/>
                      </a:lnTo>
                      <a:lnTo>
                        <a:pt x="109" y="12"/>
                      </a:lnTo>
                      <a:lnTo>
                        <a:pt x="125" y="6"/>
                      </a:lnTo>
                      <a:lnTo>
                        <a:pt x="142" y="3"/>
                      </a:lnTo>
                      <a:lnTo>
                        <a:pt x="159" y="0"/>
                      </a:lnTo>
                      <a:lnTo>
                        <a:pt x="178" y="0"/>
                      </a:lnTo>
                      <a:lnTo>
                        <a:pt x="196" y="0"/>
                      </a:lnTo>
                      <a:lnTo>
                        <a:pt x="214" y="3"/>
                      </a:lnTo>
                      <a:lnTo>
                        <a:pt x="231" y="6"/>
                      </a:lnTo>
                      <a:lnTo>
                        <a:pt x="246" y="12"/>
                      </a:lnTo>
                      <a:lnTo>
                        <a:pt x="262" y="20"/>
                      </a:lnTo>
                      <a:lnTo>
                        <a:pt x="276" y="29"/>
                      </a:lnTo>
                      <a:lnTo>
                        <a:pt x="291" y="39"/>
                      </a:lnTo>
                      <a:lnTo>
                        <a:pt x="303" y="51"/>
                      </a:lnTo>
                      <a:lnTo>
                        <a:pt x="315" y="64"/>
                      </a:lnTo>
                      <a:lnTo>
                        <a:pt x="326" y="78"/>
                      </a:lnTo>
                      <a:lnTo>
                        <a:pt x="335" y="92"/>
                      </a:lnTo>
                      <a:lnTo>
                        <a:pt x="342" y="108"/>
                      </a:lnTo>
                      <a:lnTo>
                        <a:pt x="348" y="123"/>
                      </a:lnTo>
                      <a:lnTo>
                        <a:pt x="352" y="141"/>
                      </a:lnTo>
                      <a:lnTo>
                        <a:pt x="354" y="158"/>
                      </a:lnTo>
                      <a:lnTo>
                        <a:pt x="355" y="176"/>
                      </a:lnTo>
                      <a:lnTo>
                        <a:pt x="354" y="194"/>
                      </a:lnTo>
                      <a:lnTo>
                        <a:pt x="352" y="211"/>
                      </a:lnTo>
                      <a:lnTo>
                        <a:pt x="348" y="228"/>
                      </a:lnTo>
                      <a:lnTo>
                        <a:pt x="342" y="244"/>
                      </a:lnTo>
                      <a:lnTo>
                        <a:pt x="335" y="260"/>
                      </a:lnTo>
                      <a:lnTo>
                        <a:pt x="326" y="275"/>
                      </a:lnTo>
                      <a:lnTo>
                        <a:pt x="315" y="288"/>
                      </a:lnTo>
                      <a:lnTo>
                        <a:pt x="303" y="301"/>
                      </a:lnTo>
                      <a:close/>
                      <a:moveTo>
                        <a:pt x="73" y="176"/>
                      </a:moveTo>
                      <a:lnTo>
                        <a:pt x="74" y="188"/>
                      </a:lnTo>
                      <a:lnTo>
                        <a:pt x="75" y="198"/>
                      </a:lnTo>
                      <a:lnTo>
                        <a:pt x="77" y="208"/>
                      </a:lnTo>
                      <a:lnTo>
                        <a:pt x="80" y="218"/>
                      </a:lnTo>
                      <a:lnTo>
                        <a:pt x="85" y="227"/>
                      </a:lnTo>
                      <a:lnTo>
                        <a:pt x="90" y="236"/>
                      </a:lnTo>
                      <a:lnTo>
                        <a:pt x="96" y="244"/>
                      </a:lnTo>
                      <a:lnTo>
                        <a:pt x="104" y="252"/>
                      </a:lnTo>
                      <a:lnTo>
                        <a:pt x="112" y="259"/>
                      </a:lnTo>
                      <a:lnTo>
                        <a:pt x="119" y="266"/>
                      </a:lnTo>
                      <a:lnTo>
                        <a:pt x="128" y="270"/>
                      </a:lnTo>
                      <a:lnTo>
                        <a:pt x="137" y="275"/>
                      </a:lnTo>
                      <a:lnTo>
                        <a:pt x="147" y="278"/>
                      </a:lnTo>
                      <a:lnTo>
                        <a:pt x="156" y="280"/>
                      </a:lnTo>
                      <a:lnTo>
                        <a:pt x="167" y="281"/>
                      </a:lnTo>
                      <a:lnTo>
                        <a:pt x="178" y="282"/>
                      </a:lnTo>
                      <a:lnTo>
                        <a:pt x="188" y="281"/>
                      </a:lnTo>
                      <a:lnTo>
                        <a:pt x="199" y="280"/>
                      </a:lnTo>
                      <a:lnTo>
                        <a:pt x="209" y="278"/>
                      </a:lnTo>
                      <a:lnTo>
                        <a:pt x="218" y="275"/>
                      </a:lnTo>
                      <a:lnTo>
                        <a:pt x="227" y="270"/>
                      </a:lnTo>
                      <a:lnTo>
                        <a:pt x="236" y="266"/>
                      </a:lnTo>
                      <a:lnTo>
                        <a:pt x="245" y="259"/>
                      </a:lnTo>
                      <a:lnTo>
                        <a:pt x="253" y="252"/>
                      </a:lnTo>
                      <a:lnTo>
                        <a:pt x="260" y="244"/>
                      </a:lnTo>
                      <a:lnTo>
                        <a:pt x="265" y="236"/>
                      </a:lnTo>
                      <a:lnTo>
                        <a:pt x="271" y="227"/>
                      </a:lnTo>
                      <a:lnTo>
                        <a:pt x="275" y="218"/>
                      </a:lnTo>
                      <a:lnTo>
                        <a:pt x="279" y="208"/>
                      </a:lnTo>
                      <a:lnTo>
                        <a:pt x="281" y="198"/>
                      </a:lnTo>
                      <a:lnTo>
                        <a:pt x="282" y="188"/>
                      </a:lnTo>
                      <a:lnTo>
                        <a:pt x="283" y="176"/>
                      </a:lnTo>
                      <a:lnTo>
                        <a:pt x="282" y="164"/>
                      </a:lnTo>
                      <a:lnTo>
                        <a:pt x="281" y="154"/>
                      </a:lnTo>
                      <a:lnTo>
                        <a:pt x="279" y="144"/>
                      </a:lnTo>
                      <a:lnTo>
                        <a:pt x="275" y="134"/>
                      </a:lnTo>
                      <a:lnTo>
                        <a:pt x="271" y="125"/>
                      </a:lnTo>
                      <a:lnTo>
                        <a:pt x="265" y="117"/>
                      </a:lnTo>
                      <a:lnTo>
                        <a:pt x="260" y="108"/>
                      </a:lnTo>
                      <a:lnTo>
                        <a:pt x="253" y="100"/>
                      </a:lnTo>
                      <a:lnTo>
                        <a:pt x="245" y="93"/>
                      </a:lnTo>
                      <a:lnTo>
                        <a:pt x="236" y="87"/>
                      </a:lnTo>
                      <a:lnTo>
                        <a:pt x="227" y="82"/>
                      </a:lnTo>
                      <a:lnTo>
                        <a:pt x="218" y="78"/>
                      </a:lnTo>
                      <a:lnTo>
                        <a:pt x="209" y="74"/>
                      </a:lnTo>
                      <a:lnTo>
                        <a:pt x="199" y="72"/>
                      </a:lnTo>
                      <a:lnTo>
                        <a:pt x="188" y="71"/>
                      </a:lnTo>
                      <a:lnTo>
                        <a:pt x="178" y="70"/>
                      </a:lnTo>
                      <a:lnTo>
                        <a:pt x="167" y="71"/>
                      </a:lnTo>
                      <a:lnTo>
                        <a:pt x="156" y="72"/>
                      </a:lnTo>
                      <a:lnTo>
                        <a:pt x="147" y="74"/>
                      </a:lnTo>
                      <a:lnTo>
                        <a:pt x="137" y="78"/>
                      </a:lnTo>
                      <a:lnTo>
                        <a:pt x="128" y="82"/>
                      </a:lnTo>
                      <a:lnTo>
                        <a:pt x="119" y="87"/>
                      </a:lnTo>
                      <a:lnTo>
                        <a:pt x="112" y="93"/>
                      </a:lnTo>
                      <a:lnTo>
                        <a:pt x="104" y="100"/>
                      </a:lnTo>
                      <a:lnTo>
                        <a:pt x="96" y="108"/>
                      </a:lnTo>
                      <a:lnTo>
                        <a:pt x="90" y="117"/>
                      </a:lnTo>
                      <a:lnTo>
                        <a:pt x="85" y="125"/>
                      </a:lnTo>
                      <a:lnTo>
                        <a:pt x="80" y="134"/>
                      </a:lnTo>
                      <a:lnTo>
                        <a:pt x="77" y="144"/>
                      </a:lnTo>
                      <a:lnTo>
                        <a:pt x="75" y="154"/>
                      </a:lnTo>
                      <a:lnTo>
                        <a:pt x="74" y="164"/>
                      </a:lnTo>
                      <a:lnTo>
                        <a:pt x="73" y="1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23"/>
                <p:cNvSpPr/>
                <p:nvPr/>
              </p:nvSpPr>
              <p:spPr>
                <a:xfrm>
                  <a:off x="6152598" y="2545179"/>
                  <a:ext cx="46038" cy="107950"/>
                </a:xfrm>
                <a:custGeom>
                  <a:rect b="b" l="l" r="r" t="t"/>
                  <a:pathLst>
                    <a:path extrusionOk="0" h="478" w="203">
                      <a:moveTo>
                        <a:pt x="203" y="0"/>
                      </a:moveTo>
                      <a:lnTo>
                        <a:pt x="203" y="70"/>
                      </a:lnTo>
                      <a:lnTo>
                        <a:pt x="194" y="69"/>
                      </a:lnTo>
                      <a:lnTo>
                        <a:pt x="185" y="69"/>
                      </a:lnTo>
                      <a:lnTo>
                        <a:pt x="176" y="70"/>
                      </a:lnTo>
                      <a:lnTo>
                        <a:pt x="168" y="71"/>
                      </a:lnTo>
                      <a:lnTo>
                        <a:pt x="161" y="74"/>
                      </a:lnTo>
                      <a:lnTo>
                        <a:pt x="155" y="76"/>
                      </a:lnTo>
                      <a:lnTo>
                        <a:pt x="149" y="79"/>
                      </a:lnTo>
                      <a:lnTo>
                        <a:pt x="144" y="84"/>
                      </a:lnTo>
                      <a:lnTo>
                        <a:pt x="139" y="88"/>
                      </a:lnTo>
                      <a:lnTo>
                        <a:pt x="135" y="92"/>
                      </a:lnTo>
                      <a:lnTo>
                        <a:pt x="131" y="98"/>
                      </a:lnTo>
                      <a:lnTo>
                        <a:pt x="129" y="105"/>
                      </a:lnTo>
                      <a:lnTo>
                        <a:pt x="127" y="111"/>
                      </a:lnTo>
                      <a:lnTo>
                        <a:pt x="125" y="119"/>
                      </a:lnTo>
                      <a:lnTo>
                        <a:pt x="124" y="128"/>
                      </a:lnTo>
                      <a:lnTo>
                        <a:pt x="124" y="137"/>
                      </a:lnTo>
                      <a:lnTo>
                        <a:pt x="124" y="144"/>
                      </a:lnTo>
                      <a:lnTo>
                        <a:pt x="203" y="144"/>
                      </a:lnTo>
                      <a:lnTo>
                        <a:pt x="203" y="213"/>
                      </a:lnTo>
                      <a:lnTo>
                        <a:pt x="124" y="213"/>
                      </a:lnTo>
                      <a:lnTo>
                        <a:pt x="124" y="478"/>
                      </a:lnTo>
                      <a:lnTo>
                        <a:pt x="51" y="478"/>
                      </a:lnTo>
                      <a:lnTo>
                        <a:pt x="51" y="213"/>
                      </a:lnTo>
                      <a:lnTo>
                        <a:pt x="0" y="213"/>
                      </a:lnTo>
                      <a:lnTo>
                        <a:pt x="0" y="144"/>
                      </a:lnTo>
                      <a:lnTo>
                        <a:pt x="51" y="144"/>
                      </a:lnTo>
                      <a:lnTo>
                        <a:pt x="51" y="137"/>
                      </a:lnTo>
                      <a:lnTo>
                        <a:pt x="52" y="119"/>
                      </a:lnTo>
                      <a:lnTo>
                        <a:pt x="53" y="104"/>
                      </a:lnTo>
                      <a:lnTo>
                        <a:pt x="57" y="89"/>
                      </a:lnTo>
                      <a:lnTo>
                        <a:pt x="61" y="75"/>
                      </a:lnTo>
                      <a:lnTo>
                        <a:pt x="67" y="62"/>
                      </a:lnTo>
                      <a:lnTo>
                        <a:pt x="73" y="51"/>
                      </a:lnTo>
                      <a:lnTo>
                        <a:pt x="81" y="40"/>
                      </a:lnTo>
                      <a:lnTo>
                        <a:pt x="90" y="31"/>
                      </a:lnTo>
                      <a:lnTo>
                        <a:pt x="100" y="22"/>
                      </a:lnTo>
                      <a:lnTo>
                        <a:pt x="111" y="16"/>
                      </a:lnTo>
                      <a:lnTo>
                        <a:pt x="125" y="10"/>
                      </a:lnTo>
                      <a:lnTo>
                        <a:pt x="138" y="6"/>
                      </a:lnTo>
                      <a:lnTo>
                        <a:pt x="152" y="2"/>
                      </a:lnTo>
                      <a:lnTo>
                        <a:pt x="168" y="0"/>
                      </a:lnTo>
                      <a:lnTo>
                        <a:pt x="185" y="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23"/>
                <p:cNvSpPr/>
                <p:nvPr/>
              </p:nvSpPr>
              <p:spPr>
                <a:xfrm>
                  <a:off x="6203398" y="2556291"/>
                  <a:ext cx="49213" cy="98425"/>
                </a:xfrm>
                <a:custGeom>
                  <a:rect b="b" l="l" r="r" t="t"/>
                  <a:pathLst>
                    <a:path extrusionOk="0" h="433" w="217">
                      <a:moveTo>
                        <a:pt x="217" y="95"/>
                      </a:moveTo>
                      <a:lnTo>
                        <a:pt x="217" y="164"/>
                      </a:lnTo>
                      <a:lnTo>
                        <a:pt x="135" y="164"/>
                      </a:lnTo>
                      <a:lnTo>
                        <a:pt x="135" y="325"/>
                      </a:lnTo>
                      <a:lnTo>
                        <a:pt x="135" y="335"/>
                      </a:lnTo>
                      <a:lnTo>
                        <a:pt x="137" y="343"/>
                      </a:lnTo>
                      <a:lnTo>
                        <a:pt x="139" y="349"/>
                      </a:lnTo>
                      <a:lnTo>
                        <a:pt x="144" y="355"/>
                      </a:lnTo>
                      <a:lnTo>
                        <a:pt x="149" y="359"/>
                      </a:lnTo>
                      <a:lnTo>
                        <a:pt x="156" y="363"/>
                      </a:lnTo>
                      <a:lnTo>
                        <a:pt x="163" y="364"/>
                      </a:lnTo>
                      <a:lnTo>
                        <a:pt x="171" y="365"/>
                      </a:lnTo>
                      <a:lnTo>
                        <a:pt x="181" y="366"/>
                      </a:lnTo>
                      <a:lnTo>
                        <a:pt x="193" y="366"/>
                      </a:lnTo>
                      <a:lnTo>
                        <a:pt x="205" y="365"/>
                      </a:lnTo>
                      <a:lnTo>
                        <a:pt x="217" y="365"/>
                      </a:lnTo>
                      <a:lnTo>
                        <a:pt x="217" y="429"/>
                      </a:lnTo>
                      <a:lnTo>
                        <a:pt x="197" y="432"/>
                      </a:lnTo>
                      <a:lnTo>
                        <a:pt x="179" y="433"/>
                      </a:lnTo>
                      <a:lnTo>
                        <a:pt x="161" y="433"/>
                      </a:lnTo>
                      <a:lnTo>
                        <a:pt x="146" y="432"/>
                      </a:lnTo>
                      <a:lnTo>
                        <a:pt x="131" y="429"/>
                      </a:lnTo>
                      <a:lnTo>
                        <a:pt x="119" y="426"/>
                      </a:lnTo>
                      <a:lnTo>
                        <a:pt x="108" y="422"/>
                      </a:lnTo>
                      <a:lnTo>
                        <a:pt x="98" y="416"/>
                      </a:lnTo>
                      <a:lnTo>
                        <a:pt x="89" y="408"/>
                      </a:lnTo>
                      <a:lnTo>
                        <a:pt x="82" y="401"/>
                      </a:lnTo>
                      <a:lnTo>
                        <a:pt x="76" y="392"/>
                      </a:lnTo>
                      <a:lnTo>
                        <a:pt x="71" y="381"/>
                      </a:lnTo>
                      <a:lnTo>
                        <a:pt x="67" y="368"/>
                      </a:lnTo>
                      <a:lnTo>
                        <a:pt x="65" y="355"/>
                      </a:lnTo>
                      <a:lnTo>
                        <a:pt x="62" y="340"/>
                      </a:lnTo>
                      <a:lnTo>
                        <a:pt x="61" y="325"/>
                      </a:lnTo>
                      <a:lnTo>
                        <a:pt x="61" y="164"/>
                      </a:lnTo>
                      <a:lnTo>
                        <a:pt x="0" y="164"/>
                      </a:lnTo>
                      <a:lnTo>
                        <a:pt x="0" y="95"/>
                      </a:lnTo>
                      <a:lnTo>
                        <a:pt x="61" y="95"/>
                      </a:lnTo>
                      <a:lnTo>
                        <a:pt x="61" y="21"/>
                      </a:lnTo>
                      <a:lnTo>
                        <a:pt x="135" y="0"/>
                      </a:lnTo>
                      <a:lnTo>
                        <a:pt x="135" y="95"/>
                      </a:lnTo>
                      <a:lnTo>
                        <a:pt x="217" y="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23"/>
                <p:cNvSpPr/>
                <p:nvPr/>
              </p:nvSpPr>
              <p:spPr>
                <a:xfrm>
                  <a:off x="6268485" y="2543591"/>
                  <a:ext cx="15900" cy="1095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23"/>
                <p:cNvSpPr/>
                <p:nvPr/>
              </p:nvSpPr>
              <p:spPr>
                <a:xfrm>
                  <a:off x="6301823" y="2545179"/>
                  <a:ext cx="20638" cy="107950"/>
                </a:xfrm>
                <a:custGeom>
                  <a:rect b="b" l="l" r="r" t="t"/>
                  <a:pathLst>
                    <a:path extrusionOk="0" h="478" w="93">
                      <a:moveTo>
                        <a:pt x="79" y="79"/>
                      </a:moveTo>
                      <a:lnTo>
                        <a:pt x="72" y="86"/>
                      </a:lnTo>
                      <a:lnTo>
                        <a:pt x="64" y="89"/>
                      </a:lnTo>
                      <a:lnTo>
                        <a:pt x="55" y="92"/>
                      </a:lnTo>
                      <a:lnTo>
                        <a:pt x="46" y="92"/>
                      </a:lnTo>
                      <a:lnTo>
                        <a:pt x="38" y="92"/>
                      </a:lnTo>
                      <a:lnTo>
                        <a:pt x="29" y="89"/>
                      </a:lnTo>
                      <a:lnTo>
                        <a:pt x="21" y="86"/>
                      </a:lnTo>
                      <a:lnTo>
                        <a:pt x="13" y="79"/>
                      </a:lnTo>
                      <a:lnTo>
                        <a:pt x="7" y="72"/>
                      </a:lnTo>
                      <a:lnTo>
                        <a:pt x="3" y="65"/>
                      </a:lnTo>
                      <a:lnTo>
                        <a:pt x="1" y="56"/>
                      </a:lnTo>
                      <a:lnTo>
                        <a:pt x="0" y="47"/>
                      </a:lnTo>
                      <a:lnTo>
                        <a:pt x="1" y="38"/>
                      </a:lnTo>
                      <a:lnTo>
                        <a:pt x="3" y="29"/>
                      </a:lnTo>
                      <a:lnTo>
                        <a:pt x="7" y="21"/>
                      </a:lnTo>
                      <a:lnTo>
                        <a:pt x="13" y="15"/>
                      </a:lnTo>
                      <a:lnTo>
                        <a:pt x="21" y="8"/>
                      </a:lnTo>
                      <a:lnTo>
                        <a:pt x="29" y="3"/>
                      </a:lnTo>
                      <a:lnTo>
                        <a:pt x="38" y="1"/>
                      </a:lnTo>
                      <a:lnTo>
                        <a:pt x="46" y="0"/>
                      </a:lnTo>
                      <a:lnTo>
                        <a:pt x="55" y="1"/>
                      </a:lnTo>
                      <a:lnTo>
                        <a:pt x="64" y="3"/>
                      </a:lnTo>
                      <a:lnTo>
                        <a:pt x="72" y="8"/>
                      </a:lnTo>
                      <a:lnTo>
                        <a:pt x="80" y="15"/>
                      </a:lnTo>
                      <a:lnTo>
                        <a:pt x="85" y="21"/>
                      </a:lnTo>
                      <a:lnTo>
                        <a:pt x="90" y="29"/>
                      </a:lnTo>
                      <a:lnTo>
                        <a:pt x="92" y="38"/>
                      </a:lnTo>
                      <a:lnTo>
                        <a:pt x="93" y="47"/>
                      </a:lnTo>
                      <a:lnTo>
                        <a:pt x="92" y="56"/>
                      </a:lnTo>
                      <a:lnTo>
                        <a:pt x="90" y="65"/>
                      </a:lnTo>
                      <a:lnTo>
                        <a:pt x="85" y="72"/>
                      </a:lnTo>
                      <a:lnTo>
                        <a:pt x="79" y="79"/>
                      </a:lnTo>
                      <a:close/>
                      <a:moveTo>
                        <a:pt x="83" y="478"/>
                      </a:moveTo>
                      <a:lnTo>
                        <a:pt x="10" y="478"/>
                      </a:lnTo>
                      <a:lnTo>
                        <a:pt x="10" y="144"/>
                      </a:lnTo>
                      <a:lnTo>
                        <a:pt x="83" y="144"/>
                      </a:lnTo>
                      <a:lnTo>
                        <a:pt x="83" y="47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23"/>
                <p:cNvSpPr/>
                <p:nvPr/>
              </p:nvSpPr>
              <p:spPr>
                <a:xfrm>
                  <a:off x="6338335" y="2575341"/>
                  <a:ext cx="69850" cy="77788"/>
                </a:xfrm>
                <a:custGeom>
                  <a:rect b="b" l="l" r="r" t="t"/>
                  <a:pathLst>
                    <a:path extrusionOk="0" h="343" w="306">
                      <a:moveTo>
                        <a:pt x="177" y="0"/>
                      </a:moveTo>
                      <a:lnTo>
                        <a:pt x="191" y="0"/>
                      </a:lnTo>
                      <a:lnTo>
                        <a:pt x="204" y="2"/>
                      </a:lnTo>
                      <a:lnTo>
                        <a:pt x="217" y="5"/>
                      </a:lnTo>
                      <a:lnTo>
                        <a:pt x="229" y="9"/>
                      </a:lnTo>
                      <a:lnTo>
                        <a:pt x="240" y="14"/>
                      </a:lnTo>
                      <a:lnTo>
                        <a:pt x="251" y="21"/>
                      </a:lnTo>
                      <a:lnTo>
                        <a:pt x="261" y="29"/>
                      </a:lnTo>
                      <a:lnTo>
                        <a:pt x="270" y="38"/>
                      </a:lnTo>
                      <a:lnTo>
                        <a:pt x="278" y="46"/>
                      </a:lnTo>
                      <a:lnTo>
                        <a:pt x="286" y="58"/>
                      </a:lnTo>
                      <a:lnTo>
                        <a:pt x="291" y="69"/>
                      </a:lnTo>
                      <a:lnTo>
                        <a:pt x="297" y="81"/>
                      </a:lnTo>
                      <a:lnTo>
                        <a:pt x="300" y="93"/>
                      </a:lnTo>
                      <a:lnTo>
                        <a:pt x="303" y="108"/>
                      </a:lnTo>
                      <a:lnTo>
                        <a:pt x="305" y="122"/>
                      </a:lnTo>
                      <a:lnTo>
                        <a:pt x="306" y="138"/>
                      </a:lnTo>
                      <a:lnTo>
                        <a:pt x="306" y="343"/>
                      </a:lnTo>
                      <a:lnTo>
                        <a:pt x="233" y="343"/>
                      </a:lnTo>
                      <a:lnTo>
                        <a:pt x="233" y="145"/>
                      </a:lnTo>
                      <a:lnTo>
                        <a:pt x="232" y="137"/>
                      </a:lnTo>
                      <a:lnTo>
                        <a:pt x="232" y="128"/>
                      </a:lnTo>
                      <a:lnTo>
                        <a:pt x="230" y="120"/>
                      </a:lnTo>
                      <a:lnTo>
                        <a:pt x="228" y="112"/>
                      </a:lnTo>
                      <a:lnTo>
                        <a:pt x="226" y="105"/>
                      </a:lnTo>
                      <a:lnTo>
                        <a:pt x="222" y="99"/>
                      </a:lnTo>
                      <a:lnTo>
                        <a:pt x="218" y="93"/>
                      </a:lnTo>
                      <a:lnTo>
                        <a:pt x="213" y="88"/>
                      </a:lnTo>
                      <a:lnTo>
                        <a:pt x="208" y="83"/>
                      </a:lnTo>
                      <a:lnTo>
                        <a:pt x="202" y="79"/>
                      </a:lnTo>
                      <a:lnTo>
                        <a:pt x="196" y="75"/>
                      </a:lnTo>
                      <a:lnTo>
                        <a:pt x="189" y="72"/>
                      </a:lnTo>
                      <a:lnTo>
                        <a:pt x="182" y="70"/>
                      </a:lnTo>
                      <a:lnTo>
                        <a:pt x="174" y="69"/>
                      </a:lnTo>
                      <a:lnTo>
                        <a:pt x="167" y="68"/>
                      </a:lnTo>
                      <a:lnTo>
                        <a:pt x="158" y="68"/>
                      </a:lnTo>
                      <a:lnTo>
                        <a:pt x="148" y="68"/>
                      </a:lnTo>
                      <a:lnTo>
                        <a:pt x="139" y="69"/>
                      </a:lnTo>
                      <a:lnTo>
                        <a:pt x="131" y="71"/>
                      </a:lnTo>
                      <a:lnTo>
                        <a:pt x="122" y="73"/>
                      </a:lnTo>
                      <a:lnTo>
                        <a:pt x="115" y="77"/>
                      </a:lnTo>
                      <a:lnTo>
                        <a:pt x="108" y="81"/>
                      </a:lnTo>
                      <a:lnTo>
                        <a:pt x="101" y="87"/>
                      </a:lnTo>
                      <a:lnTo>
                        <a:pt x="95" y="92"/>
                      </a:lnTo>
                      <a:lnTo>
                        <a:pt x="90" y="99"/>
                      </a:lnTo>
                      <a:lnTo>
                        <a:pt x="85" y="105"/>
                      </a:lnTo>
                      <a:lnTo>
                        <a:pt x="82" y="113"/>
                      </a:lnTo>
                      <a:lnTo>
                        <a:pt x="79" y="122"/>
                      </a:lnTo>
                      <a:lnTo>
                        <a:pt x="75" y="131"/>
                      </a:lnTo>
                      <a:lnTo>
                        <a:pt x="74" y="142"/>
                      </a:lnTo>
                      <a:lnTo>
                        <a:pt x="73" y="152"/>
                      </a:lnTo>
                      <a:lnTo>
                        <a:pt x="72" y="164"/>
                      </a:lnTo>
                      <a:lnTo>
                        <a:pt x="72" y="343"/>
                      </a:lnTo>
                      <a:lnTo>
                        <a:pt x="0" y="343"/>
                      </a:lnTo>
                      <a:lnTo>
                        <a:pt x="0" y="9"/>
                      </a:lnTo>
                      <a:lnTo>
                        <a:pt x="72" y="9"/>
                      </a:lnTo>
                      <a:lnTo>
                        <a:pt x="72" y="51"/>
                      </a:lnTo>
                      <a:lnTo>
                        <a:pt x="82" y="39"/>
                      </a:lnTo>
                      <a:lnTo>
                        <a:pt x="92" y="29"/>
                      </a:lnTo>
                      <a:lnTo>
                        <a:pt x="103" y="20"/>
                      </a:lnTo>
                      <a:lnTo>
                        <a:pt x="115" y="12"/>
                      </a:lnTo>
                      <a:lnTo>
                        <a:pt x="129" y="6"/>
                      </a:lnTo>
                      <a:lnTo>
                        <a:pt x="143" y="3"/>
                      </a:lnTo>
                      <a:lnTo>
                        <a:pt x="160" y="0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3"/>
                <p:cNvSpPr/>
                <p:nvPr/>
              </p:nvSpPr>
              <p:spPr>
                <a:xfrm>
                  <a:off x="6422473" y="2575341"/>
                  <a:ext cx="77788" cy="80963"/>
                </a:xfrm>
                <a:custGeom>
                  <a:rect b="b" l="l" r="r" t="t"/>
                  <a:pathLst>
                    <a:path extrusionOk="0" h="352" w="346">
                      <a:moveTo>
                        <a:pt x="344" y="207"/>
                      </a:moveTo>
                      <a:lnTo>
                        <a:pt x="75" y="207"/>
                      </a:lnTo>
                      <a:lnTo>
                        <a:pt x="78" y="216"/>
                      </a:lnTo>
                      <a:lnTo>
                        <a:pt x="81" y="224"/>
                      </a:lnTo>
                      <a:lnTo>
                        <a:pt x="84" y="232"/>
                      </a:lnTo>
                      <a:lnTo>
                        <a:pt x="89" y="240"/>
                      </a:lnTo>
                      <a:lnTo>
                        <a:pt x="94" y="248"/>
                      </a:lnTo>
                      <a:lnTo>
                        <a:pt x="99" y="253"/>
                      </a:lnTo>
                      <a:lnTo>
                        <a:pt x="105" y="260"/>
                      </a:lnTo>
                      <a:lnTo>
                        <a:pt x="112" y="266"/>
                      </a:lnTo>
                      <a:lnTo>
                        <a:pt x="120" y="270"/>
                      </a:lnTo>
                      <a:lnTo>
                        <a:pt x="128" y="275"/>
                      </a:lnTo>
                      <a:lnTo>
                        <a:pt x="135" y="278"/>
                      </a:lnTo>
                      <a:lnTo>
                        <a:pt x="144" y="281"/>
                      </a:lnTo>
                      <a:lnTo>
                        <a:pt x="153" y="283"/>
                      </a:lnTo>
                      <a:lnTo>
                        <a:pt x="163" y="285"/>
                      </a:lnTo>
                      <a:lnTo>
                        <a:pt x="173" y="286"/>
                      </a:lnTo>
                      <a:lnTo>
                        <a:pt x="183" y="286"/>
                      </a:lnTo>
                      <a:lnTo>
                        <a:pt x="197" y="286"/>
                      </a:lnTo>
                      <a:lnTo>
                        <a:pt x="210" y="283"/>
                      </a:lnTo>
                      <a:lnTo>
                        <a:pt x="222" y="280"/>
                      </a:lnTo>
                      <a:lnTo>
                        <a:pt x="233" y="276"/>
                      </a:lnTo>
                      <a:lnTo>
                        <a:pt x="243" y="270"/>
                      </a:lnTo>
                      <a:lnTo>
                        <a:pt x="253" y="262"/>
                      </a:lnTo>
                      <a:lnTo>
                        <a:pt x="262" y="254"/>
                      </a:lnTo>
                      <a:lnTo>
                        <a:pt x="270" y="244"/>
                      </a:lnTo>
                      <a:lnTo>
                        <a:pt x="329" y="279"/>
                      </a:lnTo>
                      <a:lnTo>
                        <a:pt x="324" y="288"/>
                      </a:lnTo>
                      <a:lnTo>
                        <a:pt x="317" y="297"/>
                      </a:lnTo>
                      <a:lnTo>
                        <a:pt x="309" y="305"/>
                      </a:lnTo>
                      <a:lnTo>
                        <a:pt x="302" y="311"/>
                      </a:lnTo>
                      <a:lnTo>
                        <a:pt x="295" y="318"/>
                      </a:lnTo>
                      <a:lnTo>
                        <a:pt x="286" y="323"/>
                      </a:lnTo>
                      <a:lnTo>
                        <a:pt x="278" y="329"/>
                      </a:lnTo>
                      <a:lnTo>
                        <a:pt x="268" y="335"/>
                      </a:lnTo>
                      <a:lnTo>
                        <a:pt x="259" y="339"/>
                      </a:lnTo>
                      <a:lnTo>
                        <a:pt x="249" y="342"/>
                      </a:lnTo>
                      <a:lnTo>
                        <a:pt x="239" y="346"/>
                      </a:lnTo>
                      <a:lnTo>
                        <a:pt x="229" y="348"/>
                      </a:lnTo>
                      <a:lnTo>
                        <a:pt x="218" y="350"/>
                      </a:lnTo>
                      <a:lnTo>
                        <a:pt x="207" y="351"/>
                      </a:lnTo>
                      <a:lnTo>
                        <a:pt x="194" y="352"/>
                      </a:lnTo>
                      <a:lnTo>
                        <a:pt x="182" y="352"/>
                      </a:lnTo>
                      <a:lnTo>
                        <a:pt x="163" y="351"/>
                      </a:lnTo>
                      <a:lnTo>
                        <a:pt x="144" y="349"/>
                      </a:lnTo>
                      <a:lnTo>
                        <a:pt x="125" y="346"/>
                      </a:lnTo>
                      <a:lnTo>
                        <a:pt x="109" y="340"/>
                      </a:lnTo>
                      <a:lnTo>
                        <a:pt x="93" y="333"/>
                      </a:lnTo>
                      <a:lnTo>
                        <a:pt x="78" y="325"/>
                      </a:lnTo>
                      <a:lnTo>
                        <a:pt x="63" y="315"/>
                      </a:lnTo>
                      <a:lnTo>
                        <a:pt x="50" y="303"/>
                      </a:lnTo>
                      <a:lnTo>
                        <a:pt x="39" y="290"/>
                      </a:lnTo>
                      <a:lnTo>
                        <a:pt x="29" y="276"/>
                      </a:lnTo>
                      <a:lnTo>
                        <a:pt x="20" y="261"/>
                      </a:lnTo>
                      <a:lnTo>
                        <a:pt x="13" y="246"/>
                      </a:lnTo>
                      <a:lnTo>
                        <a:pt x="7" y="230"/>
                      </a:lnTo>
                      <a:lnTo>
                        <a:pt x="3" y="212"/>
                      </a:lnTo>
                      <a:lnTo>
                        <a:pt x="1" y="194"/>
                      </a:lnTo>
                      <a:lnTo>
                        <a:pt x="0" y="176"/>
                      </a:lnTo>
                      <a:lnTo>
                        <a:pt x="1" y="158"/>
                      </a:lnTo>
                      <a:lnTo>
                        <a:pt x="3" y="140"/>
                      </a:lnTo>
                      <a:lnTo>
                        <a:pt x="6" y="123"/>
                      </a:lnTo>
                      <a:lnTo>
                        <a:pt x="12" y="108"/>
                      </a:lnTo>
                      <a:lnTo>
                        <a:pt x="20" y="92"/>
                      </a:lnTo>
                      <a:lnTo>
                        <a:pt x="28" y="78"/>
                      </a:lnTo>
                      <a:lnTo>
                        <a:pt x="38" y="63"/>
                      </a:lnTo>
                      <a:lnTo>
                        <a:pt x="50" y="51"/>
                      </a:lnTo>
                      <a:lnTo>
                        <a:pt x="62" y="39"/>
                      </a:lnTo>
                      <a:lnTo>
                        <a:pt x="76" y="29"/>
                      </a:lnTo>
                      <a:lnTo>
                        <a:pt x="91" y="20"/>
                      </a:lnTo>
                      <a:lnTo>
                        <a:pt x="107" y="12"/>
                      </a:lnTo>
                      <a:lnTo>
                        <a:pt x="122" y="6"/>
                      </a:lnTo>
                      <a:lnTo>
                        <a:pt x="140" y="3"/>
                      </a:lnTo>
                      <a:lnTo>
                        <a:pt x="158" y="0"/>
                      </a:lnTo>
                      <a:lnTo>
                        <a:pt x="178" y="0"/>
                      </a:lnTo>
                      <a:lnTo>
                        <a:pt x="196" y="0"/>
                      </a:lnTo>
                      <a:lnTo>
                        <a:pt x="212" y="3"/>
                      </a:lnTo>
                      <a:lnTo>
                        <a:pt x="229" y="6"/>
                      </a:lnTo>
                      <a:lnTo>
                        <a:pt x="245" y="12"/>
                      </a:lnTo>
                      <a:lnTo>
                        <a:pt x="259" y="20"/>
                      </a:lnTo>
                      <a:lnTo>
                        <a:pt x="272" y="29"/>
                      </a:lnTo>
                      <a:lnTo>
                        <a:pt x="286" y="39"/>
                      </a:lnTo>
                      <a:lnTo>
                        <a:pt x="298" y="51"/>
                      </a:lnTo>
                      <a:lnTo>
                        <a:pt x="309" y="64"/>
                      </a:lnTo>
                      <a:lnTo>
                        <a:pt x="319" y="79"/>
                      </a:lnTo>
                      <a:lnTo>
                        <a:pt x="327" y="93"/>
                      </a:lnTo>
                      <a:lnTo>
                        <a:pt x="334" y="109"/>
                      </a:lnTo>
                      <a:lnTo>
                        <a:pt x="339" y="124"/>
                      </a:lnTo>
                      <a:lnTo>
                        <a:pt x="343" y="141"/>
                      </a:lnTo>
                      <a:lnTo>
                        <a:pt x="345" y="159"/>
                      </a:lnTo>
                      <a:lnTo>
                        <a:pt x="346" y="177"/>
                      </a:lnTo>
                      <a:lnTo>
                        <a:pt x="345" y="191"/>
                      </a:lnTo>
                      <a:lnTo>
                        <a:pt x="344" y="207"/>
                      </a:lnTo>
                      <a:close/>
                      <a:moveTo>
                        <a:pt x="75" y="148"/>
                      </a:moveTo>
                      <a:lnTo>
                        <a:pt x="272" y="148"/>
                      </a:lnTo>
                      <a:lnTo>
                        <a:pt x="270" y="138"/>
                      </a:lnTo>
                      <a:lnTo>
                        <a:pt x="268" y="129"/>
                      </a:lnTo>
                      <a:lnTo>
                        <a:pt x="265" y="121"/>
                      </a:lnTo>
                      <a:lnTo>
                        <a:pt x="260" y="113"/>
                      </a:lnTo>
                      <a:lnTo>
                        <a:pt x="256" y="105"/>
                      </a:lnTo>
                      <a:lnTo>
                        <a:pt x="251" y="99"/>
                      </a:lnTo>
                      <a:lnTo>
                        <a:pt x="246" y="92"/>
                      </a:lnTo>
                      <a:lnTo>
                        <a:pt x="239" y="87"/>
                      </a:lnTo>
                      <a:lnTo>
                        <a:pt x="232" y="82"/>
                      </a:lnTo>
                      <a:lnTo>
                        <a:pt x="226" y="78"/>
                      </a:lnTo>
                      <a:lnTo>
                        <a:pt x="218" y="73"/>
                      </a:lnTo>
                      <a:lnTo>
                        <a:pt x="211" y="71"/>
                      </a:lnTo>
                      <a:lnTo>
                        <a:pt x="202" y="69"/>
                      </a:lnTo>
                      <a:lnTo>
                        <a:pt x="194" y="66"/>
                      </a:lnTo>
                      <a:lnTo>
                        <a:pt x="186" y="65"/>
                      </a:lnTo>
                      <a:lnTo>
                        <a:pt x="177" y="65"/>
                      </a:lnTo>
                      <a:lnTo>
                        <a:pt x="167" y="65"/>
                      </a:lnTo>
                      <a:lnTo>
                        <a:pt x="158" y="66"/>
                      </a:lnTo>
                      <a:lnTo>
                        <a:pt x="148" y="69"/>
                      </a:lnTo>
                      <a:lnTo>
                        <a:pt x="140" y="71"/>
                      </a:lnTo>
                      <a:lnTo>
                        <a:pt x="131" y="74"/>
                      </a:lnTo>
                      <a:lnTo>
                        <a:pt x="123" y="78"/>
                      </a:lnTo>
                      <a:lnTo>
                        <a:pt x="117" y="82"/>
                      </a:lnTo>
                      <a:lnTo>
                        <a:pt x="110" y="88"/>
                      </a:lnTo>
                      <a:lnTo>
                        <a:pt x="103" y="93"/>
                      </a:lnTo>
                      <a:lnTo>
                        <a:pt x="98" y="100"/>
                      </a:lnTo>
                      <a:lnTo>
                        <a:pt x="92" y="107"/>
                      </a:lnTo>
                      <a:lnTo>
                        <a:pt x="88" y="113"/>
                      </a:lnTo>
                      <a:lnTo>
                        <a:pt x="83" y="121"/>
                      </a:lnTo>
                      <a:lnTo>
                        <a:pt x="80" y="130"/>
                      </a:lnTo>
                      <a:lnTo>
                        <a:pt x="78" y="139"/>
                      </a:lnTo>
                      <a:lnTo>
                        <a:pt x="75" y="1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254;p23"/>
              <p:cNvGrpSpPr/>
              <p:nvPr/>
            </p:nvGrpSpPr>
            <p:grpSpPr>
              <a:xfrm>
                <a:off x="4384123" y="1959391"/>
                <a:ext cx="3503614" cy="447674"/>
                <a:chOff x="4384123" y="1959391"/>
                <a:chExt cx="3503614" cy="447674"/>
              </a:xfrm>
            </p:grpSpPr>
            <p:sp>
              <p:nvSpPr>
                <p:cNvPr id="255" name="Google Shape;255;p23"/>
                <p:cNvSpPr/>
                <p:nvPr/>
              </p:nvSpPr>
              <p:spPr>
                <a:xfrm>
                  <a:off x="4839735" y="2081629"/>
                  <a:ext cx="317500" cy="323850"/>
                </a:xfrm>
                <a:custGeom>
                  <a:rect b="b" l="l" r="r" t="t"/>
                  <a:pathLst>
                    <a:path extrusionOk="0" h="1432" w="1398">
                      <a:moveTo>
                        <a:pt x="1383" y="859"/>
                      </a:moveTo>
                      <a:lnTo>
                        <a:pt x="365" y="859"/>
                      </a:lnTo>
                      <a:lnTo>
                        <a:pt x="369" y="876"/>
                      </a:lnTo>
                      <a:lnTo>
                        <a:pt x="375" y="890"/>
                      </a:lnTo>
                      <a:lnTo>
                        <a:pt x="379" y="905"/>
                      </a:lnTo>
                      <a:lnTo>
                        <a:pt x="386" y="919"/>
                      </a:lnTo>
                      <a:lnTo>
                        <a:pt x="393" y="932"/>
                      </a:lnTo>
                      <a:lnTo>
                        <a:pt x="399" y="946"/>
                      </a:lnTo>
                      <a:lnTo>
                        <a:pt x="406" y="959"/>
                      </a:lnTo>
                      <a:lnTo>
                        <a:pt x="414" y="971"/>
                      </a:lnTo>
                      <a:lnTo>
                        <a:pt x="423" y="982"/>
                      </a:lnTo>
                      <a:lnTo>
                        <a:pt x="432" y="994"/>
                      </a:lnTo>
                      <a:lnTo>
                        <a:pt x="440" y="1005"/>
                      </a:lnTo>
                      <a:lnTo>
                        <a:pt x="451" y="1015"/>
                      </a:lnTo>
                      <a:lnTo>
                        <a:pt x="461" y="1025"/>
                      </a:lnTo>
                      <a:lnTo>
                        <a:pt x="472" y="1034"/>
                      </a:lnTo>
                      <a:lnTo>
                        <a:pt x="483" y="1043"/>
                      </a:lnTo>
                      <a:lnTo>
                        <a:pt x="494" y="1050"/>
                      </a:lnTo>
                      <a:lnTo>
                        <a:pt x="506" y="1058"/>
                      </a:lnTo>
                      <a:lnTo>
                        <a:pt x="518" y="1066"/>
                      </a:lnTo>
                      <a:lnTo>
                        <a:pt x="532" y="1073"/>
                      </a:lnTo>
                      <a:lnTo>
                        <a:pt x="545" y="1078"/>
                      </a:lnTo>
                      <a:lnTo>
                        <a:pt x="560" y="1084"/>
                      </a:lnTo>
                      <a:lnTo>
                        <a:pt x="574" y="1089"/>
                      </a:lnTo>
                      <a:lnTo>
                        <a:pt x="590" y="1094"/>
                      </a:lnTo>
                      <a:lnTo>
                        <a:pt x="604" y="1098"/>
                      </a:lnTo>
                      <a:lnTo>
                        <a:pt x="621" y="1103"/>
                      </a:lnTo>
                      <a:lnTo>
                        <a:pt x="638" y="1106"/>
                      </a:lnTo>
                      <a:lnTo>
                        <a:pt x="654" y="1108"/>
                      </a:lnTo>
                      <a:lnTo>
                        <a:pt x="672" y="1110"/>
                      </a:lnTo>
                      <a:lnTo>
                        <a:pt x="708" y="1114"/>
                      </a:lnTo>
                      <a:lnTo>
                        <a:pt x="745" y="1115"/>
                      </a:lnTo>
                      <a:lnTo>
                        <a:pt x="771" y="1114"/>
                      </a:lnTo>
                      <a:lnTo>
                        <a:pt x="794" y="1113"/>
                      </a:lnTo>
                      <a:lnTo>
                        <a:pt x="818" y="1109"/>
                      </a:lnTo>
                      <a:lnTo>
                        <a:pt x="840" y="1106"/>
                      </a:lnTo>
                      <a:lnTo>
                        <a:pt x="861" y="1101"/>
                      </a:lnTo>
                      <a:lnTo>
                        <a:pt x="882" y="1095"/>
                      </a:lnTo>
                      <a:lnTo>
                        <a:pt x="902" y="1088"/>
                      </a:lnTo>
                      <a:lnTo>
                        <a:pt x="921" y="1080"/>
                      </a:lnTo>
                      <a:lnTo>
                        <a:pt x="940" y="1071"/>
                      </a:lnTo>
                      <a:lnTo>
                        <a:pt x="958" y="1061"/>
                      </a:lnTo>
                      <a:lnTo>
                        <a:pt x="975" y="1050"/>
                      </a:lnTo>
                      <a:lnTo>
                        <a:pt x="991" y="1038"/>
                      </a:lnTo>
                      <a:lnTo>
                        <a:pt x="1007" y="1025"/>
                      </a:lnTo>
                      <a:lnTo>
                        <a:pt x="1021" y="1010"/>
                      </a:lnTo>
                      <a:lnTo>
                        <a:pt x="1036" y="995"/>
                      </a:lnTo>
                      <a:lnTo>
                        <a:pt x="1048" y="979"/>
                      </a:lnTo>
                      <a:lnTo>
                        <a:pt x="1330" y="1142"/>
                      </a:lnTo>
                      <a:lnTo>
                        <a:pt x="1316" y="1159"/>
                      </a:lnTo>
                      <a:lnTo>
                        <a:pt x="1304" y="1177"/>
                      </a:lnTo>
                      <a:lnTo>
                        <a:pt x="1291" y="1194"/>
                      </a:lnTo>
                      <a:lnTo>
                        <a:pt x="1276" y="1209"/>
                      </a:lnTo>
                      <a:lnTo>
                        <a:pt x="1263" y="1225"/>
                      </a:lnTo>
                      <a:lnTo>
                        <a:pt x="1249" y="1241"/>
                      </a:lnTo>
                      <a:lnTo>
                        <a:pt x="1233" y="1255"/>
                      </a:lnTo>
                      <a:lnTo>
                        <a:pt x="1217" y="1268"/>
                      </a:lnTo>
                      <a:lnTo>
                        <a:pt x="1202" y="1282"/>
                      </a:lnTo>
                      <a:lnTo>
                        <a:pt x="1186" y="1294"/>
                      </a:lnTo>
                      <a:lnTo>
                        <a:pt x="1170" y="1306"/>
                      </a:lnTo>
                      <a:lnTo>
                        <a:pt x="1153" y="1318"/>
                      </a:lnTo>
                      <a:lnTo>
                        <a:pt x="1136" y="1330"/>
                      </a:lnTo>
                      <a:lnTo>
                        <a:pt x="1118" y="1340"/>
                      </a:lnTo>
                      <a:lnTo>
                        <a:pt x="1101" y="1350"/>
                      </a:lnTo>
                      <a:lnTo>
                        <a:pt x="1083" y="1360"/>
                      </a:lnTo>
                      <a:lnTo>
                        <a:pt x="1064" y="1367"/>
                      </a:lnTo>
                      <a:lnTo>
                        <a:pt x="1045" y="1376"/>
                      </a:lnTo>
                      <a:lnTo>
                        <a:pt x="1026" y="1384"/>
                      </a:lnTo>
                      <a:lnTo>
                        <a:pt x="1006" y="1391"/>
                      </a:lnTo>
                      <a:lnTo>
                        <a:pt x="986" y="1397"/>
                      </a:lnTo>
                      <a:lnTo>
                        <a:pt x="966" y="1403"/>
                      </a:lnTo>
                      <a:lnTo>
                        <a:pt x="945" y="1409"/>
                      </a:lnTo>
                      <a:lnTo>
                        <a:pt x="924" y="1413"/>
                      </a:lnTo>
                      <a:lnTo>
                        <a:pt x="901" y="1417"/>
                      </a:lnTo>
                      <a:lnTo>
                        <a:pt x="880" y="1422"/>
                      </a:lnTo>
                      <a:lnTo>
                        <a:pt x="858" y="1424"/>
                      </a:lnTo>
                      <a:lnTo>
                        <a:pt x="835" y="1427"/>
                      </a:lnTo>
                      <a:lnTo>
                        <a:pt x="812" y="1429"/>
                      </a:lnTo>
                      <a:lnTo>
                        <a:pt x="789" y="1431"/>
                      </a:lnTo>
                      <a:lnTo>
                        <a:pt x="764" y="1431"/>
                      </a:lnTo>
                      <a:lnTo>
                        <a:pt x="741" y="1432"/>
                      </a:lnTo>
                      <a:lnTo>
                        <a:pt x="699" y="1431"/>
                      </a:lnTo>
                      <a:lnTo>
                        <a:pt x="659" y="1429"/>
                      </a:lnTo>
                      <a:lnTo>
                        <a:pt x="620" y="1424"/>
                      </a:lnTo>
                      <a:lnTo>
                        <a:pt x="582" y="1419"/>
                      </a:lnTo>
                      <a:lnTo>
                        <a:pt x="544" y="1412"/>
                      </a:lnTo>
                      <a:lnTo>
                        <a:pt x="508" y="1403"/>
                      </a:lnTo>
                      <a:lnTo>
                        <a:pt x="473" y="1393"/>
                      </a:lnTo>
                      <a:lnTo>
                        <a:pt x="438" y="1381"/>
                      </a:lnTo>
                      <a:lnTo>
                        <a:pt x="406" y="1367"/>
                      </a:lnTo>
                      <a:lnTo>
                        <a:pt x="374" y="1352"/>
                      </a:lnTo>
                      <a:lnTo>
                        <a:pt x="343" y="1335"/>
                      </a:lnTo>
                      <a:lnTo>
                        <a:pt x="313" y="1317"/>
                      </a:lnTo>
                      <a:lnTo>
                        <a:pt x="284" y="1297"/>
                      </a:lnTo>
                      <a:lnTo>
                        <a:pt x="256" y="1276"/>
                      </a:lnTo>
                      <a:lnTo>
                        <a:pt x="229" y="1253"/>
                      </a:lnTo>
                      <a:lnTo>
                        <a:pt x="202" y="1228"/>
                      </a:lnTo>
                      <a:lnTo>
                        <a:pt x="178" y="1203"/>
                      </a:lnTo>
                      <a:lnTo>
                        <a:pt x="156" y="1176"/>
                      </a:lnTo>
                      <a:lnTo>
                        <a:pt x="134" y="1148"/>
                      </a:lnTo>
                      <a:lnTo>
                        <a:pt x="114" y="1120"/>
                      </a:lnTo>
                      <a:lnTo>
                        <a:pt x="95" y="1090"/>
                      </a:lnTo>
                      <a:lnTo>
                        <a:pt x="80" y="1060"/>
                      </a:lnTo>
                      <a:lnTo>
                        <a:pt x="64" y="1030"/>
                      </a:lnTo>
                      <a:lnTo>
                        <a:pt x="51" y="998"/>
                      </a:lnTo>
                      <a:lnTo>
                        <a:pt x="39" y="966"/>
                      </a:lnTo>
                      <a:lnTo>
                        <a:pt x="29" y="932"/>
                      </a:lnTo>
                      <a:lnTo>
                        <a:pt x="20" y="899"/>
                      </a:lnTo>
                      <a:lnTo>
                        <a:pt x="13" y="863"/>
                      </a:lnTo>
                      <a:lnTo>
                        <a:pt x="8" y="828"/>
                      </a:lnTo>
                      <a:lnTo>
                        <a:pt x="3" y="791"/>
                      </a:lnTo>
                      <a:lnTo>
                        <a:pt x="1" y="754"/>
                      </a:lnTo>
                      <a:lnTo>
                        <a:pt x="0" y="715"/>
                      </a:lnTo>
                      <a:lnTo>
                        <a:pt x="1" y="678"/>
                      </a:lnTo>
                      <a:lnTo>
                        <a:pt x="3" y="641"/>
                      </a:lnTo>
                      <a:lnTo>
                        <a:pt x="8" y="605"/>
                      </a:lnTo>
                      <a:lnTo>
                        <a:pt x="13" y="570"/>
                      </a:lnTo>
                      <a:lnTo>
                        <a:pt x="20" y="535"/>
                      </a:lnTo>
                      <a:lnTo>
                        <a:pt x="29" y="502"/>
                      </a:lnTo>
                      <a:lnTo>
                        <a:pt x="39" y="469"/>
                      </a:lnTo>
                      <a:lnTo>
                        <a:pt x="50" y="436"/>
                      </a:lnTo>
                      <a:lnTo>
                        <a:pt x="63" y="405"/>
                      </a:lnTo>
                      <a:lnTo>
                        <a:pt x="79" y="374"/>
                      </a:lnTo>
                      <a:lnTo>
                        <a:pt x="94" y="344"/>
                      </a:lnTo>
                      <a:lnTo>
                        <a:pt x="112" y="315"/>
                      </a:lnTo>
                      <a:lnTo>
                        <a:pt x="132" y="287"/>
                      </a:lnTo>
                      <a:lnTo>
                        <a:pt x="153" y="259"/>
                      </a:lnTo>
                      <a:lnTo>
                        <a:pt x="176" y="233"/>
                      </a:lnTo>
                      <a:lnTo>
                        <a:pt x="200" y="206"/>
                      </a:lnTo>
                      <a:lnTo>
                        <a:pt x="226" y="182"/>
                      </a:lnTo>
                      <a:lnTo>
                        <a:pt x="251" y="158"/>
                      </a:lnTo>
                      <a:lnTo>
                        <a:pt x="278" y="136"/>
                      </a:lnTo>
                      <a:lnTo>
                        <a:pt x="306" y="116"/>
                      </a:lnTo>
                      <a:lnTo>
                        <a:pt x="335" y="97"/>
                      </a:lnTo>
                      <a:lnTo>
                        <a:pt x="365" y="80"/>
                      </a:lnTo>
                      <a:lnTo>
                        <a:pt x="396" y="65"/>
                      </a:lnTo>
                      <a:lnTo>
                        <a:pt x="427" y="51"/>
                      </a:lnTo>
                      <a:lnTo>
                        <a:pt x="459" y="39"/>
                      </a:lnTo>
                      <a:lnTo>
                        <a:pt x="493" y="29"/>
                      </a:lnTo>
                      <a:lnTo>
                        <a:pt x="527" y="20"/>
                      </a:lnTo>
                      <a:lnTo>
                        <a:pt x="563" y="12"/>
                      </a:lnTo>
                      <a:lnTo>
                        <a:pt x="600" y="7"/>
                      </a:lnTo>
                      <a:lnTo>
                        <a:pt x="636" y="4"/>
                      </a:lnTo>
                      <a:lnTo>
                        <a:pt x="674" y="1"/>
                      </a:lnTo>
                      <a:lnTo>
                        <a:pt x="713" y="0"/>
                      </a:lnTo>
                      <a:lnTo>
                        <a:pt x="751" y="1"/>
                      </a:lnTo>
                      <a:lnTo>
                        <a:pt x="787" y="4"/>
                      </a:lnTo>
                      <a:lnTo>
                        <a:pt x="822" y="7"/>
                      </a:lnTo>
                      <a:lnTo>
                        <a:pt x="857" y="12"/>
                      </a:lnTo>
                      <a:lnTo>
                        <a:pt x="890" y="20"/>
                      </a:lnTo>
                      <a:lnTo>
                        <a:pt x="922" y="29"/>
                      </a:lnTo>
                      <a:lnTo>
                        <a:pt x="955" y="39"/>
                      </a:lnTo>
                      <a:lnTo>
                        <a:pt x="986" y="51"/>
                      </a:lnTo>
                      <a:lnTo>
                        <a:pt x="1016" y="65"/>
                      </a:lnTo>
                      <a:lnTo>
                        <a:pt x="1045" y="80"/>
                      </a:lnTo>
                      <a:lnTo>
                        <a:pt x="1074" y="97"/>
                      </a:lnTo>
                      <a:lnTo>
                        <a:pt x="1102" y="116"/>
                      </a:lnTo>
                      <a:lnTo>
                        <a:pt x="1128" y="136"/>
                      </a:lnTo>
                      <a:lnTo>
                        <a:pt x="1154" y="158"/>
                      </a:lnTo>
                      <a:lnTo>
                        <a:pt x="1178" y="182"/>
                      </a:lnTo>
                      <a:lnTo>
                        <a:pt x="1203" y="206"/>
                      </a:lnTo>
                      <a:lnTo>
                        <a:pt x="1226" y="233"/>
                      </a:lnTo>
                      <a:lnTo>
                        <a:pt x="1249" y="259"/>
                      </a:lnTo>
                      <a:lnTo>
                        <a:pt x="1269" y="287"/>
                      </a:lnTo>
                      <a:lnTo>
                        <a:pt x="1287" y="315"/>
                      </a:lnTo>
                      <a:lnTo>
                        <a:pt x="1305" y="344"/>
                      </a:lnTo>
                      <a:lnTo>
                        <a:pt x="1321" y="374"/>
                      </a:lnTo>
                      <a:lnTo>
                        <a:pt x="1335" y="405"/>
                      </a:lnTo>
                      <a:lnTo>
                        <a:pt x="1349" y="436"/>
                      </a:lnTo>
                      <a:lnTo>
                        <a:pt x="1360" y="469"/>
                      </a:lnTo>
                      <a:lnTo>
                        <a:pt x="1370" y="502"/>
                      </a:lnTo>
                      <a:lnTo>
                        <a:pt x="1378" y="535"/>
                      </a:lnTo>
                      <a:lnTo>
                        <a:pt x="1385" y="570"/>
                      </a:lnTo>
                      <a:lnTo>
                        <a:pt x="1390" y="605"/>
                      </a:lnTo>
                      <a:lnTo>
                        <a:pt x="1394" y="641"/>
                      </a:lnTo>
                      <a:lnTo>
                        <a:pt x="1397" y="678"/>
                      </a:lnTo>
                      <a:lnTo>
                        <a:pt x="1398" y="715"/>
                      </a:lnTo>
                      <a:lnTo>
                        <a:pt x="1397" y="747"/>
                      </a:lnTo>
                      <a:lnTo>
                        <a:pt x="1394" y="780"/>
                      </a:lnTo>
                      <a:lnTo>
                        <a:pt x="1390" y="818"/>
                      </a:lnTo>
                      <a:lnTo>
                        <a:pt x="1383" y="859"/>
                      </a:lnTo>
                      <a:close/>
                      <a:moveTo>
                        <a:pt x="359" y="589"/>
                      </a:moveTo>
                      <a:lnTo>
                        <a:pt x="1048" y="589"/>
                      </a:lnTo>
                      <a:lnTo>
                        <a:pt x="1045" y="572"/>
                      </a:lnTo>
                      <a:lnTo>
                        <a:pt x="1040" y="556"/>
                      </a:lnTo>
                      <a:lnTo>
                        <a:pt x="1035" y="541"/>
                      </a:lnTo>
                      <a:lnTo>
                        <a:pt x="1030" y="525"/>
                      </a:lnTo>
                      <a:lnTo>
                        <a:pt x="1024" y="512"/>
                      </a:lnTo>
                      <a:lnTo>
                        <a:pt x="1018" y="497"/>
                      </a:lnTo>
                      <a:lnTo>
                        <a:pt x="1010" y="484"/>
                      </a:lnTo>
                      <a:lnTo>
                        <a:pt x="1004" y="471"/>
                      </a:lnTo>
                      <a:lnTo>
                        <a:pt x="996" y="459"/>
                      </a:lnTo>
                      <a:lnTo>
                        <a:pt x="987" y="446"/>
                      </a:lnTo>
                      <a:lnTo>
                        <a:pt x="978" y="435"/>
                      </a:lnTo>
                      <a:lnTo>
                        <a:pt x="969" y="424"/>
                      </a:lnTo>
                      <a:lnTo>
                        <a:pt x="959" y="414"/>
                      </a:lnTo>
                      <a:lnTo>
                        <a:pt x="949" y="404"/>
                      </a:lnTo>
                      <a:lnTo>
                        <a:pt x="938" y="394"/>
                      </a:lnTo>
                      <a:lnTo>
                        <a:pt x="927" y="385"/>
                      </a:lnTo>
                      <a:lnTo>
                        <a:pt x="916" y="376"/>
                      </a:lnTo>
                      <a:lnTo>
                        <a:pt x="905" y="368"/>
                      </a:lnTo>
                      <a:lnTo>
                        <a:pt x="892" y="361"/>
                      </a:lnTo>
                      <a:lnTo>
                        <a:pt x="880" y="354"/>
                      </a:lnTo>
                      <a:lnTo>
                        <a:pt x="868" y="347"/>
                      </a:lnTo>
                      <a:lnTo>
                        <a:pt x="856" y="342"/>
                      </a:lnTo>
                      <a:lnTo>
                        <a:pt x="842" y="337"/>
                      </a:lnTo>
                      <a:lnTo>
                        <a:pt x="829" y="332"/>
                      </a:lnTo>
                      <a:lnTo>
                        <a:pt x="816" y="328"/>
                      </a:lnTo>
                      <a:lnTo>
                        <a:pt x="802" y="324"/>
                      </a:lnTo>
                      <a:lnTo>
                        <a:pt x="788" y="322"/>
                      </a:lnTo>
                      <a:lnTo>
                        <a:pt x="773" y="318"/>
                      </a:lnTo>
                      <a:lnTo>
                        <a:pt x="759" y="317"/>
                      </a:lnTo>
                      <a:lnTo>
                        <a:pt x="744" y="316"/>
                      </a:lnTo>
                      <a:lnTo>
                        <a:pt x="729" y="315"/>
                      </a:lnTo>
                      <a:lnTo>
                        <a:pt x="713" y="315"/>
                      </a:lnTo>
                      <a:lnTo>
                        <a:pt x="696" y="315"/>
                      </a:lnTo>
                      <a:lnTo>
                        <a:pt x="679" y="316"/>
                      </a:lnTo>
                      <a:lnTo>
                        <a:pt x="663" y="317"/>
                      </a:lnTo>
                      <a:lnTo>
                        <a:pt x="646" y="319"/>
                      </a:lnTo>
                      <a:lnTo>
                        <a:pt x="631" y="322"/>
                      </a:lnTo>
                      <a:lnTo>
                        <a:pt x="615" y="325"/>
                      </a:lnTo>
                      <a:lnTo>
                        <a:pt x="600" y="328"/>
                      </a:lnTo>
                      <a:lnTo>
                        <a:pt x="585" y="333"/>
                      </a:lnTo>
                      <a:lnTo>
                        <a:pt x="571" y="337"/>
                      </a:lnTo>
                      <a:lnTo>
                        <a:pt x="557" y="343"/>
                      </a:lnTo>
                      <a:lnTo>
                        <a:pt x="543" y="349"/>
                      </a:lnTo>
                      <a:lnTo>
                        <a:pt x="531" y="356"/>
                      </a:lnTo>
                      <a:lnTo>
                        <a:pt x="517" y="363"/>
                      </a:lnTo>
                      <a:lnTo>
                        <a:pt x="505" y="371"/>
                      </a:lnTo>
                      <a:lnTo>
                        <a:pt x="493" y="378"/>
                      </a:lnTo>
                      <a:lnTo>
                        <a:pt x="482" y="387"/>
                      </a:lnTo>
                      <a:lnTo>
                        <a:pt x="469" y="396"/>
                      </a:lnTo>
                      <a:lnTo>
                        <a:pt x="459" y="406"/>
                      </a:lnTo>
                      <a:lnTo>
                        <a:pt x="449" y="416"/>
                      </a:lnTo>
                      <a:lnTo>
                        <a:pt x="439" y="426"/>
                      </a:lnTo>
                      <a:lnTo>
                        <a:pt x="429" y="437"/>
                      </a:lnTo>
                      <a:lnTo>
                        <a:pt x="420" y="448"/>
                      </a:lnTo>
                      <a:lnTo>
                        <a:pt x="413" y="461"/>
                      </a:lnTo>
                      <a:lnTo>
                        <a:pt x="405" y="473"/>
                      </a:lnTo>
                      <a:lnTo>
                        <a:pt x="397" y="486"/>
                      </a:lnTo>
                      <a:lnTo>
                        <a:pt x="390" y="499"/>
                      </a:lnTo>
                      <a:lnTo>
                        <a:pt x="384" y="513"/>
                      </a:lnTo>
                      <a:lnTo>
                        <a:pt x="378" y="527"/>
                      </a:lnTo>
                      <a:lnTo>
                        <a:pt x="373" y="542"/>
                      </a:lnTo>
                      <a:lnTo>
                        <a:pt x="368" y="556"/>
                      </a:lnTo>
                      <a:lnTo>
                        <a:pt x="364" y="572"/>
                      </a:lnTo>
                      <a:lnTo>
                        <a:pt x="359" y="5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23"/>
                <p:cNvSpPr/>
                <p:nvPr/>
              </p:nvSpPr>
              <p:spPr>
                <a:xfrm>
                  <a:off x="5212798" y="2089566"/>
                  <a:ext cx="263524" cy="307975"/>
                </a:xfrm>
                <a:custGeom>
                  <a:rect b="b" l="l" r="r" t="t"/>
                  <a:pathLst>
                    <a:path extrusionOk="0" h="1356" w="1162">
                      <a:moveTo>
                        <a:pt x="973" y="662"/>
                      </a:moveTo>
                      <a:lnTo>
                        <a:pt x="996" y="673"/>
                      </a:lnTo>
                      <a:lnTo>
                        <a:pt x="1018" y="686"/>
                      </a:lnTo>
                      <a:lnTo>
                        <a:pt x="1038" y="701"/>
                      </a:lnTo>
                      <a:lnTo>
                        <a:pt x="1057" y="715"/>
                      </a:lnTo>
                      <a:lnTo>
                        <a:pt x="1073" y="731"/>
                      </a:lnTo>
                      <a:lnTo>
                        <a:pt x="1089" y="749"/>
                      </a:lnTo>
                      <a:lnTo>
                        <a:pt x="1102" y="766"/>
                      </a:lnTo>
                      <a:lnTo>
                        <a:pt x="1116" y="785"/>
                      </a:lnTo>
                      <a:lnTo>
                        <a:pt x="1127" y="804"/>
                      </a:lnTo>
                      <a:lnTo>
                        <a:pt x="1136" y="825"/>
                      </a:lnTo>
                      <a:lnTo>
                        <a:pt x="1144" y="848"/>
                      </a:lnTo>
                      <a:lnTo>
                        <a:pt x="1151" y="870"/>
                      </a:lnTo>
                      <a:lnTo>
                        <a:pt x="1156" y="893"/>
                      </a:lnTo>
                      <a:lnTo>
                        <a:pt x="1159" y="918"/>
                      </a:lnTo>
                      <a:lnTo>
                        <a:pt x="1161" y="944"/>
                      </a:lnTo>
                      <a:lnTo>
                        <a:pt x="1162" y="970"/>
                      </a:lnTo>
                      <a:lnTo>
                        <a:pt x="1162" y="992"/>
                      </a:lnTo>
                      <a:lnTo>
                        <a:pt x="1160" y="1013"/>
                      </a:lnTo>
                      <a:lnTo>
                        <a:pt x="1158" y="1033"/>
                      </a:lnTo>
                      <a:lnTo>
                        <a:pt x="1154" y="1053"/>
                      </a:lnTo>
                      <a:lnTo>
                        <a:pt x="1151" y="1072"/>
                      </a:lnTo>
                      <a:lnTo>
                        <a:pt x="1146" y="1091"/>
                      </a:lnTo>
                      <a:lnTo>
                        <a:pt x="1140" y="1109"/>
                      </a:lnTo>
                      <a:lnTo>
                        <a:pt x="1132" y="1127"/>
                      </a:lnTo>
                      <a:lnTo>
                        <a:pt x="1124" y="1145"/>
                      </a:lnTo>
                      <a:lnTo>
                        <a:pt x="1116" y="1161"/>
                      </a:lnTo>
                      <a:lnTo>
                        <a:pt x="1107" y="1177"/>
                      </a:lnTo>
                      <a:lnTo>
                        <a:pt x="1096" y="1193"/>
                      </a:lnTo>
                      <a:lnTo>
                        <a:pt x="1084" y="1208"/>
                      </a:lnTo>
                      <a:lnTo>
                        <a:pt x="1071" y="1223"/>
                      </a:lnTo>
                      <a:lnTo>
                        <a:pt x="1058" y="1236"/>
                      </a:lnTo>
                      <a:lnTo>
                        <a:pt x="1043" y="1250"/>
                      </a:lnTo>
                      <a:lnTo>
                        <a:pt x="1029" y="1263"/>
                      </a:lnTo>
                      <a:lnTo>
                        <a:pt x="1012" y="1275"/>
                      </a:lnTo>
                      <a:lnTo>
                        <a:pt x="995" y="1286"/>
                      </a:lnTo>
                      <a:lnTo>
                        <a:pt x="979" y="1296"/>
                      </a:lnTo>
                      <a:lnTo>
                        <a:pt x="960" y="1306"/>
                      </a:lnTo>
                      <a:lnTo>
                        <a:pt x="941" y="1314"/>
                      </a:lnTo>
                      <a:lnTo>
                        <a:pt x="922" y="1323"/>
                      </a:lnTo>
                      <a:lnTo>
                        <a:pt x="901" y="1329"/>
                      </a:lnTo>
                      <a:lnTo>
                        <a:pt x="880" y="1335"/>
                      </a:lnTo>
                      <a:lnTo>
                        <a:pt x="858" y="1340"/>
                      </a:lnTo>
                      <a:lnTo>
                        <a:pt x="835" y="1345"/>
                      </a:lnTo>
                      <a:lnTo>
                        <a:pt x="812" y="1349"/>
                      </a:lnTo>
                      <a:lnTo>
                        <a:pt x="788" y="1352"/>
                      </a:lnTo>
                      <a:lnTo>
                        <a:pt x="763" y="1354"/>
                      </a:lnTo>
                      <a:lnTo>
                        <a:pt x="737" y="1355"/>
                      </a:lnTo>
                      <a:lnTo>
                        <a:pt x="712" y="1356"/>
                      </a:lnTo>
                      <a:lnTo>
                        <a:pt x="0" y="1356"/>
                      </a:lnTo>
                      <a:lnTo>
                        <a:pt x="0" y="0"/>
                      </a:lnTo>
                      <a:lnTo>
                        <a:pt x="657" y="0"/>
                      </a:lnTo>
                      <a:lnTo>
                        <a:pt x="683" y="0"/>
                      </a:lnTo>
                      <a:lnTo>
                        <a:pt x="708" y="1"/>
                      </a:lnTo>
                      <a:lnTo>
                        <a:pt x="733" y="3"/>
                      </a:lnTo>
                      <a:lnTo>
                        <a:pt x="757" y="7"/>
                      </a:lnTo>
                      <a:lnTo>
                        <a:pt x="779" y="10"/>
                      </a:lnTo>
                      <a:lnTo>
                        <a:pt x="803" y="14"/>
                      </a:lnTo>
                      <a:lnTo>
                        <a:pt x="824" y="20"/>
                      </a:lnTo>
                      <a:lnTo>
                        <a:pt x="845" y="27"/>
                      </a:lnTo>
                      <a:lnTo>
                        <a:pt x="865" y="33"/>
                      </a:lnTo>
                      <a:lnTo>
                        <a:pt x="885" y="41"/>
                      </a:lnTo>
                      <a:lnTo>
                        <a:pt x="904" y="50"/>
                      </a:lnTo>
                      <a:lnTo>
                        <a:pt x="922" y="59"/>
                      </a:lnTo>
                      <a:lnTo>
                        <a:pt x="939" y="70"/>
                      </a:lnTo>
                      <a:lnTo>
                        <a:pt x="955" y="81"/>
                      </a:lnTo>
                      <a:lnTo>
                        <a:pt x="972" y="92"/>
                      </a:lnTo>
                      <a:lnTo>
                        <a:pt x="986" y="106"/>
                      </a:lnTo>
                      <a:lnTo>
                        <a:pt x="1001" y="119"/>
                      </a:lnTo>
                      <a:lnTo>
                        <a:pt x="1014" y="132"/>
                      </a:lnTo>
                      <a:lnTo>
                        <a:pt x="1028" y="147"/>
                      </a:lnTo>
                      <a:lnTo>
                        <a:pt x="1039" y="161"/>
                      </a:lnTo>
                      <a:lnTo>
                        <a:pt x="1050" y="177"/>
                      </a:lnTo>
                      <a:lnTo>
                        <a:pt x="1059" y="192"/>
                      </a:lnTo>
                      <a:lnTo>
                        <a:pt x="1068" y="209"/>
                      </a:lnTo>
                      <a:lnTo>
                        <a:pt x="1075" y="226"/>
                      </a:lnTo>
                      <a:lnTo>
                        <a:pt x="1083" y="244"/>
                      </a:lnTo>
                      <a:lnTo>
                        <a:pt x="1089" y="261"/>
                      </a:lnTo>
                      <a:lnTo>
                        <a:pt x="1094" y="280"/>
                      </a:lnTo>
                      <a:lnTo>
                        <a:pt x="1098" y="300"/>
                      </a:lnTo>
                      <a:lnTo>
                        <a:pt x="1101" y="319"/>
                      </a:lnTo>
                      <a:lnTo>
                        <a:pt x="1103" y="340"/>
                      </a:lnTo>
                      <a:lnTo>
                        <a:pt x="1106" y="360"/>
                      </a:lnTo>
                      <a:lnTo>
                        <a:pt x="1106" y="383"/>
                      </a:lnTo>
                      <a:lnTo>
                        <a:pt x="1106" y="404"/>
                      </a:lnTo>
                      <a:lnTo>
                        <a:pt x="1103" y="426"/>
                      </a:lnTo>
                      <a:lnTo>
                        <a:pt x="1101" y="446"/>
                      </a:lnTo>
                      <a:lnTo>
                        <a:pt x="1098" y="467"/>
                      </a:lnTo>
                      <a:lnTo>
                        <a:pt x="1093" y="486"/>
                      </a:lnTo>
                      <a:lnTo>
                        <a:pt x="1087" y="505"/>
                      </a:lnTo>
                      <a:lnTo>
                        <a:pt x="1080" y="524"/>
                      </a:lnTo>
                      <a:lnTo>
                        <a:pt x="1072" y="542"/>
                      </a:lnTo>
                      <a:lnTo>
                        <a:pt x="1064" y="558"/>
                      </a:lnTo>
                      <a:lnTo>
                        <a:pt x="1054" y="575"/>
                      </a:lnTo>
                      <a:lnTo>
                        <a:pt x="1043" y="591"/>
                      </a:lnTo>
                      <a:lnTo>
                        <a:pt x="1031" y="606"/>
                      </a:lnTo>
                      <a:lnTo>
                        <a:pt x="1019" y="621"/>
                      </a:lnTo>
                      <a:lnTo>
                        <a:pt x="1004" y="635"/>
                      </a:lnTo>
                      <a:lnTo>
                        <a:pt x="990" y="649"/>
                      </a:lnTo>
                      <a:lnTo>
                        <a:pt x="973" y="662"/>
                      </a:lnTo>
                      <a:close/>
                      <a:moveTo>
                        <a:pt x="625" y="287"/>
                      </a:moveTo>
                      <a:lnTo>
                        <a:pt x="328" y="287"/>
                      </a:lnTo>
                      <a:lnTo>
                        <a:pt x="328" y="532"/>
                      </a:lnTo>
                      <a:lnTo>
                        <a:pt x="625" y="532"/>
                      </a:lnTo>
                      <a:lnTo>
                        <a:pt x="643" y="531"/>
                      </a:lnTo>
                      <a:lnTo>
                        <a:pt x="659" y="530"/>
                      </a:lnTo>
                      <a:lnTo>
                        <a:pt x="675" y="527"/>
                      </a:lnTo>
                      <a:lnTo>
                        <a:pt x="689" y="524"/>
                      </a:lnTo>
                      <a:lnTo>
                        <a:pt x="703" y="520"/>
                      </a:lnTo>
                      <a:lnTo>
                        <a:pt x="715" y="514"/>
                      </a:lnTo>
                      <a:lnTo>
                        <a:pt x="726" y="508"/>
                      </a:lnTo>
                      <a:lnTo>
                        <a:pt x="736" y="501"/>
                      </a:lnTo>
                      <a:lnTo>
                        <a:pt x="745" y="493"/>
                      </a:lnTo>
                      <a:lnTo>
                        <a:pt x="753" y="484"/>
                      </a:lnTo>
                      <a:lnTo>
                        <a:pt x="758" y="474"/>
                      </a:lnTo>
                      <a:lnTo>
                        <a:pt x="764" y="463"/>
                      </a:lnTo>
                      <a:lnTo>
                        <a:pt x="768" y="451"/>
                      </a:lnTo>
                      <a:lnTo>
                        <a:pt x="771" y="438"/>
                      </a:lnTo>
                      <a:lnTo>
                        <a:pt x="773" y="424"/>
                      </a:lnTo>
                      <a:lnTo>
                        <a:pt x="774" y="409"/>
                      </a:lnTo>
                      <a:lnTo>
                        <a:pt x="773" y="395"/>
                      </a:lnTo>
                      <a:lnTo>
                        <a:pt x="771" y="380"/>
                      </a:lnTo>
                      <a:lnTo>
                        <a:pt x="768" y="368"/>
                      </a:lnTo>
                      <a:lnTo>
                        <a:pt x="764" y="356"/>
                      </a:lnTo>
                      <a:lnTo>
                        <a:pt x="758" y="345"/>
                      </a:lnTo>
                      <a:lnTo>
                        <a:pt x="753" y="335"/>
                      </a:lnTo>
                      <a:lnTo>
                        <a:pt x="745" y="326"/>
                      </a:lnTo>
                      <a:lnTo>
                        <a:pt x="736" y="318"/>
                      </a:lnTo>
                      <a:lnTo>
                        <a:pt x="726" y="310"/>
                      </a:lnTo>
                      <a:lnTo>
                        <a:pt x="715" y="305"/>
                      </a:lnTo>
                      <a:lnTo>
                        <a:pt x="703" y="299"/>
                      </a:lnTo>
                      <a:lnTo>
                        <a:pt x="689" y="295"/>
                      </a:lnTo>
                      <a:lnTo>
                        <a:pt x="675" y="291"/>
                      </a:lnTo>
                      <a:lnTo>
                        <a:pt x="659" y="289"/>
                      </a:lnTo>
                      <a:lnTo>
                        <a:pt x="643" y="288"/>
                      </a:lnTo>
                      <a:lnTo>
                        <a:pt x="625" y="287"/>
                      </a:lnTo>
                      <a:close/>
                      <a:moveTo>
                        <a:pt x="328" y="1060"/>
                      </a:moveTo>
                      <a:lnTo>
                        <a:pt x="670" y="1060"/>
                      </a:lnTo>
                      <a:lnTo>
                        <a:pt x="689" y="1059"/>
                      </a:lnTo>
                      <a:lnTo>
                        <a:pt x="706" y="1058"/>
                      </a:lnTo>
                      <a:lnTo>
                        <a:pt x="722" y="1056"/>
                      </a:lnTo>
                      <a:lnTo>
                        <a:pt x="737" y="1052"/>
                      </a:lnTo>
                      <a:lnTo>
                        <a:pt x="750" y="1048"/>
                      </a:lnTo>
                      <a:lnTo>
                        <a:pt x="763" y="1041"/>
                      </a:lnTo>
                      <a:lnTo>
                        <a:pt x="774" y="1036"/>
                      </a:lnTo>
                      <a:lnTo>
                        <a:pt x="784" y="1028"/>
                      </a:lnTo>
                      <a:lnTo>
                        <a:pt x="793" y="1019"/>
                      </a:lnTo>
                      <a:lnTo>
                        <a:pt x="801" y="1009"/>
                      </a:lnTo>
                      <a:lnTo>
                        <a:pt x="807" y="999"/>
                      </a:lnTo>
                      <a:lnTo>
                        <a:pt x="813" y="987"/>
                      </a:lnTo>
                      <a:lnTo>
                        <a:pt x="816" y="974"/>
                      </a:lnTo>
                      <a:lnTo>
                        <a:pt x="819" y="960"/>
                      </a:lnTo>
                      <a:lnTo>
                        <a:pt x="822" y="946"/>
                      </a:lnTo>
                      <a:lnTo>
                        <a:pt x="822" y="930"/>
                      </a:lnTo>
                      <a:lnTo>
                        <a:pt x="822" y="916"/>
                      </a:lnTo>
                      <a:lnTo>
                        <a:pt x="819" y="903"/>
                      </a:lnTo>
                      <a:lnTo>
                        <a:pt x="816" y="891"/>
                      </a:lnTo>
                      <a:lnTo>
                        <a:pt x="812" y="879"/>
                      </a:lnTo>
                      <a:lnTo>
                        <a:pt x="806" y="869"/>
                      </a:lnTo>
                      <a:lnTo>
                        <a:pt x="799" y="858"/>
                      </a:lnTo>
                      <a:lnTo>
                        <a:pt x="791" y="849"/>
                      </a:lnTo>
                      <a:lnTo>
                        <a:pt x="782" y="841"/>
                      </a:lnTo>
                      <a:lnTo>
                        <a:pt x="771" y="833"/>
                      </a:lnTo>
                      <a:lnTo>
                        <a:pt x="759" y="827"/>
                      </a:lnTo>
                      <a:lnTo>
                        <a:pt x="747" y="821"/>
                      </a:lnTo>
                      <a:lnTo>
                        <a:pt x="734" y="817"/>
                      </a:lnTo>
                      <a:lnTo>
                        <a:pt x="719" y="812"/>
                      </a:lnTo>
                      <a:lnTo>
                        <a:pt x="704" y="810"/>
                      </a:lnTo>
                      <a:lnTo>
                        <a:pt x="688" y="809"/>
                      </a:lnTo>
                      <a:lnTo>
                        <a:pt x="670" y="808"/>
                      </a:lnTo>
                      <a:lnTo>
                        <a:pt x="328" y="808"/>
                      </a:lnTo>
                      <a:lnTo>
                        <a:pt x="328" y="10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23"/>
                <p:cNvSpPr/>
                <p:nvPr/>
              </p:nvSpPr>
              <p:spPr>
                <a:xfrm>
                  <a:off x="5509660" y="2081629"/>
                  <a:ext cx="315914" cy="323850"/>
                </a:xfrm>
                <a:custGeom>
                  <a:rect b="b" l="l" r="r" t="t"/>
                  <a:pathLst>
                    <a:path extrusionOk="0" h="1432" w="1397">
                      <a:moveTo>
                        <a:pt x="1384" y="859"/>
                      </a:moveTo>
                      <a:lnTo>
                        <a:pt x="365" y="859"/>
                      </a:lnTo>
                      <a:lnTo>
                        <a:pt x="370" y="876"/>
                      </a:lnTo>
                      <a:lnTo>
                        <a:pt x="374" y="890"/>
                      </a:lnTo>
                      <a:lnTo>
                        <a:pt x="380" y="905"/>
                      </a:lnTo>
                      <a:lnTo>
                        <a:pt x="385" y="919"/>
                      </a:lnTo>
                      <a:lnTo>
                        <a:pt x="392" y="932"/>
                      </a:lnTo>
                      <a:lnTo>
                        <a:pt x="399" y="946"/>
                      </a:lnTo>
                      <a:lnTo>
                        <a:pt x="407" y="959"/>
                      </a:lnTo>
                      <a:lnTo>
                        <a:pt x="414" y="971"/>
                      </a:lnTo>
                      <a:lnTo>
                        <a:pt x="422" y="982"/>
                      </a:lnTo>
                      <a:lnTo>
                        <a:pt x="431" y="994"/>
                      </a:lnTo>
                      <a:lnTo>
                        <a:pt x="441" y="1005"/>
                      </a:lnTo>
                      <a:lnTo>
                        <a:pt x="450" y="1015"/>
                      </a:lnTo>
                      <a:lnTo>
                        <a:pt x="461" y="1025"/>
                      </a:lnTo>
                      <a:lnTo>
                        <a:pt x="471" y="1034"/>
                      </a:lnTo>
                      <a:lnTo>
                        <a:pt x="482" y="1043"/>
                      </a:lnTo>
                      <a:lnTo>
                        <a:pt x="494" y="1050"/>
                      </a:lnTo>
                      <a:lnTo>
                        <a:pt x="507" y="1058"/>
                      </a:lnTo>
                      <a:lnTo>
                        <a:pt x="519" y="1066"/>
                      </a:lnTo>
                      <a:lnTo>
                        <a:pt x="532" y="1073"/>
                      </a:lnTo>
                      <a:lnTo>
                        <a:pt x="546" y="1078"/>
                      </a:lnTo>
                      <a:lnTo>
                        <a:pt x="560" y="1084"/>
                      </a:lnTo>
                      <a:lnTo>
                        <a:pt x="575" y="1089"/>
                      </a:lnTo>
                      <a:lnTo>
                        <a:pt x="589" y="1094"/>
                      </a:lnTo>
                      <a:lnTo>
                        <a:pt x="605" y="1098"/>
                      </a:lnTo>
                      <a:lnTo>
                        <a:pt x="620" y="1103"/>
                      </a:lnTo>
                      <a:lnTo>
                        <a:pt x="637" y="1106"/>
                      </a:lnTo>
                      <a:lnTo>
                        <a:pt x="654" y="1108"/>
                      </a:lnTo>
                      <a:lnTo>
                        <a:pt x="671" y="1110"/>
                      </a:lnTo>
                      <a:lnTo>
                        <a:pt x="708" y="1114"/>
                      </a:lnTo>
                      <a:lnTo>
                        <a:pt x="746" y="1115"/>
                      </a:lnTo>
                      <a:lnTo>
                        <a:pt x="771" y="1114"/>
                      </a:lnTo>
                      <a:lnTo>
                        <a:pt x="795" y="1113"/>
                      </a:lnTo>
                      <a:lnTo>
                        <a:pt x="817" y="1109"/>
                      </a:lnTo>
                      <a:lnTo>
                        <a:pt x="840" y="1106"/>
                      </a:lnTo>
                      <a:lnTo>
                        <a:pt x="862" y="1101"/>
                      </a:lnTo>
                      <a:lnTo>
                        <a:pt x="883" y="1095"/>
                      </a:lnTo>
                      <a:lnTo>
                        <a:pt x="903" y="1088"/>
                      </a:lnTo>
                      <a:lnTo>
                        <a:pt x="922" y="1080"/>
                      </a:lnTo>
                      <a:lnTo>
                        <a:pt x="941" y="1071"/>
                      </a:lnTo>
                      <a:lnTo>
                        <a:pt x="959" y="1061"/>
                      </a:lnTo>
                      <a:lnTo>
                        <a:pt x="975" y="1050"/>
                      </a:lnTo>
                      <a:lnTo>
                        <a:pt x="991" y="1038"/>
                      </a:lnTo>
                      <a:lnTo>
                        <a:pt x="1006" y="1025"/>
                      </a:lnTo>
                      <a:lnTo>
                        <a:pt x="1022" y="1010"/>
                      </a:lnTo>
                      <a:lnTo>
                        <a:pt x="1035" y="995"/>
                      </a:lnTo>
                      <a:lnTo>
                        <a:pt x="1049" y="979"/>
                      </a:lnTo>
                      <a:lnTo>
                        <a:pt x="1330" y="1142"/>
                      </a:lnTo>
                      <a:lnTo>
                        <a:pt x="1317" y="1159"/>
                      </a:lnTo>
                      <a:lnTo>
                        <a:pt x="1304" y="1177"/>
                      </a:lnTo>
                      <a:lnTo>
                        <a:pt x="1290" y="1194"/>
                      </a:lnTo>
                      <a:lnTo>
                        <a:pt x="1277" y="1209"/>
                      </a:lnTo>
                      <a:lnTo>
                        <a:pt x="1262" y="1225"/>
                      </a:lnTo>
                      <a:lnTo>
                        <a:pt x="1248" y="1241"/>
                      </a:lnTo>
                      <a:lnTo>
                        <a:pt x="1234" y="1255"/>
                      </a:lnTo>
                      <a:lnTo>
                        <a:pt x="1218" y="1268"/>
                      </a:lnTo>
                      <a:lnTo>
                        <a:pt x="1202" y="1282"/>
                      </a:lnTo>
                      <a:lnTo>
                        <a:pt x="1187" y="1294"/>
                      </a:lnTo>
                      <a:lnTo>
                        <a:pt x="1170" y="1306"/>
                      </a:lnTo>
                      <a:lnTo>
                        <a:pt x="1153" y="1318"/>
                      </a:lnTo>
                      <a:lnTo>
                        <a:pt x="1136" y="1330"/>
                      </a:lnTo>
                      <a:lnTo>
                        <a:pt x="1119" y="1340"/>
                      </a:lnTo>
                      <a:lnTo>
                        <a:pt x="1101" y="1350"/>
                      </a:lnTo>
                      <a:lnTo>
                        <a:pt x="1082" y="1360"/>
                      </a:lnTo>
                      <a:lnTo>
                        <a:pt x="1064" y="1367"/>
                      </a:lnTo>
                      <a:lnTo>
                        <a:pt x="1045" y="1376"/>
                      </a:lnTo>
                      <a:lnTo>
                        <a:pt x="1025" y="1384"/>
                      </a:lnTo>
                      <a:lnTo>
                        <a:pt x="1006" y="1391"/>
                      </a:lnTo>
                      <a:lnTo>
                        <a:pt x="986" y="1397"/>
                      </a:lnTo>
                      <a:lnTo>
                        <a:pt x="965" y="1403"/>
                      </a:lnTo>
                      <a:lnTo>
                        <a:pt x="944" y="1409"/>
                      </a:lnTo>
                      <a:lnTo>
                        <a:pt x="923" y="1413"/>
                      </a:lnTo>
                      <a:lnTo>
                        <a:pt x="902" y="1417"/>
                      </a:lnTo>
                      <a:lnTo>
                        <a:pt x="880" y="1422"/>
                      </a:lnTo>
                      <a:lnTo>
                        <a:pt x="857" y="1424"/>
                      </a:lnTo>
                      <a:lnTo>
                        <a:pt x="835" y="1427"/>
                      </a:lnTo>
                      <a:lnTo>
                        <a:pt x="812" y="1429"/>
                      </a:lnTo>
                      <a:lnTo>
                        <a:pt x="788" y="1431"/>
                      </a:lnTo>
                      <a:lnTo>
                        <a:pt x="765" y="1431"/>
                      </a:lnTo>
                      <a:lnTo>
                        <a:pt x="740" y="1432"/>
                      </a:lnTo>
                      <a:lnTo>
                        <a:pt x="699" y="1431"/>
                      </a:lnTo>
                      <a:lnTo>
                        <a:pt x="659" y="1429"/>
                      </a:lnTo>
                      <a:lnTo>
                        <a:pt x="620" y="1424"/>
                      </a:lnTo>
                      <a:lnTo>
                        <a:pt x="581" y="1419"/>
                      </a:lnTo>
                      <a:lnTo>
                        <a:pt x="545" y="1412"/>
                      </a:lnTo>
                      <a:lnTo>
                        <a:pt x="508" y="1403"/>
                      </a:lnTo>
                      <a:lnTo>
                        <a:pt x="473" y="1393"/>
                      </a:lnTo>
                      <a:lnTo>
                        <a:pt x="439" y="1381"/>
                      </a:lnTo>
                      <a:lnTo>
                        <a:pt x="405" y="1367"/>
                      </a:lnTo>
                      <a:lnTo>
                        <a:pt x="373" y="1352"/>
                      </a:lnTo>
                      <a:lnTo>
                        <a:pt x="343" y="1335"/>
                      </a:lnTo>
                      <a:lnTo>
                        <a:pt x="313" y="1317"/>
                      </a:lnTo>
                      <a:lnTo>
                        <a:pt x="284" y="1297"/>
                      </a:lnTo>
                      <a:lnTo>
                        <a:pt x="256" y="1276"/>
                      </a:lnTo>
                      <a:lnTo>
                        <a:pt x="228" y="1253"/>
                      </a:lnTo>
                      <a:lnTo>
                        <a:pt x="203" y="1228"/>
                      </a:lnTo>
                      <a:lnTo>
                        <a:pt x="178" y="1203"/>
                      </a:lnTo>
                      <a:lnTo>
                        <a:pt x="155" y="1176"/>
                      </a:lnTo>
                      <a:lnTo>
                        <a:pt x="134" y="1148"/>
                      </a:lnTo>
                      <a:lnTo>
                        <a:pt x="114" y="1120"/>
                      </a:lnTo>
                      <a:lnTo>
                        <a:pt x="96" y="1090"/>
                      </a:lnTo>
                      <a:lnTo>
                        <a:pt x="79" y="1060"/>
                      </a:lnTo>
                      <a:lnTo>
                        <a:pt x="65" y="1030"/>
                      </a:lnTo>
                      <a:lnTo>
                        <a:pt x="52" y="998"/>
                      </a:lnTo>
                      <a:lnTo>
                        <a:pt x="39" y="966"/>
                      </a:lnTo>
                      <a:lnTo>
                        <a:pt x="29" y="932"/>
                      </a:lnTo>
                      <a:lnTo>
                        <a:pt x="20" y="899"/>
                      </a:lnTo>
                      <a:lnTo>
                        <a:pt x="13" y="863"/>
                      </a:lnTo>
                      <a:lnTo>
                        <a:pt x="7" y="828"/>
                      </a:lnTo>
                      <a:lnTo>
                        <a:pt x="4" y="791"/>
                      </a:lnTo>
                      <a:lnTo>
                        <a:pt x="1" y="754"/>
                      </a:lnTo>
                      <a:lnTo>
                        <a:pt x="0" y="715"/>
                      </a:lnTo>
                      <a:lnTo>
                        <a:pt x="1" y="678"/>
                      </a:lnTo>
                      <a:lnTo>
                        <a:pt x="4" y="641"/>
                      </a:lnTo>
                      <a:lnTo>
                        <a:pt x="7" y="605"/>
                      </a:lnTo>
                      <a:lnTo>
                        <a:pt x="13" y="570"/>
                      </a:lnTo>
                      <a:lnTo>
                        <a:pt x="20" y="535"/>
                      </a:lnTo>
                      <a:lnTo>
                        <a:pt x="28" y="502"/>
                      </a:lnTo>
                      <a:lnTo>
                        <a:pt x="38" y="469"/>
                      </a:lnTo>
                      <a:lnTo>
                        <a:pt x="50" y="436"/>
                      </a:lnTo>
                      <a:lnTo>
                        <a:pt x="64" y="405"/>
                      </a:lnTo>
                      <a:lnTo>
                        <a:pt x="78" y="374"/>
                      </a:lnTo>
                      <a:lnTo>
                        <a:pt x="95" y="344"/>
                      </a:lnTo>
                      <a:lnTo>
                        <a:pt x="113" y="315"/>
                      </a:lnTo>
                      <a:lnTo>
                        <a:pt x="133" y="287"/>
                      </a:lnTo>
                      <a:lnTo>
                        <a:pt x="154" y="259"/>
                      </a:lnTo>
                      <a:lnTo>
                        <a:pt x="176" y="233"/>
                      </a:lnTo>
                      <a:lnTo>
                        <a:pt x="201" y="206"/>
                      </a:lnTo>
                      <a:lnTo>
                        <a:pt x="225" y="182"/>
                      </a:lnTo>
                      <a:lnTo>
                        <a:pt x="252" y="158"/>
                      </a:lnTo>
                      <a:lnTo>
                        <a:pt x="279" y="136"/>
                      </a:lnTo>
                      <a:lnTo>
                        <a:pt x="306" y="116"/>
                      </a:lnTo>
                      <a:lnTo>
                        <a:pt x="335" y="97"/>
                      </a:lnTo>
                      <a:lnTo>
                        <a:pt x="365" y="80"/>
                      </a:lnTo>
                      <a:lnTo>
                        <a:pt x="395" y="65"/>
                      </a:lnTo>
                      <a:lnTo>
                        <a:pt x="428" y="51"/>
                      </a:lnTo>
                      <a:lnTo>
                        <a:pt x="460" y="39"/>
                      </a:lnTo>
                      <a:lnTo>
                        <a:pt x="493" y="29"/>
                      </a:lnTo>
                      <a:lnTo>
                        <a:pt x="528" y="20"/>
                      </a:lnTo>
                      <a:lnTo>
                        <a:pt x="563" y="12"/>
                      </a:lnTo>
                      <a:lnTo>
                        <a:pt x="599" y="7"/>
                      </a:lnTo>
                      <a:lnTo>
                        <a:pt x="637" y="4"/>
                      </a:lnTo>
                      <a:lnTo>
                        <a:pt x="675" y="1"/>
                      </a:lnTo>
                      <a:lnTo>
                        <a:pt x="714" y="0"/>
                      </a:lnTo>
                      <a:lnTo>
                        <a:pt x="750" y="1"/>
                      </a:lnTo>
                      <a:lnTo>
                        <a:pt x="787" y="4"/>
                      </a:lnTo>
                      <a:lnTo>
                        <a:pt x="823" y="7"/>
                      </a:lnTo>
                      <a:lnTo>
                        <a:pt x="856" y="12"/>
                      </a:lnTo>
                      <a:lnTo>
                        <a:pt x="891" y="20"/>
                      </a:lnTo>
                      <a:lnTo>
                        <a:pt x="923" y="29"/>
                      </a:lnTo>
                      <a:lnTo>
                        <a:pt x="955" y="39"/>
                      </a:lnTo>
                      <a:lnTo>
                        <a:pt x="986" y="51"/>
                      </a:lnTo>
                      <a:lnTo>
                        <a:pt x="1016" y="65"/>
                      </a:lnTo>
                      <a:lnTo>
                        <a:pt x="1045" y="80"/>
                      </a:lnTo>
                      <a:lnTo>
                        <a:pt x="1073" y="97"/>
                      </a:lnTo>
                      <a:lnTo>
                        <a:pt x="1101" y="116"/>
                      </a:lnTo>
                      <a:lnTo>
                        <a:pt x="1128" y="136"/>
                      </a:lnTo>
                      <a:lnTo>
                        <a:pt x="1153" y="158"/>
                      </a:lnTo>
                      <a:lnTo>
                        <a:pt x="1179" y="182"/>
                      </a:lnTo>
                      <a:lnTo>
                        <a:pt x="1202" y="206"/>
                      </a:lnTo>
                      <a:lnTo>
                        <a:pt x="1227" y="233"/>
                      </a:lnTo>
                      <a:lnTo>
                        <a:pt x="1248" y="259"/>
                      </a:lnTo>
                      <a:lnTo>
                        <a:pt x="1269" y="287"/>
                      </a:lnTo>
                      <a:lnTo>
                        <a:pt x="1288" y="315"/>
                      </a:lnTo>
                      <a:lnTo>
                        <a:pt x="1306" y="344"/>
                      </a:lnTo>
                      <a:lnTo>
                        <a:pt x="1321" y="374"/>
                      </a:lnTo>
                      <a:lnTo>
                        <a:pt x="1336" y="405"/>
                      </a:lnTo>
                      <a:lnTo>
                        <a:pt x="1349" y="436"/>
                      </a:lnTo>
                      <a:lnTo>
                        <a:pt x="1360" y="469"/>
                      </a:lnTo>
                      <a:lnTo>
                        <a:pt x="1370" y="502"/>
                      </a:lnTo>
                      <a:lnTo>
                        <a:pt x="1378" y="535"/>
                      </a:lnTo>
                      <a:lnTo>
                        <a:pt x="1385" y="570"/>
                      </a:lnTo>
                      <a:lnTo>
                        <a:pt x="1390" y="605"/>
                      </a:lnTo>
                      <a:lnTo>
                        <a:pt x="1394" y="641"/>
                      </a:lnTo>
                      <a:lnTo>
                        <a:pt x="1397" y="678"/>
                      </a:lnTo>
                      <a:lnTo>
                        <a:pt x="1397" y="715"/>
                      </a:lnTo>
                      <a:lnTo>
                        <a:pt x="1396" y="747"/>
                      </a:lnTo>
                      <a:lnTo>
                        <a:pt x="1394" y="780"/>
                      </a:lnTo>
                      <a:lnTo>
                        <a:pt x="1389" y="818"/>
                      </a:lnTo>
                      <a:lnTo>
                        <a:pt x="1384" y="859"/>
                      </a:lnTo>
                      <a:close/>
                      <a:moveTo>
                        <a:pt x="360" y="589"/>
                      </a:moveTo>
                      <a:lnTo>
                        <a:pt x="1049" y="589"/>
                      </a:lnTo>
                      <a:lnTo>
                        <a:pt x="1044" y="572"/>
                      </a:lnTo>
                      <a:lnTo>
                        <a:pt x="1040" y="556"/>
                      </a:lnTo>
                      <a:lnTo>
                        <a:pt x="1035" y="541"/>
                      </a:lnTo>
                      <a:lnTo>
                        <a:pt x="1030" y="525"/>
                      </a:lnTo>
                      <a:lnTo>
                        <a:pt x="1024" y="512"/>
                      </a:lnTo>
                      <a:lnTo>
                        <a:pt x="1018" y="497"/>
                      </a:lnTo>
                      <a:lnTo>
                        <a:pt x="1011" y="484"/>
                      </a:lnTo>
                      <a:lnTo>
                        <a:pt x="1003" y="471"/>
                      </a:lnTo>
                      <a:lnTo>
                        <a:pt x="995" y="459"/>
                      </a:lnTo>
                      <a:lnTo>
                        <a:pt x="988" y="446"/>
                      </a:lnTo>
                      <a:lnTo>
                        <a:pt x="979" y="435"/>
                      </a:lnTo>
                      <a:lnTo>
                        <a:pt x="970" y="424"/>
                      </a:lnTo>
                      <a:lnTo>
                        <a:pt x="960" y="414"/>
                      </a:lnTo>
                      <a:lnTo>
                        <a:pt x="950" y="404"/>
                      </a:lnTo>
                      <a:lnTo>
                        <a:pt x="939" y="394"/>
                      </a:lnTo>
                      <a:lnTo>
                        <a:pt x="927" y="385"/>
                      </a:lnTo>
                      <a:lnTo>
                        <a:pt x="916" y="376"/>
                      </a:lnTo>
                      <a:lnTo>
                        <a:pt x="904" y="368"/>
                      </a:lnTo>
                      <a:lnTo>
                        <a:pt x="893" y="361"/>
                      </a:lnTo>
                      <a:lnTo>
                        <a:pt x="881" y="354"/>
                      </a:lnTo>
                      <a:lnTo>
                        <a:pt x="868" y="347"/>
                      </a:lnTo>
                      <a:lnTo>
                        <a:pt x="855" y="342"/>
                      </a:lnTo>
                      <a:lnTo>
                        <a:pt x="843" y="337"/>
                      </a:lnTo>
                      <a:lnTo>
                        <a:pt x="829" y="332"/>
                      </a:lnTo>
                      <a:lnTo>
                        <a:pt x="816" y="328"/>
                      </a:lnTo>
                      <a:lnTo>
                        <a:pt x="802" y="324"/>
                      </a:lnTo>
                      <a:lnTo>
                        <a:pt x="788" y="322"/>
                      </a:lnTo>
                      <a:lnTo>
                        <a:pt x="774" y="318"/>
                      </a:lnTo>
                      <a:lnTo>
                        <a:pt x="759" y="317"/>
                      </a:lnTo>
                      <a:lnTo>
                        <a:pt x="744" y="316"/>
                      </a:lnTo>
                      <a:lnTo>
                        <a:pt x="729" y="315"/>
                      </a:lnTo>
                      <a:lnTo>
                        <a:pt x="714" y="315"/>
                      </a:lnTo>
                      <a:lnTo>
                        <a:pt x="696" y="315"/>
                      </a:lnTo>
                      <a:lnTo>
                        <a:pt x="679" y="316"/>
                      </a:lnTo>
                      <a:lnTo>
                        <a:pt x="663" y="317"/>
                      </a:lnTo>
                      <a:lnTo>
                        <a:pt x="647" y="319"/>
                      </a:lnTo>
                      <a:lnTo>
                        <a:pt x="630" y="322"/>
                      </a:lnTo>
                      <a:lnTo>
                        <a:pt x="615" y="325"/>
                      </a:lnTo>
                      <a:lnTo>
                        <a:pt x="600" y="328"/>
                      </a:lnTo>
                      <a:lnTo>
                        <a:pt x="586" y="333"/>
                      </a:lnTo>
                      <a:lnTo>
                        <a:pt x="571" y="337"/>
                      </a:lnTo>
                      <a:lnTo>
                        <a:pt x="557" y="343"/>
                      </a:lnTo>
                      <a:lnTo>
                        <a:pt x="543" y="349"/>
                      </a:lnTo>
                      <a:lnTo>
                        <a:pt x="530" y="356"/>
                      </a:lnTo>
                      <a:lnTo>
                        <a:pt x="518" y="363"/>
                      </a:lnTo>
                      <a:lnTo>
                        <a:pt x="506" y="371"/>
                      </a:lnTo>
                      <a:lnTo>
                        <a:pt x="493" y="378"/>
                      </a:lnTo>
                      <a:lnTo>
                        <a:pt x="481" y="387"/>
                      </a:lnTo>
                      <a:lnTo>
                        <a:pt x="470" y="396"/>
                      </a:lnTo>
                      <a:lnTo>
                        <a:pt x="459" y="406"/>
                      </a:lnTo>
                      <a:lnTo>
                        <a:pt x="449" y="416"/>
                      </a:lnTo>
                      <a:lnTo>
                        <a:pt x="439" y="426"/>
                      </a:lnTo>
                      <a:lnTo>
                        <a:pt x="430" y="437"/>
                      </a:lnTo>
                      <a:lnTo>
                        <a:pt x="421" y="448"/>
                      </a:lnTo>
                      <a:lnTo>
                        <a:pt x="413" y="461"/>
                      </a:lnTo>
                      <a:lnTo>
                        <a:pt x="405" y="473"/>
                      </a:lnTo>
                      <a:lnTo>
                        <a:pt x="398" y="486"/>
                      </a:lnTo>
                      <a:lnTo>
                        <a:pt x="391" y="499"/>
                      </a:lnTo>
                      <a:lnTo>
                        <a:pt x="384" y="513"/>
                      </a:lnTo>
                      <a:lnTo>
                        <a:pt x="379" y="527"/>
                      </a:lnTo>
                      <a:lnTo>
                        <a:pt x="373" y="542"/>
                      </a:lnTo>
                      <a:lnTo>
                        <a:pt x="368" y="556"/>
                      </a:lnTo>
                      <a:lnTo>
                        <a:pt x="363" y="572"/>
                      </a:lnTo>
                      <a:lnTo>
                        <a:pt x="360" y="5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23"/>
                <p:cNvSpPr/>
                <p:nvPr/>
              </p:nvSpPr>
              <p:spPr>
                <a:xfrm>
                  <a:off x="6187523" y="2081629"/>
                  <a:ext cx="325437" cy="323850"/>
                </a:xfrm>
                <a:custGeom>
                  <a:rect b="b" l="l" r="r" t="t"/>
                  <a:pathLst>
                    <a:path extrusionOk="0" h="1432" w="1429">
                      <a:moveTo>
                        <a:pt x="1221" y="1225"/>
                      </a:moveTo>
                      <a:lnTo>
                        <a:pt x="1196" y="1251"/>
                      </a:lnTo>
                      <a:lnTo>
                        <a:pt x="1168" y="1274"/>
                      </a:lnTo>
                      <a:lnTo>
                        <a:pt x="1141" y="1295"/>
                      </a:lnTo>
                      <a:lnTo>
                        <a:pt x="1112" y="1316"/>
                      </a:lnTo>
                      <a:lnTo>
                        <a:pt x="1083" y="1334"/>
                      </a:lnTo>
                      <a:lnTo>
                        <a:pt x="1053" y="1351"/>
                      </a:lnTo>
                      <a:lnTo>
                        <a:pt x="1023" y="1366"/>
                      </a:lnTo>
                      <a:lnTo>
                        <a:pt x="992" y="1380"/>
                      </a:lnTo>
                      <a:lnTo>
                        <a:pt x="960" y="1392"/>
                      </a:lnTo>
                      <a:lnTo>
                        <a:pt x="926" y="1403"/>
                      </a:lnTo>
                      <a:lnTo>
                        <a:pt x="893" y="1412"/>
                      </a:lnTo>
                      <a:lnTo>
                        <a:pt x="858" y="1419"/>
                      </a:lnTo>
                      <a:lnTo>
                        <a:pt x="823" y="1424"/>
                      </a:lnTo>
                      <a:lnTo>
                        <a:pt x="787" y="1429"/>
                      </a:lnTo>
                      <a:lnTo>
                        <a:pt x="750" y="1431"/>
                      </a:lnTo>
                      <a:lnTo>
                        <a:pt x="714" y="1432"/>
                      </a:lnTo>
                      <a:lnTo>
                        <a:pt x="676" y="1431"/>
                      </a:lnTo>
                      <a:lnTo>
                        <a:pt x="639" y="1429"/>
                      </a:lnTo>
                      <a:lnTo>
                        <a:pt x="603" y="1424"/>
                      </a:lnTo>
                      <a:lnTo>
                        <a:pt x="568" y="1419"/>
                      </a:lnTo>
                      <a:lnTo>
                        <a:pt x="533" y="1412"/>
                      </a:lnTo>
                      <a:lnTo>
                        <a:pt x="500" y="1403"/>
                      </a:lnTo>
                      <a:lnTo>
                        <a:pt x="467" y="1392"/>
                      </a:lnTo>
                      <a:lnTo>
                        <a:pt x="434" y="1380"/>
                      </a:lnTo>
                      <a:lnTo>
                        <a:pt x="403" y="1366"/>
                      </a:lnTo>
                      <a:lnTo>
                        <a:pt x="373" y="1351"/>
                      </a:lnTo>
                      <a:lnTo>
                        <a:pt x="343" y="1334"/>
                      </a:lnTo>
                      <a:lnTo>
                        <a:pt x="314" y="1316"/>
                      </a:lnTo>
                      <a:lnTo>
                        <a:pt x="285" y="1295"/>
                      </a:lnTo>
                      <a:lnTo>
                        <a:pt x="258" y="1274"/>
                      </a:lnTo>
                      <a:lnTo>
                        <a:pt x="232" y="1251"/>
                      </a:lnTo>
                      <a:lnTo>
                        <a:pt x="205" y="1225"/>
                      </a:lnTo>
                      <a:lnTo>
                        <a:pt x="180" y="1199"/>
                      </a:lnTo>
                      <a:lnTo>
                        <a:pt x="157" y="1173"/>
                      </a:lnTo>
                      <a:lnTo>
                        <a:pt x="135" y="1145"/>
                      </a:lnTo>
                      <a:lnTo>
                        <a:pt x="115" y="1116"/>
                      </a:lnTo>
                      <a:lnTo>
                        <a:pt x="97" y="1087"/>
                      </a:lnTo>
                      <a:lnTo>
                        <a:pt x="80" y="1057"/>
                      </a:lnTo>
                      <a:lnTo>
                        <a:pt x="65" y="1027"/>
                      </a:lnTo>
                      <a:lnTo>
                        <a:pt x="51" y="995"/>
                      </a:lnTo>
                      <a:lnTo>
                        <a:pt x="39" y="962"/>
                      </a:lnTo>
                      <a:lnTo>
                        <a:pt x="29" y="930"/>
                      </a:lnTo>
                      <a:lnTo>
                        <a:pt x="20" y="896"/>
                      </a:lnTo>
                      <a:lnTo>
                        <a:pt x="12" y="861"/>
                      </a:lnTo>
                      <a:lnTo>
                        <a:pt x="7" y="827"/>
                      </a:lnTo>
                      <a:lnTo>
                        <a:pt x="4" y="790"/>
                      </a:lnTo>
                      <a:lnTo>
                        <a:pt x="0" y="753"/>
                      </a:lnTo>
                      <a:lnTo>
                        <a:pt x="0" y="715"/>
                      </a:lnTo>
                      <a:lnTo>
                        <a:pt x="0" y="679"/>
                      </a:lnTo>
                      <a:lnTo>
                        <a:pt x="4" y="642"/>
                      </a:lnTo>
                      <a:lnTo>
                        <a:pt x="7" y="606"/>
                      </a:lnTo>
                      <a:lnTo>
                        <a:pt x="12" y="571"/>
                      </a:lnTo>
                      <a:lnTo>
                        <a:pt x="20" y="536"/>
                      </a:lnTo>
                      <a:lnTo>
                        <a:pt x="29" y="503"/>
                      </a:lnTo>
                      <a:lnTo>
                        <a:pt x="39" y="471"/>
                      </a:lnTo>
                      <a:lnTo>
                        <a:pt x="51" y="438"/>
                      </a:lnTo>
                      <a:lnTo>
                        <a:pt x="65" y="407"/>
                      </a:lnTo>
                      <a:lnTo>
                        <a:pt x="80" y="376"/>
                      </a:lnTo>
                      <a:lnTo>
                        <a:pt x="97" y="347"/>
                      </a:lnTo>
                      <a:lnTo>
                        <a:pt x="115" y="317"/>
                      </a:lnTo>
                      <a:lnTo>
                        <a:pt x="135" y="289"/>
                      </a:lnTo>
                      <a:lnTo>
                        <a:pt x="157" y="262"/>
                      </a:lnTo>
                      <a:lnTo>
                        <a:pt x="180" y="235"/>
                      </a:lnTo>
                      <a:lnTo>
                        <a:pt x="205" y="208"/>
                      </a:lnTo>
                      <a:lnTo>
                        <a:pt x="232" y="184"/>
                      </a:lnTo>
                      <a:lnTo>
                        <a:pt x="258" y="159"/>
                      </a:lnTo>
                      <a:lnTo>
                        <a:pt x="286" y="138"/>
                      </a:lnTo>
                      <a:lnTo>
                        <a:pt x="315" y="117"/>
                      </a:lnTo>
                      <a:lnTo>
                        <a:pt x="344" y="98"/>
                      </a:lnTo>
                      <a:lnTo>
                        <a:pt x="374" y="81"/>
                      </a:lnTo>
                      <a:lnTo>
                        <a:pt x="404" y="66"/>
                      </a:lnTo>
                      <a:lnTo>
                        <a:pt x="436" y="52"/>
                      </a:lnTo>
                      <a:lnTo>
                        <a:pt x="469" y="40"/>
                      </a:lnTo>
                      <a:lnTo>
                        <a:pt x="501" y="29"/>
                      </a:lnTo>
                      <a:lnTo>
                        <a:pt x="534" y="20"/>
                      </a:lnTo>
                      <a:lnTo>
                        <a:pt x="569" y="14"/>
                      </a:lnTo>
                      <a:lnTo>
                        <a:pt x="603" y="7"/>
                      </a:lnTo>
                      <a:lnTo>
                        <a:pt x="639" y="4"/>
                      </a:lnTo>
                      <a:lnTo>
                        <a:pt x="676" y="1"/>
                      </a:lnTo>
                      <a:lnTo>
                        <a:pt x="714" y="0"/>
                      </a:lnTo>
                      <a:lnTo>
                        <a:pt x="750" y="1"/>
                      </a:lnTo>
                      <a:lnTo>
                        <a:pt x="787" y="4"/>
                      </a:lnTo>
                      <a:lnTo>
                        <a:pt x="823" y="7"/>
                      </a:lnTo>
                      <a:lnTo>
                        <a:pt x="857" y="14"/>
                      </a:lnTo>
                      <a:lnTo>
                        <a:pt x="892" y="20"/>
                      </a:lnTo>
                      <a:lnTo>
                        <a:pt x="925" y="29"/>
                      </a:lnTo>
                      <a:lnTo>
                        <a:pt x="958" y="40"/>
                      </a:lnTo>
                      <a:lnTo>
                        <a:pt x="990" y="52"/>
                      </a:lnTo>
                      <a:lnTo>
                        <a:pt x="1022" y="66"/>
                      </a:lnTo>
                      <a:lnTo>
                        <a:pt x="1052" y="81"/>
                      </a:lnTo>
                      <a:lnTo>
                        <a:pt x="1082" y="98"/>
                      </a:lnTo>
                      <a:lnTo>
                        <a:pt x="1111" y="117"/>
                      </a:lnTo>
                      <a:lnTo>
                        <a:pt x="1140" y="138"/>
                      </a:lnTo>
                      <a:lnTo>
                        <a:pt x="1168" y="159"/>
                      </a:lnTo>
                      <a:lnTo>
                        <a:pt x="1194" y="184"/>
                      </a:lnTo>
                      <a:lnTo>
                        <a:pt x="1221" y="208"/>
                      </a:lnTo>
                      <a:lnTo>
                        <a:pt x="1247" y="235"/>
                      </a:lnTo>
                      <a:lnTo>
                        <a:pt x="1270" y="263"/>
                      </a:lnTo>
                      <a:lnTo>
                        <a:pt x="1291" y="291"/>
                      </a:lnTo>
                      <a:lnTo>
                        <a:pt x="1312" y="318"/>
                      </a:lnTo>
                      <a:lnTo>
                        <a:pt x="1331" y="348"/>
                      </a:lnTo>
                      <a:lnTo>
                        <a:pt x="1348" y="378"/>
                      </a:lnTo>
                      <a:lnTo>
                        <a:pt x="1364" y="408"/>
                      </a:lnTo>
                      <a:lnTo>
                        <a:pt x="1377" y="440"/>
                      </a:lnTo>
                      <a:lnTo>
                        <a:pt x="1389" y="472"/>
                      </a:lnTo>
                      <a:lnTo>
                        <a:pt x="1400" y="504"/>
                      </a:lnTo>
                      <a:lnTo>
                        <a:pt x="1409" y="539"/>
                      </a:lnTo>
                      <a:lnTo>
                        <a:pt x="1416" y="572"/>
                      </a:lnTo>
                      <a:lnTo>
                        <a:pt x="1421" y="608"/>
                      </a:lnTo>
                      <a:lnTo>
                        <a:pt x="1426" y="642"/>
                      </a:lnTo>
                      <a:lnTo>
                        <a:pt x="1428" y="679"/>
                      </a:lnTo>
                      <a:lnTo>
                        <a:pt x="1429" y="715"/>
                      </a:lnTo>
                      <a:lnTo>
                        <a:pt x="1428" y="753"/>
                      </a:lnTo>
                      <a:lnTo>
                        <a:pt x="1426" y="790"/>
                      </a:lnTo>
                      <a:lnTo>
                        <a:pt x="1421" y="826"/>
                      </a:lnTo>
                      <a:lnTo>
                        <a:pt x="1416" y="860"/>
                      </a:lnTo>
                      <a:lnTo>
                        <a:pt x="1409" y="895"/>
                      </a:lnTo>
                      <a:lnTo>
                        <a:pt x="1400" y="929"/>
                      </a:lnTo>
                      <a:lnTo>
                        <a:pt x="1389" y="961"/>
                      </a:lnTo>
                      <a:lnTo>
                        <a:pt x="1377" y="994"/>
                      </a:lnTo>
                      <a:lnTo>
                        <a:pt x="1364" y="1025"/>
                      </a:lnTo>
                      <a:lnTo>
                        <a:pt x="1348" y="1056"/>
                      </a:lnTo>
                      <a:lnTo>
                        <a:pt x="1331" y="1086"/>
                      </a:lnTo>
                      <a:lnTo>
                        <a:pt x="1312" y="1115"/>
                      </a:lnTo>
                      <a:lnTo>
                        <a:pt x="1291" y="1144"/>
                      </a:lnTo>
                      <a:lnTo>
                        <a:pt x="1270" y="1172"/>
                      </a:lnTo>
                      <a:lnTo>
                        <a:pt x="1247" y="1199"/>
                      </a:lnTo>
                      <a:lnTo>
                        <a:pt x="1221" y="1225"/>
                      </a:lnTo>
                      <a:close/>
                      <a:moveTo>
                        <a:pt x="451" y="985"/>
                      </a:moveTo>
                      <a:lnTo>
                        <a:pt x="464" y="997"/>
                      </a:lnTo>
                      <a:lnTo>
                        <a:pt x="478" y="1009"/>
                      </a:lnTo>
                      <a:lnTo>
                        <a:pt x="492" y="1020"/>
                      </a:lnTo>
                      <a:lnTo>
                        <a:pt x="507" y="1030"/>
                      </a:lnTo>
                      <a:lnTo>
                        <a:pt x="522" y="1040"/>
                      </a:lnTo>
                      <a:lnTo>
                        <a:pt x="538" y="1048"/>
                      </a:lnTo>
                      <a:lnTo>
                        <a:pt x="553" y="1057"/>
                      </a:lnTo>
                      <a:lnTo>
                        <a:pt x="569" y="1064"/>
                      </a:lnTo>
                      <a:lnTo>
                        <a:pt x="586" y="1069"/>
                      </a:lnTo>
                      <a:lnTo>
                        <a:pt x="602" y="1075"/>
                      </a:lnTo>
                      <a:lnTo>
                        <a:pt x="620" y="1079"/>
                      </a:lnTo>
                      <a:lnTo>
                        <a:pt x="638" y="1084"/>
                      </a:lnTo>
                      <a:lnTo>
                        <a:pt x="656" y="1086"/>
                      </a:lnTo>
                      <a:lnTo>
                        <a:pt x="675" y="1088"/>
                      </a:lnTo>
                      <a:lnTo>
                        <a:pt x="694" y="1089"/>
                      </a:lnTo>
                      <a:lnTo>
                        <a:pt x="714" y="1090"/>
                      </a:lnTo>
                      <a:lnTo>
                        <a:pt x="733" y="1089"/>
                      </a:lnTo>
                      <a:lnTo>
                        <a:pt x="751" y="1088"/>
                      </a:lnTo>
                      <a:lnTo>
                        <a:pt x="770" y="1086"/>
                      </a:lnTo>
                      <a:lnTo>
                        <a:pt x="788" y="1084"/>
                      </a:lnTo>
                      <a:lnTo>
                        <a:pt x="806" y="1079"/>
                      </a:lnTo>
                      <a:lnTo>
                        <a:pt x="824" y="1075"/>
                      </a:lnTo>
                      <a:lnTo>
                        <a:pt x="840" y="1069"/>
                      </a:lnTo>
                      <a:lnTo>
                        <a:pt x="857" y="1064"/>
                      </a:lnTo>
                      <a:lnTo>
                        <a:pt x="873" y="1057"/>
                      </a:lnTo>
                      <a:lnTo>
                        <a:pt x="889" y="1048"/>
                      </a:lnTo>
                      <a:lnTo>
                        <a:pt x="904" y="1040"/>
                      </a:lnTo>
                      <a:lnTo>
                        <a:pt x="920" y="1030"/>
                      </a:lnTo>
                      <a:lnTo>
                        <a:pt x="934" y="1020"/>
                      </a:lnTo>
                      <a:lnTo>
                        <a:pt x="948" y="1009"/>
                      </a:lnTo>
                      <a:lnTo>
                        <a:pt x="962" y="997"/>
                      </a:lnTo>
                      <a:lnTo>
                        <a:pt x="975" y="985"/>
                      </a:lnTo>
                      <a:lnTo>
                        <a:pt x="989" y="970"/>
                      </a:lnTo>
                      <a:lnTo>
                        <a:pt x="1000" y="957"/>
                      </a:lnTo>
                      <a:lnTo>
                        <a:pt x="1011" y="942"/>
                      </a:lnTo>
                      <a:lnTo>
                        <a:pt x="1021" y="928"/>
                      </a:lnTo>
                      <a:lnTo>
                        <a:pt x="1031" y="912"/>
                      </a:lnTo>
                      <a:lnTo>
                        <a:pt x="1040" y="897"/>
                      </a:lnTo>
                      <a:lnTo>
                        <a:pt x="1048" y="881"/>
                      </a:lnTo>
                      <a:lnTo>
                        <a:pt x="1054" y="865"/>
                      </a:lnTo>
                      <a:lnTo>
                        <a:pt x="1061" y="847"/>
                      </a:lnTo>
                      <a:lnTo>
                        <a:pt x="1065" y="830"/>
                      </a:lnTo>
                      <a:lnTo>
                        <a:pt x="1070" y="812"/>
                      </a:lnTo>
                      <a:lnTo>
                        <a:pt x="1074" y="793"/>
                      </a:lnTo>
                      <a:lnTo>
                        <a:pt x="1076" y="774"/>
                      </a:lnTo>
                      <a:lnTo>
                        <a:pt x="1079" y="756"/>
                      </a:lnTo>
                      <a:lnTo>
                        <a:pt x="1080" y="735"/>
                      </a:lnTo>
                      <a:lnTo>
                        <a:pt x="1081" y="715"/>
                      </a:lnTo>
                      <a:lnTo>
                        <a:pt x="1080" y="695"/>
                      </a:lnTo>
                      <a:lnTo>
                        <a:pt x="1079" y="675"/>
                      </a:lnTo>
                      <a:lnTo>
                        <a:pt x="1076" y="657"/>
                      </a:lnTo>
                      <a:lnTo>
                        <a:pt x="1074" y="638"/>
                      </a:lnTo>
                      <a:lnTo>
                        <a:pt x="1070" y="620"/>
                      </a:lnTo>
                      <a:lnTo>
                        <a:pt x="1065" y="602"/>
                      </a:lnTo>
                      <a:lnTo>
                        <a:pt x="1061" y="584"/>
                      </a:lnTo>
                      <a:lnTo>
                        <a:pt x="1054" y="568"/>
                      </a:lnTo>
                      <a:lnTo>
                        <a:pt x="1048" y="551"/>
                      </a:lnTo>
                      <a:lnTo>
                        <a:pt x="1040" y="534"/>
                      </a:lnTo>
                      <a:lnTo>
                        <a:pt x="1031" y="519"/>
                      </a:lnTo>
                      <a:lnTo>
                        <a:pt x="1021" y="504"/>
                      </a:lnTo>
                      <a:lnTo>
                        <a:pt x="1011" y="489"/>
                      </a:lnTo>
                      <a:lnTo>
                        <a:pt x="1000" y="475"/>
                      </a:lnTo>
                      <a:lnTo>
                        <a:pt x="989" y="461"/>
                      </a:lnTo>
                      <a:lnTo>
                        <a:pt x="975" y="447"/>
                      </a:lnTo>
                      <a:lnTo>
                        <a:pt x="962" y="434"/>
                      </a:lnTo>
                      <a:lnTo>
                        <a:pt x="948" y="423"/>
                      </a:lnTo>
                      <a:lnTo>
                        <a:pt x="934" y="412"/>
                      </a:lnTo>
                      <a:lnTo>
                        <a:pt x="920" y="401"/>
                      </a:lnTo>
                      <a:lnTo>
                        <a:pt x="904" y="392"/>
                      </a:lnTo>
                      <a:lnTo>
                        <a:pt x="889" y="383"/>
                      </a:lnTo>
                      <a:lnTo>
                        <a:pt x="873" y="375"/>
                      </a:lnTo>
                      <a:lnTo>
                        <a:pt x="857" y="368"/>
                      </a:lnTo>
                      <a:lnTo>
                        <a:pt x="840" y="362"/>
                      </a:lnTo>
                      <a:lnTo>
                        <a:pt x="824" y="356"/>
                      </a:lnTo>
                      <a:lnTo>
                        <a:pt x="806" y="352"/>
                      </a:lnTo>
                      <a:lnTo>
                        <a:pt x="788" y="348"/>
                      </a:lnTo>
                      <a:lnTo>
                        <a:pt x="770" y="345"/>
                      </a:lnTo>
                      <a:lnTo>
                        <a:pt x="751" y="343"/>
                      </a:lnTo>
                      <a:lnTo>
                        <a:pt x="733" y="342"/>
                      </a:lnTo>
                      <a:lnTo>
                        <a:pt x="714" y="342"/>
                      </a:lnTo>
                      <a:lnTo>
                        <a:pt x="694" y="342"/>
                      </a:lnTo>
                      <a:lnTo>
                        <a:pt x="675" y="343"/>
                      </a:lnTo>
                      <a:lnTo>
                        <a:pt x="656" y="345"/>
                      </a:lnTo>
                      <a:lnTo>
                        <a:pt x="638" y="348"/>
                      </a:lnTo>
                      <a:lnTo>
                        <a:pt x="620" y="352"/>
                      </a:lnTo>
                      <a:lnTo>
                        <a:pt x="602" y="356"/>
                      </a:lnTo>
                      <a:lnTo>
                        <a:pt x="586" y="362"/>
                      </a:lnTo>
                      <a:lnTo>
                        <a:pt x="569" y="368"/>
                      </a:lnTo>
                      <a:lnTo>
                        <a:pt x="553" y="375"/>
                      </a:lnTo>
                      <a:lnTo>
                        <a:pt x="538" y="383"/>
                      </a:lnTo>
                      <a:lnTo>
                        <a:pt x="522" y="392"/>
                      </a:lnTo>
                      <a:lnTo>
                        <a:pt x="507" y="401"/>
                      </a:lnTo>
                      <a:lnTo>
                        <a:pt x="492" y="412"/>
                      </a:lnTo>
                      <a:lnTo>
                        <a:pt x="478" y="423"/>
                      </a:lnTo>
                      <a:lnTo>
                        <a:pt x="464" y="434"/>
                      </a:lnTo>
                      <a:lnTo>
                        <a:pt x="451" y="447"/>
                      </a:lnTo>
                      <a:lnTo>
                        <a:pt x="439" y="461"/>
                      </a:lnTo>
                      <a:lnTo>
                        <a:pt x="426" y="475"/>
                      </a:lnTo>
                      <a:lnTo>
                        <a:pt x="416" y="490"/>
                      </a:lnTo>
                      <a:lnTo>
                        <a:pt x="406" y="505"/>
                      </a:lnTo>
                      <a:lnTo>
                        <a:pt x="396" y="520"/>
                      </a:lnTo>
                      <a:lnTo>
                        <a:pt x="389" y="536"/>
                      </a:lnTo>
                      <a:lnTo>
                        <a:pt x="381" y="552"/>
                      </a:lnTo>
                      <a:lnTo>
                        <a:pt x="374" y="569"/>
                      </a:lnTo>
                      <a:lnTo>
                        <a:pt x="367" y="585"/>
                      </a:lnTo>
                      <a:lnTo>
                        <a:pt x="363" y="603"/>
                      </a:lnTo>
                      <a:lnTo>
                        <a:pt x="359" y="621"/>
                      </a:lnTo>
                      <a:lnTo>
                        <a:pt x="355" y="639"/>
                      </a:lnTo>
                      <a:lnTo>
                        <a:pt x="352" y="658"/>
                      </a:lnTo>
                      <a:lnTo>
                        <a:pt x="350" y="677"/>
                      </a:lnTo>
                      <a:lnTo>
                        <a:pt x="349" y="695"/>
                      </a:lnTo>
                      <a:lnTo>
                        <a:pt x="349" y="715"/>
                      </a:lnTo>
                      <a:lnTo>
                        <a:pt x="349" y="735"/>
                      </a:lnTo>
                      <a:lnTo>
                        <a:pt x="350" y="754"/>
                      </a:lnTo>
                      <a:lnTo>
                        <a:pt x="352" y="774"/>
                      </a:lnTo>
                      <a:lnTo>
                        <a:pt x="355" y="792"/>
                      </a:lnTo>
                      <a:lnTo>
                        <a:pt x="359" y="811"/>
                      </a:lnTo>
                      <a:lnTo>
                        <a:pt x="363" y="829"/>
                      </a:lnTo>
                      <a:lnTo>
                        <a:pt x="367" y="846"/>
                      </a:lnTo>
                      <a:lnTo>
                        <a:pt x="374" y="862"/>
                      </a:lnTo>
                      <a:lnTo>
                        <a:pt x="381" y="879"/>
                      </a:lnTo>
                      <a:lnTo>
                        <a:pt x="389" y="896"/>
                      </a:lnTo>
                      <a:lnTo>
                        <a:pt x="396" y="911"/>
                      </a:lnTo>
                      <a:lnTo>
                        <a:pt x="406" y="927"/>
                      </a:lnTo>
                      <a:lnTo>
                        <a:pt x="416" y="941"/>
                      </a:lnTo>
                      <a:lnTo>
                        <a:pt x="426" y="956"/>
                      </a:lnTo>
                      <a:lnTo>
                        <a:pt x="439" y="970"/>
                      </a:lnTo>
                      <a:lnTo>
                        <a:pt x="451" y="98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23"/>
                <p:cNvSpPr/>
                <p:nvPr/>
              </p:nvSpPr>
              <p:spPr>
                <a:xfrm>
                  <a:off x="6568523" y="2089566"/>
                  <a:ext cx="279401" cy="307975"/>
                </a:xfrm>
                <a:custGeom>
                  <a:rect b="b" l="l" r="r" t="t"/>
                  <a:pathLst>
                    <a:path extrusionOk="0" h="1356" w="1236">
                      <a:moveTo>
                        <a:pt x="887" y="513"/>
                      </a:moveTo>
                      <a:lnTo>
                        <a:pt x="887" y="0"/>
                      </a:lnTo>
                      <a:lnTo>
                        <a:pt x="1236" y="0"/>
                      </a:lnTo>
                      <a:lnTo>
                        <a:pt x="1236" y="1356"/>
                      </a:lnTo>
                      <a:lnTo>
                        <a:pt x="887" y="1356"/>
                      </a:lnTo>
                      <a:lnTo>
                        <a:pt x="887" y="841"/>
                      </a:lnTo>
                      <a:lnTo>
                        <a:pt x="348" y="841"/>
                      </a:lnTo>
                      <a:lnTo>
                        <a:pt x="348" y="1356"/>
                      </a:lnTo>
                      <a:lnTo>
                        <a:pt x="0" y="1356"/>
                      </a:lnTo>
                      <a:lnTo>
                        <a:pt x="0" y="0"/>
                      </a:lnTo>
                      <a:lnTo>
                        <a:pt x="348" y="0"/>
                      </a:lnTo>
                      <a:lnTo>
                        <a:pt x="348" y="513"/>
                      </a:lnTo>
                      <a:lnTo>
                        <a:pt x="887" y="5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23"/>
                <p:cNvSpPr/>
                <p:nvPr/>
              </p:nvSpPr>
              <p:spPr>
                <a:xfrm>
                  <a:off x="6920948" y="2089566"/>
                  <a:ext cx="279399" cy="307975"/>
                </a:xfrm>
                <a:custGeom>
                  <a:rect b="b" l="l" r="r" t="t"/>
                  <a:pathLst>
                    <a:path extrusionOk="0" h="1356" w="1234">
                      <a:moveTo>
                        <a:pt x="341" y="770"/>
                      </a:moveTo>
                      <a:lnTo>
                        <a:pt x="975" y="0"/>
                      </a:lnTo>
                      <a:lnTo>
                        <a:pt x="1234" y="0"/>
                      </a:lnTo>
                      <a:lnTo>
                        <a:pt x="1234" y="1356"/>
                      </a:lnTo>
                      <a:lnTo>
                        <a:pt x="894" y="1356"/>
                      </a:lnTo>
                      <a:lnTo>
                        <a:pt x="894" y="585"/>
                      </a:lnTo>
                      <a:lnTo>
                        <a:pt x="259" y="1356"/>
                      </a:lnTo>
                      <a:lnTo>
                        <a:pt x="0" y="1356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7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23"/>
                <p:cNvSpPr/>
                <p:nvPr/>
              </p:nvSpPr>
              <p:spPr>
                <a:xfrm>
                  <a:off x="7273373" y="2089566"/>
                  <a:ext cx="282575" cy="307975"/>
                </a:xfrm>
                <a:custGeom>
                  <a:rect b="b" l="l" r="r" t="t"/>
                  <a:pathLst>
                    <a:path extrusionOk="0" h="1356" w="1245">
                      <a:moveTo>
                        <a:pt x="686" y="670"/>
                      </a:moveTo>
                      <a:lnTo>
                        <a:pt x="1245" y="1356"/>
                      </a:lnTo>
                      <a:lnTo>
                        <a:pt x="840" y="1356"/>
                      </a:lnTo>
                      <a:lnTo>
                        <a:pt x="348" y="740"/>
                      </a:lnTo>
                      <a:lnTo>
                        <a:pt x="348" y="1356"/>
                      </a:lnTo>
                      <a:lnTo>
                        <a:pt x="0" y="1356"/>
                      </a:lnTo>
                      <a:lnTo>
                        <a:pt x="0" y="0"/>
                      </a:lnTo>
                      <a:lnTo>
                        <a:pt x="348" y="0"/>
                      </a:lnTo>
                      <a:lnTo>
                        <a:pt x="348" y="596"/>
                      </a:lnTo>
                      <a:lnTo>
                        <a:pt x="813" y="0"/>
                      </a:lnTo>
                      <a:lnTo>
                        <a:pt x="1230" y="0"/>
                      </a:lnTo>
                      <a:lnTo>
                        <a:pt x="686" y="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23"/>
                <p:cNvSpPr/>
                <p:nvPr/>
              </p:nvSpPr>
              <p:spPr>
                <a:xfrm>
                  <a:off x="5844623" y="2080041"/>
                  <a:ext cx="322264" cy="307975"/>
                </a:xfrm>
                <a:custGeom>
                  <a:rect b="b" l="l" r="r" t="t"/>
                  <a:pathLst>
                    <a:path extrusionOk="0" h="1356" w="1425">
                      <a:moveTo>
                        <a:pt x="711" y="406"/>
                      </a:moveTo>
                      <a:lnTo>
                        <a:pt x="1041" y="1356"/>
                      </a:lnTo>
                      <a:lnTo>
                        <a:pt x="1425" y="1356"/>
                      </a:lnTo>
                      <a:lnTo>
                        <a:pt x="912" y="0"/>
                      </a:lnTo>
                      <a:lnTo>
                        <a:pt x="514" y="0"/>
                      </a:lnTo>
                      <a:lnTo>
                        <a:pt x="0" y="1356"/>
                      </a:lnTo>
                      <a:lnTo>
                        <a:pt x="384" y="1356"/>
                      </a:lnTo>
                      <a:lnTo>
                        <a:pt x="711" y="4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23"/>
                <p:cNvSpPr/>
                <p:nvPr/>
              </p:nvSpPr>
              <p:spPr>
                <a:xfrm>
                  <a:off x="7695648" y="1959391"/>
                  <a:ext cx="192000" cy="6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23"/>
                <p:cNvSpPr/>
                <p:nvPr/>
              </p:nvSpPr>
              <p:spPr>
                <a:xfrm>
                  <a:off x="7559123" y="2080041"/>
                  <a:ext cx="328614" cy="323850"/>
                </a:xfrm>
                <a:custGeom>
                  <a:rect b="b" l="l" r="r" t="t"/>
                  <a:pathLst>
                    <a:path extrusionOk="0" h="1431" w="1446">
                      <a:moveTo>
                        <a:pt x="1098" y="198"/>
                      </a:moveTo>
                      <a:lnTo>
                        <a:pt x="1098" y="38"/>
                      </a:lnTo>
                      <a:lnTo>
                        <a:pt x="1446" y="38"/>
                      </a:lnTo>
                      <a:lnTo>
                        <a:pt x="1446" y="1394"/>
                      </a:lnTo>
                      <a:lnTo>
                        <a:pt x="1098" y="1394"/>
                      </a:lnTo>
                      <a:lnTo>
                        <a:pt x="1098" y="1233"/>
                      </a:lnTo>
                      <a:lnTo>
                        <a:pt x="1078" y="1257"/>
                      </a:lnTo>
                      <a:lnTo>
                        <a:pt x="1056" y="1280"/>
                      </a:lnTo>
                      <a:lnTo>
                        <a:pt x="1034" y="1300"/>
                      </a:lnTo>
                      <a:lnTo>
                        <a:pt x="1011" y="1320"/>
                      </a:lnTo>
                      <a:lnTo>
                        <a:pt x="987" y="1338"/>
                      </a:lnTo>
                      <a:lnTo>
                        <a:pt x="962" y="1354"/>
                      </a:lnTo>
                      <a:lnTo>
                        <a:pt x="936" y="1368"/>
                      </a:lnTo>
                      <a:lnTo>
                        <a:pt x="908" y="1381"/>
                      </a:lnTo>
                      <a:lnTo>
                        <a:pt x="881" y="1394"/>
                      </a:lnTo>
                      <a:lnTo>
                        <a:pt x="852" y="1404"/>
                      </a:lnTo>
                      <a:lnTo>
                        <a:pt x="822" y="1411"/>
                      </a:lnTo>
                      <a:lnTo>
                        <a:pt x="790" y="1419"/>
                      </a:lnTo>
                      <a:lnTo>
                        <a:pt x="759" y="1425"/>
                      </a:lnTo>
                      <a:lnTo>
                        <a:pt x="726" y="1428"/>
                      </a:lnTo>
                      <a:lnTo>
                        <a:pt x="692" y="1430"/>
                      </a:lnTo>
                      <a:lnTo>
                        <a:pt x="657" y="1431"/>
                      </a:lnTo>
                      <a:lnTo>
                        <a:pt x="623" y="1430"/>
                      </a:lnTo>
                      <a:lnTo>
                        <a:pt x="590" y="1428"/>
                      </a:lnTo>
                      <a:lnTo>
                        <a:pt x="558" y="1424"/>
                      </a:lnTo>
                      <a:lnTo>
                        <a:pt x="527" y="1418"/>
                      </a:lnTo>
                      <a:lnTo>
                        <a:pt x="495" y="1411"/>
                      </a:lnTo>
                      <a:lnTo>
                        <a:pt x="465" y="1402"/>
                      </a:lnTo>
                      <a:lnTo>
                        <a:pt x="435" y="1391"/>
                      </a:lnTo>
                      <a:lnTo>
                        <a:pt x="405" y="1379"/>
                      </a:lnTo>
                      <a:lnTo>
                        <a:pt x="376" y="1366"/>
                      </a:lnTo>
                      <a:lnTo>
                        <a:pt x="349" y="1350"/>
                      </a:lnTo>
                      <a:lnTo>
                        <a:pt x="321" y="1334"/>
                      </a:lnTo>
                      <a:lnTo>
                        <a:pt x="294" y="1316"/>
                      </a:lnTo>
                      <a:lnTo>
                        <a:pt x="267" y="1295"/>
                      </a:lnTo>
                      <a:lnTo>
                        <a:pt x="242" y="1273"/>
                      </a:lnTo>
                      <a:lnTo>
                        <a:pt x="217" y="1250"/>
                      </a:lnTo>
                      <a:lnTo>
                        <a:pt x="193" y="1226"/>
                      </a:lnTo>
                      <a:lnTo>
                        <a:pt x="169" y="1199"/>
                      </a:lnTo>
                      <a:lnTo>
                        <a:pt x="147" y="1171"/>
                      </a:lnTo>
                      <a:lnTo>
                        <a:pt x="127" y="1143"/>
                      </a:lnTo>
                      <a:lnTo>
                        <a:pt x="108" y="1115"/>
                      </a:lnTo>
                      <a:lnTo>
                        <a:pt x="91" y="1085"/>
                      </a:lnTo>
                      <a:lnTo>
                        <a:pt x="75" y="1055"/>
                      </a:lnTo>
                      <a:lnTo>
                        <a:pt x="61" y="1024"/>
                      </a:lnTo>
                      <a:lnTo>
                        <a:pt x="48" y="993"/>
                      </a:lnTo>
                      <a:lnTo>
                        <a:pt x="37" y="961"/>
                      </a:lnTo>
                      <a:lnTo>
                        <a:pt x="27" y="929"/>
                      </a:lnTo>
                      <a:lnTo>
                        <a:pt x="19" y="894"/>
                      </a:lnTo>
                      <a:lnTo>
                        <a:pt x="12" y="860"/>
                      </a:lnTo>
                      <a:lnTo>
                        <a:pt x="7" y="825"/>
                      </a:lnTo>
                      <a:lnTo>
                        <a:pt x="4" y="790"/>
                      </a:lnTo>
                      <a:lnTo>
                        <a:pt x="1" y="753"/>
                      </a:lnTo>
                      <a:lnTo>
                        <a:pt x="0" y="715"/>
                      </a:lnTo>
                      <a:lnTo>
                        <a:pt x="1" y="678"/>
                      </a:lnTo>
                      <a:lnTo>
                        <a:pt x="4" y="643"/>
                      </a:lnTo>
                      <a:lnTo>
                        <a:pt x="7" y="607"/>
                      </a:lnTo>
                      <a:lnTo>
                        <a:pt x="12" y="572"/>
                      </a:lnTo>
                      <a:lnTo>
                        <a:pt x="19" y="538"/>
                      </a:lnTo>
                      <a:lnTo>
                        <a:pt x="27" y="505"/>
                      </a:lnTo>
                      <a:lnTo>
                        <a:pt x="37" y="471"/>
                      </a:lnTo>
                      <a:lnTo>
                        <a:pt x="48" y="439"/>
                      </a:lnTo>
                      <a:lnTo>
                        <a:pt x="61" y="408"/>
                      </a:lnTo>
                      <a:lnTo>
                        <a:pt x="75" y="378"/>
                      </a:lnTo>
                      <a:lnTo>
                        <a:pt x="91" y="348"/>
                      </a:lnTo>
                      <a:lnTo>
                        <a:pt x="108" y="318"/>
                      </a:lnTo>
                      <a:lnTo>
                        <a:pt x="127" y="290"/>
                      </a:lnTo>
                      <a:lnTo>
                        <a:pt x="147" y="262"/>
                      </a:lnTo>
                      <a:lnTo>
                        <a:pt x="169" y="234"/>
                      </a:lnTo>
                      <a:lnTo>
                        <a:pt x="193" y="209"/>
                      </a:lnTo>
                      <a:lnTo>
                        <a:pt x="217" y="183"/>
                      </a:lnTo>
                      <a:lnTo>
                        <a:pt x="242" y="160"/>
                      </a:lnTo>
                      <a:lnTo>
                        <a:pt x="267" y="138"/>
                      </a:lnTo>
                      <a:lnTo>
                        <a:pt x="294" y="117"/>
                      </a:lnTo>
                      <a:lnTo>
                        <a:pt x="321" y="99"/>
                      </a:lnTo>
                      <a:lnTo>
                        <a:pt x="349" y="81"/>
                      </a:lnTo>
                      <a:lnTo>
                        <a:pt x="376" y="65"/>
                      </a:lnTo>
                      <a:lnTo>
                        <a:pt x="405" y="52"/>
                      </a:lnTo>
                      <a:lnTo>
                        <a:pt x="435" y="40"/>
                      </a:lnTo>
                      <a:lnTo>
                        <a:pt x="465" y="29"/>
                      </a:lnTo>
                      <a:lnTo>
                        <a:pt x="495" y="20"/>
                      </a:lnTo>
                      <a:lnTo>
                        <a:pt x="527" y="13"/>
                      </a:lnTo>
                      <a:lnTo>
                        <a:pt x="558" y="6"/>
                      </a:lnTo>
                      <a:lnTo>
                        <a:pt x="590" y="3"/>
                      </a:lnTo>
                      <a:lnTo>
                        <a:pt x="623" y="1"/>
                      </a:lnTo>
                      <a:lnTo>
                        <a:pt x="657" y="0"/>
                      </a:lnTo>
                      <a:lnTo>
                        <a:pt x="692" y="1"/>
                      </a:lnTo>
                      <a:lnTo>
                        <a:pt x="726" y="3"/>
                      </a:lnTo>
                      <a:lnTo>
                        <a:pt x="759" y="6"/>
                      </a:lnTo>
                      <a:lnTo>
                        <a:pt x="790" y="12"/>
                      </a:lnTo>
                      <a:lnTo>
                        <a:pt x="822" y="19"/>
                      </a:lnTo>
                      <a:lnTo>
                        <a:pt x="852" y="28"/>
                      </a:lnTo>
                      <a:lnTo>
                        <a:pt x="881" y="38"/>
                      </a:lnTo>
                      <a:lnTo>
                        <a:pt x="908" y="49"/>
                      </a:lnTo>
                      <a:lnTo>
                        <a:pt x="936" y="62"/>
                      </a:lnTo>
                      <a:lnTo>
                        <a:pt x="962" y="76"/>
                      </a:lnTo>
                      <a:lnTo>
                        <a:pt x="987" y="93"/>
                      </a:lnTo>
                      <a:lnTo>
                        <a:pt x="1011" y="111"/>
                      </a:lnTo>
                      <a:lnTo>
                        <a:pt x="1034" y="130"/>
                      </a:lnTo>
                      <a:lnTo>
                        <a:pt x="1056" y="151"/>
                      </a:lnTo>
                      <a:lnTo>
                        <a:pt x="1078" y="173"/>
                      </a:lnTo>
                      <a:lnTo>
                        <a:pt x="1098" y="198"/>
                      </a:lnTo>
                      <a:close/>
                      <a:moveTo>
                        <a:pt x="454" y="992"/>
                      </a:moveTo>
                      <a:lnTo>
                        <a:pt x="468" y="1004"/>
                      </a:lnTo>
                      <a:lnTo>
                        <a:pt x="481" y="1016"/>
                      </a:lnTo>
                      <a:lnTo>
                        <a:pt x="495" y="1028"/>
                      </a:lnTo>
                      <a:lnTo>
                        <a:pt x="511" y="1039"/>
                      </a:lnTo>
                      <a:lnTo>
                        <a:pt x="526" y="1048"/>
                      </a:lnTo>
                      <a:lnTo>
                        <a:pt x="541" y="1057"/>
                      </a:lnTo>
                      <a:lnTo>
                        <a:pt x="558" y="1064"/>
                      </a:lnTo>
                      <a:lnTo>
                        <a:pt x="573" y="1071"/>
                      </a:lnTo>
                      <a:lnTo>
                        <a:pt x="591" y="1078"/>
                      </a:lnTo>
                      <a:lnTo>
                        <a:pt x="608" y="1083"/>
                      </a:lnTo>
                      <a:lnTo>
                        <a:pt x="626" y="1088"/>
                      </a:lnTo>
                      <a:lnTo>
                        <a:pt x="645" y="1091"/>
                      </a:lnTo>
                      <a:lnTo>
                        <a:pt x="664" y="1094"/>
                      </a:lnTo>
                      <a:lnTo>
                        <a:pt x="682" y="1095"/>
                      </a:lnTo>
                      <a:lnTo>
                        <a:pt x="701" y="1098"/>
                      </a:lnTo>
                      <a:lnTo>
                        <a:pt x="721" y="1098"/>
                      </a:lnTo>
                      <a:lnTo>
                        <a:pt x="741" y="1098"/>
                      </a:lnTo>
                      <a:lnTo>
                        <a:pt x="762" y="1095"/>
                      </a:lnTo>
                      <a:lnTo>
                        <a:pt x="780" y="1094"/>
                      </a:lnTo>
                      <a:lnTo>
                        <a:pt x="799" y="1091"/>
                      </a:lnTo>
                      <a:lnTo>
                        <a:pt x="817" y="1088"/>
                      </a:lnTo>
                      <a:lnTo>
                        <a:pt x="835" y="1083"/>
                      </a:lnTo>
                      <a:lnTo>
                        <a:pt x="853" y="1078"/>
                      </a:lnTo>
                      <a:lnTo>
                        <a:pt x="869" y="1071"/>
                      </a:lnTo>
                      <a:lnTo>
                        <a:pt x="886" y="1064"/>
                      </a:lnTo>
                      <a:lnTo>
                        <a:pt x="903" y="1057"/>
                      </a:lnTo>
                      <a:lnTo>
                        <a:pt x="918" y="1048"/>
                      </a:lnTo>
                      <a:lnTo>
                        <a:pt x="933" y="1039"/>
                      </a:lnTo>
                      <a:lnTo>
                        <a:pt x="947" y="1028"/>
                      </a:lnTo>
                      <a:lnTo>
                        <a:pt x="962" y="1016"/>
                      </a:lnTo>
                      <a:lnTo>
                        <a:pt x="976" y="1004"/>
                      </a:lnTo>
                      <a:lnTo>
                        <a:pt x="990" y="992"/>
                      </a:lnTo>
                      <a:lnTo>
                        <a:pt x="1002" y="979"/>
                      </a:lnTo>
                      <a:lnTo>
                        <a:pt x="1014" y="964"/>
                      </a:lnTo>
                      <a:lnTo>
                        <a:pt x="1026" y="949"/>
                      </a:lnTo>
                      <a:lnTo>
                        <a:pt x="1036" y="934"/>
                      </a:lnTo>
                      <a:lnTo>
                        <a:pt x="1046" y="919"/>
                      </a:lnTo>
                      <a:lnTo>
                        <a:pt x="1055" y="902"/>
                      </a:lnTo>
                      <a:lnTo>
                        <a:pt x="1063" y="885"/>
                      </a:lnTo>
                      <a:lnTo>
                        <a:pt x="1071" y="869"/>
                      </a:lnTo>
                      <a:lnTo>
                        <a:pt x="1076" y="851"/>
                      </a:lnTo>
                      <a:lnTo>
                        <a:pt x="1082" y="833"/>
                      </a:lnTo>
                      <a:lnTo>
                        <a:pt x="1087" y="815"/>
                      </a:lnTo>
                      <a:lnTo>
                        <a:pt x="1091" y="796"/>
                      </a:lnTo>
                      <a:lnTo>
                        <a:pt x="1093" y="776"/>
                      </a:lnTo>
                      <a:lnTo>
                        <a:pt x="1095" y="756"/>
                      </a:lnTo>
                      <a:lnTo>
                        <a:pt x="1097" y="736"/>
                      </a:lnTo>
                      <a:lnTo>
                        <a:pt x="1098" y="715"/>
                      </a:lnTo>
                      <a:lnTo>
                        <a:pt x="1097" y="695"/>
                      </a:lnTo>
                      <a:lnTo>
                        <a:pt x="1095" y="674"/>
                      </a:lnTo>
                      <a:lnTo>
                        <a:pt x="1093" y="655"/>
                      </a:lnTo>
                      <a:lnTo>
                        <a:pt x="1091" y="635"/>
                      </a:lnTo>
                      <a:lnTo>
                        <a:pt x="1087" y="616"/>
                      </a:lnTo>
                      <a:lnTo>
                        <a:pt x="1082" y="598"/>
                      </a:lnTo>
                      <a:lnTo>
                        <a:pt x="1076" y="580"/>
                      </a:lnTo>
                      <a:lnTo>
                        <a:pt x="1071" y="563"/>
                      </a:lnTo>
                      <a:lnTo>
                        <a:pt x="1063" y="546"/>
                      </a:lnTo>
                      <a:lnTo>
                        <a:pt x="1055" y="529"/>
                      </a:lnTo>
                      <a:lnTo>
                        <a:pt x="1046" y="514"/>
                      </a:lnTo>
                      <a:lnTo>
                        <a:pt x="1036" y="498"/>
                      </a:lnTo>
                      <a:lnTo>
                        <a:pt x="1026" y="484"/>
                      </a:lnTo>
                      <a:lnTo>
                        <a:pt x="1014" y="469"/>
                      </a:lnTo>
                      <a:lnTo>
                        <a:pt x="1002" y="455"/>
                      </a:lnTo>
                      <a:lnTo>
                        <a:pt x="990" y="441"/>
                      </a:lnTo>
                      <a:lnTo>
                        <a:pt x="976" y="428"/>
                      </a:lnTo>
                      <a:lnTo>
                        <a:pt x="962" y="416"/>
                      </a:lnTo>
                      <a:lnTo>
                        <a:pt x="947" y="405"/>
                      </a:lnTo>
                      <a:lnTo>
                        <a:pt x="933" y="394"/>
                      </a:lnTo>
                      <a:lnTo>
                        <a:pt x="918" y="385"/>
                      </a:lnTo>
                      <a:lnTo>
                        <a:pt x="903" y="376"/>
                      </a:lnTo>
                      <a:lnTo>
                        <a:pt x="886" y="367"/>
                      </a:lnTo>
                      <a:lnTo>
                        <a:pt x="869" y="360"/>
                      </a:lnTo>
                      <a:lnTo>
                        <a:pt x="853" y="353"/>
                      </a:lnTo>
                      <a:lnTo>
                        <a:pt x="835" y="348"/>
                      </a:lnTo>
                      <a:lnTo>
                        <a:pt x="817" y="343"/>
                      </a:lnTo>
                      <a:lnTo>
                        <a:pt x="799" y="340"/>
                      </a:lnTo>
                      <a:lnTo>
                        <a:pt x="780" y="337"/>
                      </a:lnTo>
                      <a:lnTo>
                        <a:pt x="762" y="335"/>
                      </a:lnTo>
                      <a:lnTo>
                        <a:pt x="741" y="333"/>
                      </a:lnTo>
                      <a:lnTo>
                        <a:pt x="721" y="333"/>
                      </a:lnTo>
                      <a:lnTo>
                        <a:pt x="701" y="333"/>
                      </a:lnTo>
                      <a:lnTo>
                        <a:pt x="682" y="335"/>
                      </a:lnTo>
                      <a:lnTo>
                        <a:pt x="664" y="337"/>
                      </a:lnTo>
                      <a:lnTo>
                        <a:pt x="645" y="340"/>
                      </a:lnTo>
                      <a:lnTo>
                        <a:pt x="626" y="343"/>
                      </a:lnTo>
                      <a:lnTo>
                        <a:pt x="608" y="348"/>
                      </a:lnTo>
                      <a:lnTo>
                        <a:pt x="591" y="353"/>
                      </a:lnTo>
                      <a:lnTo>
                        <a:pt x="573" y="360"/>
                      </a:lnTo>
                      <a:lnTo>
                        <a:pt x="558" y="367"/>
                      </a:lnTo>
                      <a:lnTo>
                        <a:pt x="541" y="376"/>
                      </a:lnTo>
                      <a:lnTo>
                        <a:pt x="526" y="385"/>
                      </a:lnTo>
                      <a:lnTo>
                        <a:pt x="511" y="394"/>
                      </a:lnTo>
                      <a:lnTo>
                        <a:pt x="495" y="405"/>
                      </a:lnTo>
                      <a:lnTo>
                        <a:pt x="481" y="416"/>
                      </a:lnTo>
                      <a:lnTo>
                        <a:pt x="468" y="428"/>
                      </a:lnTo>
                      <a:lnTo>
                        <a:pt x="454" y="441"/>
                      </a:lnTo>
                      <a:lnTo>
                        <a:pt x="442" y="455"/>
                      </a:lnTo>
                      <a:lnTo>
                        <a:pt x="430" y="469"/>
                      </a:lnTo>
                      <a:lnTo>
                        <a:pt x="419" y="484"/>
                      </a:lnTo>
                      <a:lnTo>
                        <a:pt x="409" y="498"/>
                      </a:lnTo>
                      <a:lnTo>
                        <a:pt x="399" y="514"/>
                      </a:lnTo>
                      <a:lnTo>
                        <a:pt x="390" y="529"/>
                      </a:lnTo>
                      <a:lnTo>
                        <a:pt x="382" y="546"/>
                      </a:lnTo>
                      <a:lnTo>
                        <a:pt x="375" y="563"/>
                      </a:lnTo>
                      <a:lnTo>
                        <a:pt x="369" y="580"/>
                      </a:lnTo>
                      <a:lnTo>
                        <a:pt x="364" y="598"/>
                      </a:lnTo>
                      <a:lnTo>
                        <a:pt x="360" y="616"/>
                      </a:lnTo>
                      <a:lnTo>
                        <a:pt x="355" y="635"/>
                      </a:lnTo>
                      <a:lnTo>
                        <a:pt x="353" y="655"/>
                      </a:lnTo>
                      <a:lnTo>
                        <a:pt x="351" y="674"/>
                      </a:lnTo>
                      <a:lnTo>
                        <a:pt x="350" y="695"/>
                      </a:lnTo>
                      <a:lnTo>
                        <a:pt x="349" y="715"/>
                      </a:lnTo>
                      <a:lnTo>
                        <a:pt x="350" y="736"/>
                      </a:lnTo>
                      <a:lnTo>
                        <a:pt x="351" y="756"/>
                      </a:lnTo>
                      <a:lnTo>
                        <a:pt x="353" y="776"/>
                      </a:lnTo>
                      <a:lnTo>
                        <a:pt x="355" y="796"/>
                      </a:lnTo>
                      <a:lnTo>
                        <a:pt x="360" y="815"/>
                      </a:lnTo>
                      <a:lnTo>
                        <a:pt x="364" y="833"/>
                      </a:lnTo>
                      <a:lnTo>
                        <a:pt x="369" y="851"/>
                      </a:lnTo>
                      <a:lnTo>
                        <a:pt x="375" y="869"/>
                      </a:lnTo>
                      <a:lnTo>
                        <a:pt x="382" y="885"/>
                      </a:lnTo>
                      <a:lnTo>
                        <a:pt x="390" y="902"/>
                      </a:lnTo>
                      <a:lnTo>
                        <a:pt x="399" y="919"/>
                      </a:lnTo>
                      <a:lnTo>
                        <a:pt x="409" y="934"/>
                      </a:lnTo>
                      <a:lnTo>
                        <a:pt x="419" y="949"/>
                      </a:lnTo>
                      <a:lnTo>
                        <a:pt x="430" y="964"/>
                      </a:lnTo>
                      <a:lnTo>
                        <a:pt x="442" y="979"/>
                      </a:lnTo>
                      <a:lnTo>
                        <a:pt x="454" y="9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23"/>
                <p:cNvSpPr/>
                <p:nvPr/>
              </p:nvSpPr>
              <p:spPr>
                <a:xfrm>
                  <a:off x="4384123" y="1973679"/>
                  <a:ext cx="430214" cy="433386"/>
                </a:xfrm>
                <a:custGeom>
                  <a:rect b="b" l="l" r="r" t="t"/>
                  <a:pathLst>
                    <a:path extrusionOk="0" h="1906" w="1899">
                      <a:moveTo>
                        <a:pt x="1180" y="0"/>
                      </a:moveTo>
                      <a:lnTo>
                        <a:pt x="721" y="0"/>
                      </a:lnTo>
                      <a:lnTo>
                        <a:pt x="211" y="1525"/>
                      </a:lnTo>
                      <a:lnTo>
                        <a:pt x="0" y="1525"/>
                      </a:lnTo>
                      <a:lnTo>
                        <a:pt x="0" y="1906"/>
                      </a:lnTo>
                      <a:lnTo>
                        <a:pt x="1899" y="1906"/>
                      </a:lnTo>
                      <a:lnTo>
                        <a:pt x="1899" y="1525"/>
                      </a:lnTo>
                      <a:lnTo>
                        <a:pt x="1688" y="1525"/>
                      </a:lnTo>
                      <a:lnTo>
                        <a:pt x="1180" y="0"/>
                      </a:lnTo>
                      <a:close/>
                      <a:moveTo>
                        <a:pt x="1292" y="1525"/>
                      </a:moveTo>
                      <a:lnTo>
                        <a:pt x="949" y="439"/>
                      </a:lnTo>
                      <a:lnTo>
                        <a:pt x="608" y="1525"/>
                      </a:lnTo>
                      <a:lnTo>
                        <a:pt x="1292" y="15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6" name="Google Shape;266;p23"/>
              <p:cNvSpPr/>
              <p:nvPr/>
            </p:nvSpPr>
            <p:spPr>
              <a:xfrm>
                <a:off x="3849135" y="2026066"/>
                <a:ext cx="215899" cy="292100"/>
              </a:xfrm>
              <a:custGeom>
                <a:rect b="b" l="l" r="r" t="t"/>
                <a:pathLst>
                  <a:path extrusionOk="0" h="1284" w="952">
                    <a:moveTo>
                      <a:pt x="520" y="549"/>
                    </a:moveTo>
                    <a:lnTo>
                      <a:pt x="0" y="1284"/>
                    </a:lnTo>
                    <a:lnTo>
                      <a:pt x="952" y="555"/>
                    </a:lnTo>
                    <a:lnTo>
                      <a:pt x="733" y="267"/>
                    </a:lnTo>
                    <a:lnTo>
                      <a:pt x="105" y="0"/>
                    </a:lnTo>
                    <a:lnTo>
                      <a:pt x="520" y="5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3942798" y="2183229"/>
                <a:ext cx="215899" cy="220662"/>
              </a:xfrm>
              <a:custGeom>
                <a:rect b="b" l="l" r="r" t="t"/>
                <a:pathLst>
                  <a:path extrusionOk="0" h="973" w="952">
                    <a:moveTo>
                      <a:pt x="645" y="0"/>
                    </a:moveTo>
                    <a:lnTo>
                      <a:pt x="0" y="497"/>
                    </a:lnTo>
                    <a:lnTo>
                      <a:pt x="502" y="377"/>
                    </a:lnTo>
                    <a:lnTo>
                      <a:pt x="952" y="973"/>
                    </a:lnTo>
                    <a:lnTo>
                      <a:pt x="869" y="296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3876123" y="1959391"/>
                <a:ext cx="471489" cy="119064"/>
              </a:xfrm>
              <a:custGeom>
                <a:rect b="b" l="l" r="r" t="t"/>
                <a:pathLst>
                  <a:path extrusionOk="0" h="523" w="2077">
                    <a:moveTo>
                      <a:pt x="0" y="257"/>
                    </a:moveTo>
                    <a:lnTo>
                      <a:pt x="629" y="523"/>
                    </a:lnTo>
                    <a:lnTo>
                      <a:pt x="1533" y="411"/>
                    </a:lnTo>
                    <a:lnTo>
                      <a:pt x="2077" y="0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4147585" y="1967329"/>
                <a:ext cx="204788" cy="436562"/>
              </a:xfrm>
              <a:custGeom>
                <a:rect b="b" l="l" r="r" t="t"/>
                <a:pathLst>
                  <a:path extrusionOk="0" h="1927" w="900">
                    <a:moveTo>
                      <a:pt x="900" y="0"/>
                    </a:moveTo>
                    <a:lnTo>
                      <a:pt x="355" y="412"/>
                    </a:lnTo>
                    <a:lnTo>
                      <a:pt x="0" y="1250"/>
                    </a:lnTo>
                    <a:lnTo>
                      <a:pt x="84" y="1927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0" name="Google Shape;270;p23"/>
            <p:cNvSpPr/>
            <p:nvPr/>
          </p:nvSpPr>
          <p:spPr>
            <a:xfrm>
              <a:off x="1711475" y="2278700"/>
              <a:ext cx="746626" cy="311450"/>
            </a:xfrm>
            <a:custGeom>
              <a:rect b="b" l="l" r="r" t="t"/>
              <a:pathLst>
                <a:path extrusionOk="0" h="237" w="567">
                  <a:moveTo>
                    <a:pt x="138" y="209"/>
                  </a:moveTo>
                  <a:cubicBezTo>
                    <a:pt x="0" y="209"/>
                    <a:pt x="0" y="209"/>
                    <a:pt x="0" y="20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119" y="140"/>
                    <a:pt x="119" y="140"/>
                    <a:pt x="119" y="14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215" y="163"/>
                    <a:pt x="215" y="163"/>
                    <a:pt x="215" y="163"/>
                  </a:cubicBezTo>
                  <a:cubicBezTo>
                    <a:pt x="215" y="221"/>
                    <a:pt x="215" y="221"/>
                    <a:pt x="215" y="221"/>
                  </a:cubicBezTo>
                  <a:cubicBezTo>
                    <a:pt x="138" y="237"/>
                    <a:pt x="138" y="237"/>
                    <a:pt x="138" y="237"/>
                  </a:cubicBezTo>
                  <a:lnTo>
                    <a:pt x="138" y="209"/>
                  </a:lnTo>
                  <a:close/>
                  <a:moveTo>
                    <a:pt x="385" y="0"/>
                  </a:moveTo>
                  <a:cubicBezTo>
                    <a:pt x="390" y="3"/>
                    <a:pt x="395" y="7"/>
                    <a:pt x="399" y="11"/>
                  </a:cubicBezTo>
                  <a:cubicBezTo>
                    <a:pt x="411" y="24"/>
                    <a:pt x="417" y="41"/>
                    <a:pt x="417" y="58"/>
                  </a:cubicBezTo>
                  <a:cubicBezTo>
                    <a:pt x="417" y="60"/>
                    <a:pt x="417" y="63"/>
                    <a:pt x="416" y="66"/>
                  </a:cubicBezTo>
                  <a:cubicBezTo>
                    <a:pt x="441" y="66"/>
                    <a:pt x="441" y="66"/>
                    <a:pt x="441" y="66"/>
                  </a:cubicBezTo>
                  <a:cubicBezTo>
                    <a:pt x="441" y="209"/>
                    <a:pt x="441" y="209"/>
                    <a:pt x="441" y="209"/>
                  </a:cubicBezTo>
                  <a:cubicBezTo>
                    <a:pt x="523" y="209"/>
                    <a:pt x="523" y="209"/>
                    <a:pt x="523" y="209"/>
                  </a:cubicBezTo>
                  <a:cubicBezTo>
                    <a:pt x="523" y="66"/>
                    <a:pt x="523" y="66"/>
                    <a:pt x="523" y="66"/>
                  </a:cubicBezTo>
                  <a:cubicBezTo>
                    <a:pt x="567" y="66"/>
                    <a:pt x="567" y="66"/>
                    <a:pt x="567" y="66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385" y="0"/>
                  </a:lnTo>
                  <a:close/>
                  <a:moveTo>
                    <a:pt x="334" y="48"/>
                  </a:moveTo>
                  <a:cubicBezTo>
                    <a:pt x="331" y="49"/>
                    <a:pt x="330" y="51"/>
                    <a:pt x="328" y="53"/>
                  </a:cubicBezTo>
                  <a:cubicBezTo>
                    <a:pt x="327" y="55"/>
                    <a:pt x="326" y="58"/>
                    <a:pt x="324" y="59"/>
                  </a:cubicBezTo>
                  <a:cubicBezTo>
                    <a:pt x="322" y="61"/>
                    <a:pt x="321" y="61"/>
                    <a:pt x="319" y="63"/>
                  </a:cubicBezTo>
                  <a:cubicBezTo>
                    <a:pt x="318" y="64"/>
                    <a:pt x="316" y="65"/>
                    <a:pt x="315" y="67"/>
                  </a:cubicBezTo>
                  <a:cubicBezTo>
                    <a:pt x="313" y="69"/>
                    <a:pt x="311" y="71"/>
                    <a:pt x="309" y="74"/>
                  </a:cubicBezTo>
                  <a:cubicBezTo>
                    <a:pt x="308" y="75"/>
                    <a:pt x="307" y="77"/>
                    <a:pt x="306" y="79"/>
                  </a:cubicBezTo>
                  <a:cubicBezTo>
                    <a:pt x="306" y="81"/>
                    <a:pt x="306" y="83"/>
                    <a:pt x="306" y="84"/>
                  </a:cubicBezTo>
                  <a:cubicBezTo>
                    <a:pt x="307" y="85"/>
                    <a:pt x="308" y="86"/>
                    <a:pt x="308" y="87"/>
                  </a:cubicBezTo>
                  <a:cubicBezTo>
                    <a:pt x="311" y="89"/>
                    <a:pt x="314" y="91"/>
                    <a:pt x="316" y="94"/>
                  </a:cubicBezTo>
                  <a:cubicBezTo>
                    <a:pt x="319" y="96"/>
                    <a:pt x="322" y="97"/>
                    <a:pt x="325" y="99"/>
                  </a:cubicBezTo>
                  <a:cubicBezTo>
                    <a:pt x="328" y="101"/>
                    <a:pt x="331" y="103"/>
                    <a:pt x="334" y="105"/>
                  </a:cubicBezTo>
                  <a:cubicBezTo>
                    <a:pt x="337" y="108"/>
                    <a:pt x="339" y="110"/>
                    <a:pt x="342" y="114"/>
                  </a:cubicBezTo>
                  <a:cubicBezTo>
                    <a:pt x="342" y="114"/>
                    <a:pt x="343" y="115"/>
                    <a:pt x="344" y="115"/>
                  </a:cubicBezTo>
                  <a:cubicBezTo>
                    <a:pt x="345" y="115"/>
                    <a:pt x="346" y="114"/>
                    <a:pt x="346" y="113"/>
                  </a:cubicBezTo>
                  <a:cubicBezTo>
                    <a:pt x="348" y="111"/>
                    <a:pt x="348" y="108"/>
                    <a:pt x="349" y="105"/>
                  </a:cubicBezTo>
                  <a:cubicBezTo>
                    <a:pt x="349" y="101"/>
                    <a:pt x="349" y="97"/>
                    <a:pt x="349" y="94"/>
                  </a:cubicBezTo>
                  <a:cubicBezTo>
                    <a:pt x="349" y="89"/>
                    <a:pt x="349" y="85"/>
                    <a:pt x="349" y="80"/>
                  </a:cubicBezTo>
                  <a:cubicBezTo>
                    <a:pt x="348" y="69"/>
                    <a:pt x="346" y="60"/>
                    <a:pt x="341" y="50"/>
                  </a:cubicBezTo>
                  <a:cubicBezTo>
                    <a:pt x="340" y="49"/>
                    <a:pt x="339" y="47"/>
                    <a:pt x="337" y="47"/>
                  </a:cubicBezTo>
                  <a:cubicBezTo>
                    <a:pt x="336" y="46"/>
                    <a:pt x="335" y="47"/>
                    <a:pt x="334" y="48"/>
                  </a:cubicBezTo>
                  <a:close/>
                  <a:moveTo>
                    <a:pt x="296" y="3"/>
                  </a:moveTo>
                  <a:cubicBezTo>
                    <a:pt x="312" y="8"/>
                    <a:pt x="322" y="17"/>
                    <a:pt x="329" y="24"/>
                  </a:cubicBezTo>
                  <a:cubicBezTo>
                    <a:pt x="331" y="26"/>
                    <a:pt x="334" y="31"/>
                    <a:pt x="337" y="30"/>
                  </a:cubicBezTo>
                  <a:cubicBezTo>
                    <a:pt x="342" y="28"/>
                    <a:pt x="353" y="12"/>
                    <a:pt x="362" y="2"/>
                  </a:cubicBezTo>
                  <a:cubicBezTo>
                    <a:pt x="362" y="2"/>
                    <a:pt x="362" y="2"/>
                    <a:pt x="362" y="2"/>
                  </a:cubicBezTo>
                  <a:cubicBezTo>
                    <a:pt x="358" y="1"/>
                    <a:pt x="353" y="0"/>
                    <a:pt x="34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90" y="1"/>
                    <a:pt x="293" y="2"/>
                    <a:pt x="296" y="3"/>
                  </a:cubicBezTo>
                  <a:close/>
                  <a:moveTo>
                    <a:pt x="378" y="95"/>
                  </a:moveTo>
                  <a:cubicBezTo>
                    <a:pt x="395" y="90"/>
                    <a:pt x="404" y="74"/>
                    <a:pt x="404" y="58"/>
                  </a:cubicBezTo>
                  <a:cubicBezTo>
                    <a:pt x="405" y="33"/>
                    <a:pt x="390" y="12"/>
                    <a:pt x="368" y="4"/>
                  </a:cubicBezTo>
                  <a:cubicBezTo>
                    <a:pt x="365" y="10"/>
                    <a:pt x="351" y="22"/>
                    <a:pt x="345" y="30"/>
                  </a:cubicBezTo>
                  <a:cubicBezTo>
                    <a:pt x="340" y="35"/>
                    <a:pt x="342" y="42"/>
                    <a:pt x="344" y="45"/>
                  </a:cubicBezTo>
                  <a:cubicBezTo>
                    <a:pt x="357" y="67"/>
                    <a:pt x="356" y="81"/>
                    <a:pt x="356" y="93"/>
                  </a:cubicBezTo>
                  <a:cubicBezTo>
                    <a:pt x="356" y="107"/>
                    <a:pt x="352" y="123"/>
                    <a:pt x="342" y="136"/>
                  </a:cubicBezTo>
                  <a:cubicBezTo>
                    <a:pt x="339" y="137"/>
                    <a:pt x="337" y="135"/>
                    <a:pt x="338" y="134"/>
                  </a:cubicBezTo>
                  <a:cubicBezTo>
                    <a:pt x="339" y="130"/>
                    <a:pt x="341" y="126"/>
                    <a:pt x="340" y="123"/>
                  </a:cubicBezTo>
                  <a:cubicBezTo>
                    <a:pt x="338" y="118"/>
                    <a:pt x="336" y="116"/>
                    <a:pt x="333" y="113"/>
                  </a:cubicBezTo>
                  <a:cubicBezTo>
                    <a:pt x="324" y="106"/>
                    <a:pt x="314" y="99"/>
                    <a:pt x="305" y="92"/>
                  </a:cubicBezTo>
                  <a:cubicBezTo>
                    <a:pt x="302" y="89"/>
                    <a:pt x="299" y="93"/>
                    <a:pt x="299" y="97"/>
                  </a:cubicBezTo>
                  <a:cubicBezTo>
                    <a:pt x="297" y="108"/>
                    <a:pt x="297" y="120"/>
                    <a:pt x="296" y="132"/>
                  </a:cubicBezTo>
                  <a:cubicBezTo>
                    <a:pt x="296" y="135"/>
                    <a:pt x="295" y="141"/>
                    <a:pt x="296" y="145"/>
                  </a:cubicBezTo>
                  <a:cubicBezTo>
                    <a:pt x="296" y="148"/>
                    <a:pt x="300" y="148"/>
                    <a:pt x="304" y="146"/>
                  </a:cubicBezTo>
                  <a:cubicBezTo>
                    <a:pt x="309" y="143"/>
                    <a:pt x="316" y="137"/>
                    <a:pt x="321" y="135"/>
                  </a:cubicBezTo>
                  <a:cubicBezTo>
                    <a:pt x="326" y="133"/>
                    <a:pt x="330" y="135"/>
                    <a:pt x="330" y="140"/>
                  </a:cubicBezTo>
                  <a:cubicBezTo>
                    <a:pt x="331" y="151"/>
                    <a:pt x="326" y="165"/>
                    <a:pt x="322" y="175"/>
                  </a:cubicBezTo>
                  <a:cubicBezTo>
                    <a:pt x="319" y="183"/>
                    <a:pt x="319" y="185"/>
                    <a:pt x="320" y="188"/>
                  </a:cubicBezTo>
                  <a:cubicBezTo>
                    <a:pt x="321" y="191"/>
                    <a:pt x="319" y="195"/>
                    <a:pt x="316" y="195"/>
                  </a:cubicBezTo>
                  <a:cubicBezTo>
                    <a:pt x="313" y="195"/>
                    <a:pt x="309" y="191"/>
                    <a:pt x="308" y="188"/>
                  </a:cubicBezTo>
                  <a:cubicBezTo>
                    <a:pt x="307" y="186"/>
                    <a:pt x="307" y="183"/>
                    <a:pt x="308" y="180"/>
                  </a:cubicBezTo>
                  <a:cubicBezTo>
                    <a:pt x="311" y="175"/>
                    <a:pt x="316" y="163"/>
                    <a:pt x="316" y="157"/>
                  </a:cubicBezTo>
                  <a:cubicBezTo>
                    <a:pt x="316" y="150"/>
                    <a:pt x="311" y="156"/>
                    <a:pt x="305" y="158"/>
                  </a:cubicBezTo>
                  <a:cubicBezTo>
                    <a:pt x="299" y="162"/>
                    <a:pt x="287" y="172"/>
                    <a:pt x="282" y="181"/>
                  </a:cubicBezTo>
                  <a:cubicBezTo>
                    <a:pt x="277" y="189"/>
                    <a:pt x="275" y="198"/>
                    <a:pt x="272" y="207"/>
                  </a:cubicBezTo>
                  <a:cubicBezTo>
                    <a:pt x="272" y="207"/>
                    <a:pt x="272" y="208"/>
                    <a:pt x="271" y="209"/>
                  </a:cubicBezTo>
                  <a:cubicBezTo>
                    <a:pt x="349" y="209"/>
                    <a:pt x="349" y="209"/>
                    <a:pt x="349" y="209"/>
                  </a:cubicBezTo>
                  <a:cubicBezTo>
                    <a:pt x="385" y="209"/>
                    <a:pt x="413" y="184"/>
                    <a:pt x="415" y="148"/>
                  </a:cubicBezTo>
                  <a:cubicBezTo>
                    <a:pt x="416" y="121"/>
                    <a:pt x="403" y="105"/>
                    <a:pt x="378" y="95"/>
                  </a:cubicBezTo>
                  <a:close/>
                  <a:moveTo>
                    <a:pt x="260" y="209"/>
                  </a:moveTo>
                  <a:cubicBezTo>
                    <a:pt x="260" y="209"/>
                    <a:pt x="260" y="209"/>
                    <a:pt x="260" y="209"/>
                  </a:cubicBezTo>
                  <a:cubicBezTo>
                    <a:pt x="262" y="204"/>
                    <a:pt x="263" y="200"/>
                    <a:pt x="265" y="196"/>
                  </a:cubicBezTo>
                  <a:cubicBezTo>
                    <a:pt x="268" y="189"/>
                    <a:pt x="270" y="184"/>
                    <a:pt x="272" y="177"/>
                  </a:cubicBezTo>
                  <a:cubicBezTo>
                    <a:pt x="273" y="175"/>
                    <a:pt x="275" y="171"/>
                    <a:pt x="274" y="169"/>
                  </a:cubicBezTo>
                  <a:cubicBezTo>
                    <a:pt x="274" y="165"/>
                    <a:pt x="271" y="162"/>
                    <a:pt x="271" y="159"/>
                  </a:cubicBezTo>
                  <a:cubicBezTo>
                    <a:pt x="272" y="153"/>
                    <a:pt x="274" y="152"/>
                    <a:pt x="276" y="150"/>
                  </a:cubicBezTo>
                  <a:cubicBezTo>
                    <a:pt x="279" y="147"/>
                    <a:pt x="281" y="147"/>
                    <a:pt x="282" y="143"/>
                  </a:cubicBezTo>
                  <a:cubicBezTo>
                    <a:pt x="284" y="138"/>
                    <a:pt x="285" y="129"/>
                    <a:pt x="286" y="124"/>
                  </a:cubicBezTo>
                  <a:cubicBezTo>
                    <a:pt x="286" y="116"/>
                    <a:pt x="287" y="108"/>
                    <a:pt x="285" y="101"/>
                  </a:cubicBezTo>
                  <a:cubicBezTo>
                    <a:pt x="284" y="99"/>
                    <a:pt x="284" y="97"/>
                    <a:pt x="282" y="95"/>
                  </a:cubicBezTo>
                  <a:cubicBezTo>
                    <a:pt x="280" y="94"/>
                    <a:pt x="278" y="95"/>
                    <a:pt x="276" y="95"/>
                  </a:cubicBezTo>
                  <a:cubicBezTo>
                    <a:pt x="272" y="96"/>
                    <a:pt x="269" y="100"/>
                    <a:pt x="265" y="99"/>
                  </a:cubicBezTo>
                  <a:cubicBezTo>
                    <a:pt x="262" y="99"/>
                    <a:pt x="259" y="98"/>
                    <a:pt x="258" y="96"/>
                  </a:cubicBezTo>
                  <a:cubicBezTo>
                    <a:pt x="256" y="93"/>
                    <a:pt x="259" y="91"/>
                    <a:pt x="261" y="89"/>
                  </a:cubicBezTo>
                  <a:cubicBezTo>
                    <a:pt x="265" y="87"/>
                    <a:pt x="268" y="85"/>
                    <a:pt x="271" y="83"/>
                  </a:cubicBezTo>
                  <a:cubicBezTo>
                    <a:pt x="273" y="81"/>
                    <a:pt x="274" y="80"/>
                    <a:pt x="274" y="77"/>
                  </a:cubicBezTo>
                  <a:cubicBezTo>
                    <a:pt x="273" y="74"/>
                    <a:pt x="274" y="71"/>
                    <a:pt x="275" y="69"/>
                  </a:cubicBezTo>
                  <a:cubicBezTo>
                    <a:pt x="276" y="67"/>
                    <a:pt x="275" y="64"/>
                    <a:pt x="275" y="61"/>
                  </a:cubicBezTo>
                  <a:cubicBezTo>
                    <a:pt x="276" y="59"/>
                    <a:pt x="276" y="56"/>
                    <a:pt x="276" y="54"/>
                  </a:cubicBezTo>
                  <a:cubicBezTo>
                    <a:pt x="278" y="43"/>
                    <a:pt x="280" y="37"/>
                    <a:pt x="281" y="29"/>
                  </a:cubicBezTo>
                  <a:cubicBezTo>
                    <a:pt x="282" y="26"/>
                    <a:pt x="282" y="25"/>
                    <a:pt x="283" y="23"/>
                  </a:cubicBezTo>
                  <a:cubicBezTo>
                    <a:pt x="283" y="20"/>
                    <a:pt x="283" y="20"/>
                    <a:pt x="284" y="18"/>
                  </a:cubicBezTo>
                  <a:cubicBezTo>
                    <a:pt x="285" y="17"/>
                    <a:pt x="287" y="17"/>
                    <a:pt x="287" y="18"/>
                  </a:cubicBezTo>
                  <a:cubicBezTo>
                    <a:pt x="288" y="23"/>
                    <a:pt x="287" y="25"/>
                    <a:pt x="286" y="29"/>
                  </a:cubicBezTo>
                  <a:cubicBezTo>
                    <a:pt x="285" y="35"/>
                    <a:pt x="284" y="41"/>
                    <a:pt x="283" y="46"/>
                  </a:cubicBezTo>
                  <a:cubicBezTo>
                    <a:pt x="282" y="49"/>
                    <a:pt x="281" y="53"/>
                    <a:pt x="282" y="57"/>
                  </a:cubicBezTo>
                  <a:cubicBezTo>
                    <a:pt x="282" y="60"/>
                    <a:pt x="282" y="61"/>
                    <a:pt x="284" y="63"/>
                  </a:cubicBezTo>
                  <a:cubicBezTo>
                    <a:pt x="286" y="64"/>
                    <a:pt x="288" y="65"/>
                    <a:pt x="291" y="67"/>
                  </a:cubicBezTo>
                  <a:cubicBezTo>
                    <a:pt x="292" y="68"/>
                    <a:pt x="295" y="70"/>
                    <a:pt x="296" y="70"/>
                  </a:cubicBezTo>
                  <a:cubicBezTo>
                    <a:pt x="299" y="70"/>
                    <a:pt x="301" y="67"/>
                    <a:pt x="303" y="65"/>
                  </a:cubicBezTo>
                  <a:cubicBezTo>
                    <a:pt x="311" y="57"/>
                    <a:pt x="320" y="48"/>
                    <a:pt x="329" y="40"/>
                  </a:cubicBezTo>
                  <a:cubicBezTo>
                    <a:pt x="331" y="37"/>
                    <a:pt x="330" y="34"/>
                    <a:pt x="327" y="31"/>
                  </a:cubicBezTo>
                  <a:cubicBezTo>
                    <a:pt x="319" y="22"/>
                    <a:pt x="311" y="16"/>
                    <a:pt x="296" y="10"/>
                  </a:cubicBezTo>
                  <a:cubicBezTo>
                    <a:pt x="294" y="9"/>
                    <a:pt x="292" y="9"/>
                    <a:pt x="290" y="10"/>
                  </a:cubicBezTo>
                  <a:cubicBezTo>
                    <a:pt x="287" y="11"/>
                    <a:pt x="285" y="12"/>
                    <a:pt x="283" y="9"/>
                  </a:cubicBezTo>
                  <a:cubicBezTo>
                    <a:pt x="280" y="7"/>
                    <a:pt x="275" y="3"/>
                    <a:pt x="276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8" y="154"/>
                    <a:pt x="218" y="154"/>
                    <a:pt x="218" y="154"/>
                  </a:cubicBezTo>
                  <a:cubicBezTo>
                    <a:pt x="229" y="154"/>
                    <a:pt x="229" y="154"/>
                    <a:pt x="229" y="154"/>
                  </a:cubicBezTo>
                  <a:cubicBezTo>
                    <a:pt x="229" y="209"/>
                    <a:pt x="229" y="209"/>
                    <a:pt x="229" y="209"/>
                  </a:cubicBezTo>
                  <a:lnTo>
                    <a:pt x="260" y="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2597500" y="2278700"/>
              <a:ext cx="24600" cy="31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22b54a3b5ae_0_7"/>
          <p:cNvPicPr preferRelativeResize="0"/>
          <p:nvPr/>
        </p:nvPicPr>
        <p:blipFill rotWithShape="1">
          <a:blip r:embed="rId3">
            <a:alphaModFix/>
          </a:blip>
          <a:srcRect b="0" l="14595" r="0" t="14522"/>
          <a:stretch/>
        </p:blipFill>
        <p:spPr>
          <a:xfrm>
            <a:off x="0" y="-3400"/>
            <a:ext cx="3395001" cy="28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2b54a3b5ae_0_7"/>
          <p:cNvSpPr txBox="1"/>
          <p:nvPr/>
        </p:nvSpPr>
        <p:spPr>
          <a:xfrm>
            <a:off x="820050" y="672025"/>
            <a:ext cx="4352400" cy="2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О чем я расскажу 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4" name="Google Shape;74;g22b54a3b5ae_0_7"/>
          <p:cNvSpPr/>
          <p:nvPr/>
        </p:nvSpPr>
        <p:spPr>
          <a:xfrm>
            <a:off x="4730325" y="1440000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2b54a3b5ae_0_7"/>
          <p:cNvSpPr/>
          <p:nvPr/>
        </p:nvSpPr>
        <p:spPr>
          <a:xfrm>
            <a:off x="5370875" y="1440000"/>
            <a:ext cx="29532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 и Domain слой. Что это такое и в чем их различие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" name="Google Shape;76;g22b54a3b5ae_0_7"/>
          <p:cNvSpPr/>
          <p:nvPr/>
        </p:nvSpPr>
        <p:spPr>
          <a:xfrm>
            <a:off x="4730325" y="2160000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g22b54a3b5ae_0_7"/>
          <p:cNvSpPr/>
          <p:nvPr/>
        </p:nvSpPr>
        <p:spPr>
          <a:xfrm>
            <a:off x="5370875" y="2160000"/>
            <a:ext cx="2953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Подходы к обмену\маппингу данных между Application и Domain слоем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" name="Google Shape;78;g22b54a3b5ae_0_7"/>
          <p:cNvSpPr/>
          <p:nvPr/>
        </p:nvSpPr>
        <p:spPr>
          <a:xfrm>
            <a:off x="4730325" y="2844000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g22b54a3b5ae_0_7"/>
          <p:cNvSpPr/>
          <p:nvPr/>
        </p:nvSpPr>
        <p:spPr>
          <a:xfrm>
            <a:off x="5370875" y="2844000"/>
            <a:ext cx="295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Использование AutoMapper для маппинга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g22b54a3b5ae_0_7"/>
          <p:cNvSpPr/>
          <p:nvPr/>
        </p:nvSpPr>
        <p:spPr>
          <a:xfrm>
            <a:off x="4730325" y="3420000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04.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g22b54a3b5ae_0_7"/>
          <p:cNvSpPr/>
          <p:nvPr/>
        </p:nvSpPr>
        <p:spPr>
          <a:xfrm>
            <a:off x="5370875" y="3420000"/>
            <a:ext cx="29532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Сравнение производительности AutoMapper и прочих подходов и инструментов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2" name="Google Shape;82;g22b54a3b5a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00" y="1350000"/>
            <a:ext cx="3960000" cy="324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b54a3b5ae_0_3"/>
          <p:cNvSpPr txBox="1"/>
          <p:nvPr/>
        </p:nvSpPr>
        <p:spPr>
          <a:xfrm>
            <a:off x="0" y="1531950"/>
            <a:ext cx="91440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 и Domain слой. </a:t>
            </a:r>
            <a:endParaRPr sz="3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Что это такое </a:t>
            </a:r>
            <a:endParaRPr sz="30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0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 зачем нам нужно это разделение</a:t>
            </a:r>
            <a:r>
              <a:rPr b="0" i="0" lang="ru" sz="30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? </a:t>
            </a:r>
            <a:endParaRPr b="0" i="0" sz="3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2e1a9014e_0_4"/>
          <p:cNvSpPr txBox="1"/>
          <p:nvPr/>
        </p:nvSpPr>
        <p:spPr>
          <a:xfrm>
            <a:off x="768900" y="360000"/>
            <a:ext cx="7606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Слои в микросервисе, реализованном согласно Domain-Driven Design</a:t>
            </a:r>
            <a:r>
              <a:rPr baseline="30000" lang="ru" sz="2400">
                <a:solidFill>
                  <a:srgbClr val="FF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*</a:t>
            </a:r>
            <a:endParaRPr baseline="30000">
              <a:solidFill>
                <a:srgbClr val="FF0000"/>
              </a:solidFill>
            </a:endParaRPr>
          </a:p>
        </p:txBody>
      </p:sp>
      <p:pic>
        <p:nvPicPr>
          <p:cNvPr id="93" name="Google Shape;93;ga2e1a9014e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000"/>
            <a:ext cx="8819999" cy="32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a2e1a9014e_0_4"/>
          <p:cNvSpPr txBox="1"/>
          <p:nvPr/>
        </p:nvSpPr>
        <p:spPr>
          <a:xfrm>
            <a:off x="152400" y="4747225"/>
            <a:ext cx="88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63338"/>
                </a:solidFill>
              </a:rPr>
              <a:t>*</a:t>
            </a:r>
            <a:r>
              <a:rPr lang="ru" sz="1200">
                <a:solidFill>
                  <a:schemeClr val="dk1"/>
                </a:solidFill>
              </a:rPr>
              <a:t> - позаимствовано со страницы </a:t>
            </a:r>
            <a:r>
              <a:rPr lang="ru" sz="1200" u="sng">
                <a:solidFill>
                  <a:schemeClr val="hlink"/>
                </a:solidFill>
                <a:hlinkClick r:id="rId4"/>
              </a:rPr>
              <a:t>Design a DDD-oriented microservice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d489712f9_0_2"/>
          <p:cNvSpPr txBox="1"/>
          <p:nvPr/>
        </p:nvSpPr>
        <p:spPr>
          <a:xfrm>
            <a:off x="768900" y="707400"/>
            <a:ext cx="7606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Application слой 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0" name="Google Shape;100;gad489712f9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000"/>
            <a:ext cx="8819999" cy="347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gad489712f9_0_2"/>
          <p:cNvCxnSpPr/>
          <p:nvPr/>
        </p:nvCxnSpPr>
        <p:spPr>
          <a:xfrm>
            <a:off x="2418100" y="2992300"/>
            <a:ext cx="420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gad489712f9_0_2"/>
          <p:cNvSpPr txBox="1"/>
          <p:nvPr/>
        </p:nvSpPr>
        <p:spPr>
          <a:xfrm>
            <a:off x="2450450" y="2571750"/>
            <a:ext cx="41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 /user/someUserId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54a3b5ae_0_81"/>
          <p:cNvSpPr txBox="1"/>
          <p:nvPr/>
        </p:nvSpPr>
        <p:spPr>
          <a:xfrm>
            <a:off x="768900" y="707400"/>
            <a:ext cx="76062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Domain </a:t>
            </a:r>
            <a:r>
              <a:rPr lang="ru"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слой 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8" name="Google Shape;108;g22b54a3b5ae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650" y="1676125"/>
            <a:ext cx="20955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2514" l="13576" r="35705" t="0"/>
          <a:stretch/>
        </p:blipFill>
        <p:spPr>
          <a:xfrm>
            <a:off x="2340000" y="0"/>
            <a:ext cx="43344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2700000" y="162000"/>
            <a:ext cx="36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ru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ТЫ ТАК </a:t>
            </a:r>
            <a:endParaRPr b="1" sz="3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ru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 НЕ СКАЗАЛ</a:t>
            </a:r>
            <a:endParaRPr b="1" i="0" sz="3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2700000" y="3348000"/>
            <a:ext cx="36000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ЗАЧЕМ МНЕ РАЗДЕЛЯТЬ APPLICATION 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 DOMAIN СЛОЙ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b54a3b5ae_0_97"/>
          <p:cNvSpPr txBox="1"/>
          <p:nvPr/>
        </p:nvSpPr>
        <p:spPr>
          <a:xfrm>
            <a:off x="0" y="1531950"/>
            <a:ext cx="91440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Подходы к обмену\маппингу данных между Application и Domain слоем</a:t>
            </a:r>
            <a:endParaRPr b="0" i="0" sz="30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