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9" r:id="rId7"/>
    <p:sldId id="258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58AB0-0663-4F2C-AE89-963027E4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A25043-3ECD-47D7-940C-902767F46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C2707-9E0B-41EE-A776-50A4963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A66D5-90C8-4D20-89F9-7B83BAE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B14D2-E008-41EF-BDC5-ED49730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0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0700-A741-420E-8B28-5E4AD757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F275BE-26AE-4C3A-86A2-5E48863B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C658F-519A-41ED-A9EE-90341AD9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28CF1-CAF8-4993-B044-C260634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78E9BD-CBA5-402F-879A-25F76F31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D80704-6B0F-4B1F-AE53-5FDD1CD56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26001C-26A2-4AB2-BE71-04E5CCA57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4D48FA-0A87-4CD2-992D-876412F0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0C3A6-06E3-4B72-9C81-AF49605E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707FA-3317-4665-9FFA-1ACC8A5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7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EFDE1-C356-4EF5-B17B-F65C7DC4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EA606-126C-4BBF-9DF0-30DBE2E6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BE0C0-F85A-4568-8D34-7C26A1F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4F93B-7960-40A6-A97D-02470FE8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E5FF0-7C84-45A5-893E-7FFDAE53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3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78598-90C6-4181-B909-04EE0517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D0EAE4-21FF-40D7-BAE5-B899268A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D2977C-FD75-48E6-AFAB-8AB2E235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0A5B6-B9E6-401A-AA49-20D2D4B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29A57-FA84-4B41-B4A7-066CFDDF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93D0E-FC9F-423D-93BC-24762A9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AB34A-22D9-4EF6-B9BF-00A751D82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89365-BDE0-4893-811E-F29163C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ECC4F0-2362-4B2F-890F-C0F43644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EF078D-D8FA-436C-8225-4F928C42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7665E9-3754-416D-9F9E-AA4A0F40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8247B-B04E-4E5F-BE46-7B426FF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238DB-2F02-4A7A-9E86-38D8101D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202ABB-C391-4223-99FD-64896848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855CEF-C999-4C92-98A2-CD1AC2011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07E5DF-D017-494D-AEFB-CD2EA2646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24A3C9-F49C-491A-BA3B-49B8C743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0BB44D-DA3D-43A5-8BC2-A8FBA75F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B2DE82-DC6D-4D5B-B18C-7FB45A83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5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F0ABD-9947-4396-9782-D2264C3A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B7CBCC-17A2-452B-B43B-D4AF459D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3B6D0C-A7DA-4A72-B73D-77940C43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F3F8B7-5F8D-476A-A7F9-450FB690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B1BFFA-BF4C-4BF3-9E0B-A33156AF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EA8C37-814B-4630-83AA-DC77C8D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43A6B9-CA4B-4617-8AFF-D7343DD8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6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1DC75-8E6E-48AB-A3F0-7AE4989D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05FC2-4295-4FCE-BFFB-12FA6864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83F72A-B005-48BA-8ED9-6CD7B838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1AB439-9DF2-467A-B1D1-1029FB5E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F3451-D847-4535-8485-542E4F05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236881-7302-4D8B-8710-22E4D75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3FCA3-D234-4E8C-A79F-3A03A6A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2C47C4-9A50-41B4-B779-9BD031415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D3933C-19B7-46B9-87B8-DBCD4513B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C3D72-9F23-4B82-B6D1-A5EEB9E3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DCD823-DC25-4A72-89A9-2ABFEC4C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E131DA-01F1-4F2C-BE1B-CC25782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7AA333-3EFE-4EAC-B01F-CF286A77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13320D-F9F2-4840-B9D1-50B20EC0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A82D7-DF68-4F10-B17F-D4C71D3A0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7F5-87F8-4FAE-B97D-F5FEA1226D36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517A8-8F6D-4E69-BE23-1FF3015C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2C268-CB67-4933-B462-DAB24D52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B29F-B8C9-4383-A030-F30826A8C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BF811-2B8A-48D4-9ED0-458E417C3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6084EA-4B8D-45CE-B899-B2A1B640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405220236</a:t>
            </a:r>
            <a:r>
              <a:rPr lang="zh-TW" altLang="en-US" dirty="0"/>
              <a:t> 趙怡嘉</a:t>
            </a:r>
          </a:p>
        </p:txBody>
      </p:sp>
    </p:spTree>
    <p:extLst>
      <p:ext uri="{BB962C8B-B14F-4D97-AF65-F5344CB8AC3E}">
        <p14:creationId xmlns:p14="http://schemas.microsoft.com/office/powerpoint/2010/main" val="22082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385ED-3C09-477B-8C45-DC14D42D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8D7A2-2B55-4EA6-9D90-7F58887B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   </a:t>
            </a:r>
            <a:r>
              <a:rPr lang="zh-TW" altLang="en-US" dirty="0"/>
              <a:t>製作作業第二個選項 </a:t>
            </a:r>
            <a:r>
              <a:rPr lang="en-US" altLang="zh-TW" dirty="0"/>
              <a:t>-- </a:t>
            </a:r>
            <a:r>
              <a:rPr lang="zh-TW" altLang="en-US" dirty="0"/>
              <a:t>期中</a:t>
            </a:r>
            <a:r>
              <a:rPr lang="en-US" altLang="zh-TW" dirty="0"/>
              <a:t>project</a:t>
            </a:r>
            <a:r>
              <a:rPr lang="zh-TW" altLang="en-US" dirty="0"/>
              <a:t>所作之</a:t>
            </a:r>
            <a:r>
              <a:rPr lang="en-US" altLang="zh-TW" dirty="0"/>
              <a:t>5</a:t>
            </a:r>
            <a:r>
              <a:rPr lang="zh-TW" altLang="en-US" dirty="0"/>
              <a:t>個課堂實作項目，</a:t>
            </a:r>
            <a:r>
              <a:rPr lang="en-US" altLang="zh-TW" dirty="0"/>
              <a:t>My Class, My Resume (</a:t>
            </a:r>
            <a:r>
              <a:rPr lang="zh-TW" altLang="en-US" dirty="0"/>
              <a:t>共七個</a:t>
            </a:r>
            <a:r>
              <a:rPr lang="en-US" altLang="zh-TW" dirty="0"/>
              <a:t>)</a:t>
            </a:r>
            <a:r>
              <a:rPr lang="zh-TW" altLang="en-US" dirty="0"/>
              <a:t>，將相關資料建入資料庫 </a:t>
            </a:r>
            <a:r>
              <a:rPr lang="en-US" altLang="zh-TW" dirty="0" err="1"/>
              <a:t>class_demo</a:t>
            </a:r>
            <a:r>
              <a:rPr lang="zh-TW" altLang="en-US" dirty="0"/>
              <a:t>資料表中，並能從資料庫取出，每一項目以</a:t>
            </a:r>
            <a:r>
              <a:rPr lang="en-US" altLang="zh-TW" dirty="0"/>
              <a:t>card</a:t>
            </a:r>
            <a:r>
              <a:rPr lang="zh-TW" altLang="en-US" dirty="0"/>
              <a:t>方式顯示，點選該項目會連結到期中</a:t>
            </a:r>
            <a:r>
              <a:rPr lang="en-US" altLang="zh-TW" dirty="0"/>
              <a:t>project</a:t>
            </a:r>
            <a:r>
              <a:rPr lang="zh-TW" altLang="en-US" dirty="0"/>
              <a:t>所作的網頁，我試圖在自己的</a:t>
            </a:r>
            <a:r>
              <a:rPr lang="en-US" altLang="zh-TW" dirty="0"/>
              <a:t>bootstrap </a:t>
            </a:r>
            <a:r>
              <a:rPr lang="zh-TW" altLang="en-US" dirty="0"/>
              <a:t>找出有使用</a:t>
            </a:r>
            <a:r>
              <a:rPr lang="en-US" altLang="zh-TW" dirty="0"/>
              <a:t>card</a:t>
            </a:r>
            <a:r>
              <a:rPr lang="zh-TW" altLang="en-US" dirty="0"/>
              <a:t>的表示方式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&lt;</a:t>
            </a:r>
            <a:r>
              <a:rPr lang="en-US" altLang="zh-TW" dirty="0" err="1"/>
              <a:t>img</a:t>
            </a:r>
            <a:r>
              <a:rPr lang="en-US" altLang="zh-TW" dirty="0"/>
              <a:t> </a:t>
            </a:r>
            <a:r>
              <a:rPr lang="en-US" altLang="zh-TW" dirty="0" err="1"/>
              <a:t>src</a:t>
            </a:r>
            <a:r>
              <a:rPr lang="en-US" altLang="zh-TW" dirty="0"/>
              <a:t>="./fixedtop5.png" alt=""&gt;&lt;h4&gt;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02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BB766-C1E7-4CA0-9769-9FAE1E81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70D0AA-DFC9-40D4-8E1F-8AD9D999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63" y="838987"/>
            <a:ext cx="8258926" cy="41752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18634-D312-48DD-A033-1ABC7181BA97}"/>
              </a:ext>
            </a:extLst>
          </p:cNvPr>
          <p:cNvSpPr/>
          <p:nvPr/>
        </p:nvSpPr>
        <p:spPr>
          <a:xfrm>
            <a:off x="3129226" y="5488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在 </a:t>
            </a:r>
            <a:r>
              <a:rPr lang="en-US" altLang="zh-TW" dirty="0"/>
              <a:t>bootstrap </a:t>
            </a:r>
            <a:r>
              <a:rPr lang="zh-TW" altLang="en-US" dirty="0"/>
              <a:t>檔案 </a:t>
            </a:r>
            <a:r>
              <a:rPr lang="en-US" altLang="zh-TW" dirty="0" err="1"/>
              <a:t>about_wrap__area</a:t>
            </a:r>
            <a:r>
              <a:rPr lang="zh-TW" altLang="en-US" dirty="0"/>
              <a:t>找到合適的</a:t>
            </a:r>
            <a:r>
              <a:rPr lang="en-US" altLang="zh-TW" dirty="0"/>
              <a:t>card</a:t>
            </a:r>
            <a:r>
              <a:rPr lang="zh-TW" altLang="en-US" dirty="0"/>
              <a:t>，想以此製作第二選項作業，原本表格跟標題都擠在上面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308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AAD5C-E97C-4E8D-88C0-2CC4074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7EE6A-8A85-4305-9127-93D3736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1805"/>
            <a:ext cx="10515600" cy="2095157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</a:t>
            </a:r>
            <a:r>
              <a:rPr lang="en-US" altLang="zh-TW" dirty="0"/>
              <a:t>bootstrap</a:t>
            </a:r>
            <a:r>
              <a:rPr lang="zh-TW" altLang="en-US" dirty="0"/>
              <a:t>檔的</a:t>
            </a:r>
            <a:r>
              <a:rPr lang="en-US" altLang="zh-TW" dirty="0"/>
              <a:t>style.css</a:t>
            </a:r>
            <a:r>
              <a:rPr lang="zh-TW" altLang="en-US" dirty="0"/>
              <a:t>檔中尋找</a:t>
            </a:r>
            <a:r>
              <a:rPr lang="en-US" altLang="zh-TW" dirty="0" err="1"/>
              <a:t>about_wrap__area</a:t>
            </a:r>
            <a:r>
              <a:rPr lang="zh-TW" altLang="en-US" dirty="0"/>
              <a:t>，更改</a:t>
            </a:r>
            <a:r>
              <a:rPr lang="en-US" altLang="zh-TW" dirty="0"/>
              <a:t>margin-top </a:t>
            </a:r>
            <a:r>
              <a:rPr lang="zh-TW" altLang="en-US" dirty="0"/>
              <a:t>參數，就會顯示表格在合適的位置。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086E96-16F9-457A-AF92-55D0B4C2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72" y="283552"/>
            <a:ext cx="983065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8484C-F4B4-465C-84B0-ECD2A12D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82"/>
            <a:ext cx="10515600" cy="2033987"/>
          </a:xfrm>
        </p:spPr>
        <p:txBody>
          <a:bodyPr/>
          <a:lstStyle/>
          <a:p>
            <a:r>
              <a:rPr lang="zh-TW" altLang="en-US" dirty="0"/>
              <a:t>那標題部分，我增加</a:t>
            </a:r>
            <a:r>
              <a:rPr lang="en-US" altLang="zh-TW" dirty="0"/>
              <a:t>style.css</a:t>
            </a:r>
            <a:r>
              <a:rPr lang="zh-TW" altLang="en-US" dirty="0"/>
              <a:t>中增加</a:t>
            </a:r>
            <a:r>
              <a:rPr lang="en-US" altLang="zh-TW" dirty="0"/>
              <a:t>h1</a:t>
            </a:r>
            <a:r>
              <a:rPr lang="zh-TW" altLang="en-US" dirty="0"/>
              <a:t>的參數，也有改善這個狀況。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4A80CC-DDED-4414-A01F-BB8543F4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550"/>
            <a:ext cx="6093849" cy="27485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304B1D-DD54-47CA-95B8-E3658C73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30" y="2837468"/>
            <a:ext cx="7252469" cy="37096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083CEB-C0BA-4359-8857-1C0CA9FEC0FC}"/>
              </a:ext>
            </a:extLst>
          </p:cNvPr>
          <p:cNvSpPr/>
          <p:nvPr/>
        </p:nvSpPr>
        <p:spPr>
          <a:xfrm>
            <a:off x="465056" y="47743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  雖然後來沒有製作完成，</a:t>
            </a:r>
            <a:endParaRPr lang="en-US" altLang="zh-TW" dirty="0"/>
          </a:p>
          <a:p>
            <a:r>
              <a:rPr lang="zh-TW" altLang="en-US" dirty="0"/>
              <a:t>過程的一些困難點沒辦法解決，</a:t>
            </a:r>
            <a:endParaRPr lang="en-US" altLang="zh-TW" dirty="0"/>
          </a:p>
          <a:p>
            <a:r>
              <a:rPr lang="zh-TW" altLang="en-US" dirty="0"/>
              <a:t>後來使用老師上課的教學內容去完成作業。</a:t>
            </a:r>
          </a:p>
        </p:txBody>
      </p:sp>
    </p:spTree>
    <p:extLst>
      <p:ext uri="{BB962C8B-B14F-4D97-AF65-F5344CB8AC3E}">
        <p14:creationId xmlns:p14="http://schemas.microsoft.com/office/powerpoint/2010/main" val="15962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D61EC-EB55-4D65-875D-77CDC33B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E4FDC-303F-4092-924F-C66CE242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 </a:t>
            </a:r>
            <a:r>
              <a:rPr lang="en-US" altLang="zh-TW" dirty="0"/>
              <a:t>    </a:t>
            </a:r>
            <a:r>
              <a:rPr lang="zh-TW" altLang="en-US" dirty="0"/>
              <a:t>有將老師附件的</a:t>
            </a:r>
            <a:r>
              <a:rPr lang="en-US" altLang="zh-TW" dirty="0" err="1"/>
              <a:t>tictactoe</a:t>
            </a:r>
            <a:r>
              <a:rPr lang="en-US" altLang="zh-TW" dirty="0"/>
              <a:t> </a:t>
            </a:r>
            <a:r>
              <a:rPr lang="zh-TW" altLang="en-US" dirty="0"/>
              <a:t>檔案去做練習。</a:t>
            </a:r>
            <a:r>
              <a:rPr lang="en-US" altLang="zh-TW" dirty="0"/>
              <a:t>&lt;/h4&gt;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ED83ED-406B-4791-BD13-382A3F9C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2785054"/>
            <a:ext cx="10638442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D0610-0752-4BC6-9F4C-F8141DAD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F7B291-911C-4C3F-AD19-3A5E2EF4A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58" y="251348"/>
            <a:ext cx="8620685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515C4A-8E05-498D-85BC-9DBCE8469039}"/>
              </a:ext>
            </a:extLst>
          </p:cNvPr>
          <p:cNvSpPr txBox="1"/>
          <p:nvPr/>
        </p:nvSpPr>
        <p:spPr>
          <a:xfrm>
            <a:off x="367646" y="4883085"/>
            <a:ext cx="8129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localhost:3000</a:t>
            </a:r>
            <a:r>
              <a:rPr lang="zh-TW" altLang="en-US" dirty="0"/>
              <a:t>去看到我的作業，可是上傳到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之後</a:t>
            </a:r>
            <a:r>
              <a:rPr lang="en-US" altLang="zh-TW" dirty="0"/>
              <a:t>git pages</a:t>
            </a:r>
            <a:r>
              <a:rPr lang="zh-TW" altLang="en-US" dirty="0"/>
              <a:t>沒辦法顯示，</a:t>
            </a:r>
            <a:endParaRPr lang="en-US" altLang="zh-TW" dirty="0"/>
          </a:p>
          <a:p>
            <a:r>
              <a:rPr lang="zh-TW" altLang="en-US" dirty="0"/>
              <a:t>有用</a:t>
            </a:r>
            <a:r>
              <a:rPr lang="en-US" altLang="zh-TW" dirty="0" err="1"/>
              <a:t>heroku</a:t>
            </a:r>
            <a:r>
              <a:rPr lang="zh-TW" altLang="en-US" dirty="0"/>
              <a:t>將檔案上傳，可以連結到</a:t>
            </a:r>
            <a:r>
              <a:rPr lang="en-US" altLang="zh-TW" dirty="0" err="1"/>
              <a:t>eiser</a:t>
            </a:r>
            <a:r>
              <a:rPr lang="zh-TW" altLang="en-US" dirty="0"/>
              <a:t>的頁面</a:t>
            </a:r>
            <a:endParaRPr lang="en-US" altLang="zh-TW" dirty="0"/>
          </a:p>
          <a:p>
            <a:r>
              <a:rPr lang="zh-TW" altLang="en-US" dirty="0"/>
              <a:t>但無法連到其他頁面，沒辦法使用</a:t>
            </a:r>
            <a:r>
              <a:rPr lang="en-US" altLang="zh-TW" dirty="0" err="1"/>
              <a:t>clearDB</a:t>
            </a:r>
            <a:r>
              <a:rPr lang="zh-TW" altLang="en-US" dirty="0"/>
              <a:t> </a:t>
            </a:r>
            <a:r>
              <a:rPr lang="en-US" altLang="zh-TW" dirty="0" err="1"/>
              <a:t>mysql</a:t>
            </a:r>
            <a:r>
              <a:rPr lang="en-US" altLang="zh-TW" dirty="0"/>
              <a:t>(</a:t>
            </a:r>
            <a:r>
              <a:rPr lang="zh-TW" altLang="en-US" dirty="0"/>
              <a:t>需要綁定帳戶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所以不能將後端資料拿出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22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40D18-9235-4D94-A7A4-72B18402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64F1A1-D345-4D21-8E52-1C8ECD34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9" y="1344857"/>
            <a:ext cx="9440191" cy="4351338"/>
          </a:xfrm>
        </p:spPr>
      </p:pic>
    </p:spTree>
    <p:extLst>
      <p:ext uri="{BB962C8B-B14F-4D97-AF65-F5344CB8AC3E}">
        <p14:creationId xmlns:p14="http://schemas.microsoft.com/office/powerpoint/2010/main" val="16295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E7402-2444-4395-981C-CE2C48DF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FC51E8-2651-42C6-85CD-795B61D4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57" y="1825625"/>
            <a:ext cx="8620685" cy="4351338"/>
          </a:xfrm>
        </p:spPr>
      </p:pic>
    </p:spTree>
    <p:extLst>
      <p:ext uri="{BB962C8B-B14F-4D97-AF65-F5344CB8AC3E}">
        <p14:creationId xmlns:p14="http://schemas.microsoft.com/office/powerpoint/2010/main" val="24863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9ABFF-B19A-4E71-B9BB-BA8C1341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14944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/>
              <a:t>期末</a:t>
            </a:r>
            <a:r>
              <a:rPr lang="en-US" altLang="zh-TW" dirty="0"/>
              <a:t>project </a:t>
            </a:r>
            <a:r>
              <a:rPr lang="zh-TW" altLang="en-US" dirty="0"/>
              <a:t>延續期中</a:t>
            </a:r>
            <a:r>
              <a:rPr lang="en-US" altLang="zh-TW" dirty="0"/>
              <a:t>project</a:t>
            </a:r>
            <a:r>
              <a:rPr lang="zh-TW" altLang="en-US" dirty="0"/>
              <a:t>，可以從期中</a:t>
            </a:r>
            <a:r>
              <a:rPr lang="en-US" altLang="zh-TW" dirty="0"/>
              <a:t>project </a:t>
            </a:r>
            <a:r>
              <a:rPr lang="zh-TW" altLang="en-US" dirty="0"/>
              <a:t>所選的的 </a:t>
            </a:r>
            <a:r>
              <a:rPr lang="en-US" altLang="zh-TW" dirty="0"/>
              <a:t>bootstrap template</a:t>
            </a:r>
            <a:r>
              <a:rPr lang="zh-TW" altLang="en-US" dirty="0"/>
              <a:t>中，將資料萃取到後端</a:t>
            </a:r>
            <a:r>
              <a:rPr lang="en-US" altLang="zh-TW" dirty="0"/>
              <a:t>MySQL server</a:t>
            </a:r>
            <a:r>
              <a:rPr lang="zh-TW" altLang="en-US" dirty="0"/>
              <a:t>，至少要做</a:t>
            </a:r>
            <a:r>
              <a:rPr lang="en-US" altLang="zh-TW" dirty="0"/>
              <a:t>3</a:t>
            </a:r>
            <a:r>
              <a:rPr lang="zh-TW" altLang="en-US" dirty="0"/>
              <a:t>個 </a:t>
            </a:r>
            <a:r>
              <a:rPr lang="en-US" altLang="zh-TW" dirty="0"/>
              <a:t>tables (</a:t>
            </a:r>
            <a:r>
              <a:rPr lang="en-US" altLang="zh-TW" dirty="0" err="1"/>
              <a:t>FeaturdProduct&amp;NewProduct,combined</a:t>
            </a:r>
            <a:r>
              <a:rPr lang="en-US" altLang="zh-TW" dirty="0"/>
              <a:t>, </a:t>
            </a:r>
            <a:r>
              <a:rPr lang="en-US" altLang="zh-TW" dirty="0" err="1"/>
              <a:t>class_demo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27BA14-128D-4479-B92A-CAE58B55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1" y="2305259"/>
            <a:ext cx="10335229" cy="36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4B9DF-48D9-4B05-A25F-236A9BEA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請在該 </a:t>
            </a:r>
            <a:r>
              <a:rPr lang="en-US" altLang="zh-TW" dirty="0"/>
              <a:t>bootstrap template </a:t>
            </a:r>
            <a:r>
              <a:rPr lang="zh-TW" altLang="en-US" dirty="0"/>
              <a:t>之 選單最上層，除了期中</a:t>
            </a:r>
            <a:r>
              <a:rPr lang="en-US" altLang="zh-TW" dirty="0"/>
              <a:t>project</a:t>
            </a:r>
            <a:r>
              <a:rPr lang="zh-TW" altLang="en-US" dirty="0"/>
              <a:t>之 </a:t>
            </a:r>
            <a:r>
              <a:rPr lang="en-US" altLang="zh-TW" dirty="0"/>
              <a:t>TKU </a:t>
            </a:r>
            <a:r>
              <a:rPr lang="zh-TW" altLang="en-US" dirty="0"/>
              <a:t>下拉式選單外，另外加入一個 </a:t>
            </a:r>
            <a:r>
              <a:rPr lang="en-US" altLang="zh-TW" dirty="0" err="1"/>
              <a:t>dbdemo</a:t>
            </a:r>
            <a:r>
              <a:rPr lang="zh-TW" altLang="en-US" dirty="0"/>
              <a:t>選單，裡面有</a:t>
            </a:r>
            <a:r>
              <a:rPr lang="en-US" altLang="zh-TW" dirty="0"/>
              <a:t>3</a:t>
            </a:r>
            <a:r>
              <a:rPr lang="zh-TW" altLang="en-US" dirty="0"/>
              <a:t>個選項，如下：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A0E70-7F3D-4DBB-B979-F1CA70AE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0E77B7-479F-4EDB-AD72-1EB912C6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2608153"/>
            <a:ext cx="10853394" cy="40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39118-ADAA-44F3-B989-BD2B9BD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B7D8A-5460-4676-9F9B-B46BC7CB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2.1. </a:t>
            </a:r>
            <a:r>
              <a:rPr lang="zh-TW" altLang="en-US" dirty="0"/>
              <a:t>第一個選項 </a:t>
            </a:r>
            <a:r>
              <a:rPr lang="en-US" altLang="zh-TW" dirty="0"/>
              <a:t>-- </a:t>
            </a:r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r>
              <a:rPr lang="zh-TW" altLang="en-US" dirty="0"/>
              <a:t>說明，清楚說明本作業你所完成的部分，尤其是上課沒有教，你自主學習完成的部分。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2.2. </a:t>
            </a:r>
            <a:r>
              <a:rPr lang="zh-TW" altLang="en-US" dirty="0"/>
              <a:t>第二個選項 </a:t>
            </a:r>
            <a:r>
              <a:rPr lang="en-US" altLang="zh-TW" dirty="0"/>
              <a:t>-- </a:t>
            </a:r>
            <a:r>
              <a:rPr lang="zh-TW" altLang="en-US" dirty="0"/>
              <a:t>期中</a:t>
            </a:r>
            <a:r>
              <a:rPr lang="en-US" altLang="zh-TW" dirty="0"/>
              <a:t>project</a:t>
            </a:r>
            <a:r>
              <a:rPr lang="zh-TW" altLang="en-US" dirty="0"/>
              <a:t>所作之</a:t>
            </a:r>
            <a:r>
              <a:rPr lang="en-US" altLang="zh-TW" dirty="0"/>
              <a:t>5</a:t>
            </a:r>
            <a:r>
              <a:rPr lang="zh-TW" altLang="en-US" dirty="0"/>
              <a:t>個課堂實作項目，</a:t>
            </a:r>
            <a:r>
              <a:rPr lang="en-US" altLang="zh-TW" dirty="0"/>
              <a:t>My Class, My Resume (</a:t>
            </a:r>
            <a:r>
              <a:rPr lang="zh-TW" altLang="en-US" dirty="0"/>
              <a:t>共七個</a:t>
            </a:r>
            <a:r>
              <a:rPr lang="en-US" altLang="zh-TW" dirty="0"/>
              <a:t>)</a:t>
            </a:r>
            <a:r>
              <a:rPr lang="zh-TW" altLang="en-US" dirty="0"/>
              <a:t>，請將相關資料建入資料庫 </a:t>
            </a:r>
            <a:r>
              <a:rPr lang="en-US" altLang="zh-TW" dirty="0" err="1"/>
              <a:t>class_demo</a:t>
            </a:r>
            <a:r>
              <a:rPr lang="zh-TW" altLang="en-US" dirty="0"/>
              <a:t>資料表中，並能從資料庫取出，每一項目以</a:t>
            </a:r>
            <a:r>
              <a:rPr lang="en-US" altLang="zh-TW" dirty="0"/>
              <a:t>card</a:t>
            </a:r>
            <a:r>
              <a:rPr lang="zh-TW" altLang="en-US" dirty="0"/>
              <a:t>方式顯示，點選該項目會連結到期中</a:t>
            </a:r>
            <a:r>
              <a:rPr lang="en-US" altLang="zh-TW" dirty="0"/>
              <a:t>project</a:t>
            </a:r>
            <a:r>
              <a:rPr lang="zh-TW" altLang="en-US" dirty="0"/>
              <a:t>所作的網頁。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2.3. </a:t>
            </a:r>
            <a:r>
              <a:rPr lang="zh-TW" altLang="en-US" dirty="0"/>
              <a:t>第三個選項 </a:t>
            </a:r>
            <a:r>
              <a:rPr lang="en-US" altLang="zh-TW" dirty="0"/>
              <a:t>-- </a:t>
            </a:r>
            <a:r>
              <a:rPr lang="zh-TW" altLang="en-US" dirty="0"/>
              <a:t>自選的 </a:t>
            </a:r>
            <a:r>
              <a:rPr lang="en-US" altLang="zh-TW" dirty="0"/>
              <a:t>bootstrap template table  T1 (Featured &amp; New Product)</a:t>
            </a:r>
            <a:r>
              <a:rPr lang="zh-TW" altLang="en-US" dirty="0"/>
              <a:t>，可以套用後端資料庫中自建資料表之資料到前端網頁。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2.4. </a:t>
            </a:r>
            <a:r>
              <a:rPr lang="zh-TW" altLang="en-US" dirty="0"/>
              <a:t>第四個選項 </a:t>
            </a:r>
            <a:r>
              <a:rPr lang="en-US" altLang="zh-TW" dirty="0"/>
              <a:t>– </a:t>
            </a:r>
            <a:r>
              <a:rPr lang="zh-TW" altLang="en-US" dirty="0"/>
              <a:t>自選的 </a:t>
            </a:r>
            <a:r>
              <a:rPr lang="en-US" altLang="zh-TW" dirty="0"/>
              <a:t>bootstrap template table  T2 (</a:t>
            </a:r>
            <a:r>
              <a:rPr lang="en-US" altLang="zh-TW" dirty="0" err="1"/>
              <a:t>Blogen</a:t>
            </a:r>
            <a:r>
              <a:rPr lang="en-US" altLang="zh-TW" dirty="0"/>
              <a:t>)</a:t>
            </a:r>
            <a:r>
              <a:rPr lang="zh-TW" altLang="en-US" dirty="0"/>
              <a:t>，可以套用後端資料庫中自建資料表之資料到前端網頁。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2.5. </a:t>
            </a:r>
            <a:r>
              <a:rPr lang="zh-TW" altLang="en-US" dirty="0"/>
              <a:t>第四個選項 </a:t>
            </a:r>
            <a:r>
              <a:rPr lang="en-US" altLang="zh-TW" dirty="0"/>
              <a:t>-- </a:t>
            </a:r>
            <a:r>
              <a:rPr lang="zh-TW" altLang="en-US" dirty="0"/>
              <a:t>自選的 </a:t>
            </a:r>
            <a:r>
              <a:rPr lang="en-US" altLang="zh-TW" dirty="0"/>
              <a:t>bootstrap template table  T1+T2 (Combined)</a:t>
            </a:r>
            <a:r>
              <a:rPr lang="zh-TW" altLang="en-US" dirty="0"/>
              <a:t>，可以套用後端資料庫中自建資料表之資料到前端網頁。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請將本期末 </a:t>
            </a:r>
            <a:r>
              <a:rPr lang="en-US" altLang="zh-TW" dirty="0"/>
              <a:t>project</a:t>
            </a:r>
            <a:r>
              <a:rPr lang="zh-TW" altLang="en-US" dirty="0"/>
              <a:t>放入一個新的</a:t>
            </a:r>
            <a:r>
              <a:rPr lang="en-US" altLang="zh-TW" dirty="0"/>
              <a:t>repository</a:t>
            </a:r>
            <a:r>
              <a:rPr lang="zh-TW" altLang="en-US" dirty="0"/>
              <a:t>，在</a:t>
            </a:r>
            <a:r>
              <a:rPr lang="en-US" altLang="zh-TW" dirty="0" err="1"/>
              <a:t>Github</a:t>
            </a:r>
            <a:r>
              <a:rPr lang="en-US" altLang="zh-TW" dirty="0"/>
              <a:t> repository,</a:t>
            </a:r>
            <a:r>
              <a:rPr lang="zh-TW" altLang="en-US" dirty="0"/>
              <a:t>名稱為 </a:t>
            </a:r>
            <a:r>
              <a:rPr lang="en-US" altLang="zh-TW" dirty="0"/>
              <a:t>1081-P2-yourID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55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24F57-F609-4385-904C-4CC3AEC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課堂教學</a:t>
            </a:r>
            <a:r>
              <a:rPr lang="en-US" altLang="zh-TW" dirty="0"/>
              <a:t>--</a:t>
            </a:r>
            <a:r>
              <a:rPr lang="zh-TW" altLang="en-US" dirty="0"/>
              <a:t>前端連結後端</a:t>
            </a:r>
            <a:r>
              <a:rPr lang="en-US" altLang="zh-TW" dirty="0"/>
              <a:t>MySQL-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A8570-2457-4E85-85CF-F63D7CC1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期中後的教學比較需要理解前端連接連接後端的步驟，按照老師的講義去實作有很大的幫助，可以很好的回去複習課中聽不懂的內容。</a:t>
            </a:r>
            <a:endParaRPr lang="en-US" altLang="zh-TW" dirty="0"/>
          </a:p>
          <a:p>
            <a:r>
              <a:rPr lang="en-US" altLang="zh-TW" dirty="0"/>
              <a:t>   </a:t>
            </a:r>
            <a:r>
              <a:rPr lang="zh-TW" altLang="en-US" dirty="0"/>
              <a:t>這次的內容不是一次性就可以在網頁上找到問題點，當網頁上出現</a:t>
            </a:r>
            <a:r>
              <a:rPr lang="en-US" altLang="zh-TW" dirty="0"/>
              <a:t>error</a:t>
            </a:r>
            <a:r>
              <a:rPr lang="zh-TW" altLang="en-US" dirty="0"/>
              <a:t>，需要一步一步回步驟看問題在哪，也慢慢了解一些錯誤代碼代表甚麼意思，可以比較知道怎麼改正錯誤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3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7FB0E-A768-480D-BAC6-EB5DA95F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7501F2-5094-4FEA-90AB-FFF2C3E41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7" y="149427"/>
            <a:ext cx="2801699" cy="64603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9BAF5E-6DBB-475E-A6E0-28203E85E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89" y="296611"/>
            <a:ext cx="3314987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3BF1C-110D-4E92-9034-39CEA0B5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266"/>
            <a:ext cx="10515600" cy="5309697"/>
          </a:xfrm>
        </p:spPr>
        <p:txBody>
          <a:bodyPr>
            <a:normAutofit/>
          </a:bodyPr>
          <a:lstStyle/>
          <a:p>
            <a:r>
              <a:rPr lang="en-US" altLang="zh-TW" dirty="0"/>
              <a:t>    model</a:t>
            </a:r>
            <a:r>
              <a:rPr lang="zh-TW" altLang="en-US" dirty="0"/>
              <a:t>連到</a:t>
            </a:r>
            <a:r>
              <a:rPr lang="en-US" altLang="zh-TW" dirty="0"/>
              <a:t>controller</a:t>
            </a:r>
            <a:r>
              <a:rPr lang="zh-TW" altLang="en-US" dirty="0"/>
              <a:t>通常問題不大，都可以顯示在網頁上 ，要將</a:t>
            </a:r>
            <a:r>
              <a:rPr lang="en-US" altLang="zh-TW" dirty="0" err="1"/>
              <a:t>res.send</a:t>
            </a:r>
            <a:r>
              <a:rPr lang="en-US" altLang="zh-TW" dirty="0"/>
              <a:t>()</a:t>
            </a:r>
            <a:r>
              <a:rPr lang="zh-TW" altLang="en-US" dirty="0"/>
              <a:t>換成</a:t>
            </a:r>
            <a:r>
              <a:rPr lang="en-US" altLang="zh-TW" dirty="0" err="1"/>
              <a:t>res.render</a:t>
            </a:r>
            <a:r>
              <a:rPr lang="en-US" altLang="zh-TW" dirty="0"/>
              <a:t>()</a:t>
            </a:r>
            <a:r>
              <a:rPr lang="zh-TW" altLang="en-US" dirty="0"/>
              <a:t>的指令就會比較有問題，</a:t>
            </a:r>
            <a:endParaRPr lang="en-US" altLang="zh-TW" dirty="0"/>
          </a:p>
          <a:p>
            <a:r>
              <a:rPr lang="en-US" altLang="zh-TW" dirty="0"/>
              <a:t>    &lt;h3&gt;</a:t>
            </a:r>
            <a:r>
              <a:rPr lang="zh-TW" altLang="en-US" dirty="0"/>
              <a:t>後來有詢問老師，之後才不會搞混這塊的問題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  </a:t>
            </a:r>
            <a:r>
              <a:rPr lang="en-US" altLang="zh-TW" dirty="0" err="1"/>
              <a:t>res.render</a:t>
            </a:r>
            <a:r>
              <a:rPr lang="en-US" altLang="zh-TW" dirty="0"/>
              <a:t>('post', { post, ...}) </a:t>
            </a:r>
            <a:r>
              <a:rPr lang="zh-TW" altLang="en-US" dirty="0"/>
              <a:t>第一個 </a:t>
            </a:r>
            <a:r>
              <a:rPr lang="en-US" altLang="zh-TW" dirty="0"/>
              <a:t>post </a:t>
            </a:r>
            <a:r>
              <a:rPr lang="zh-TW" altLang="en-US" dirty="0"/>
              <a:t>指到  </a:t>
            </a:r>
            <a:r>
              <a:rPr lang="en-US" altLang="zh-TW" dirty="0"/>
              <a:t>views/</a:t>
            </a:r>
            <a:r>
              <a:rPr lang="en-US" altLang="zh-TW" dirty="0" err="1"/>
              <a:t>post.ejs</a:t>
            </a:r>
            <a:r>
              <a:rPr lang="zh-TW" altLang="en-US" dirty="0"/>
              <a:t>，第二個 </a:t>
            </a:r>
            <a:r>
              <a:rPr lang="en-US" altLang="zh-TW" dirty="0"/>
              <a:t>{ post ..} </a:t>
            </a:r>
            <a:r>
              <a:rPr lang="zh-TW" altLang="en-US" dirty="0"/>
              <a:t>表示要傳進 </a:t>
            </a:r>
            <a:r>
              <a:rPr lang="en-US" altLang="zh-TW" dirty="0" err="1"/>
              <a:t>post.ejs</a:t>
            </a:r>
            <a:r>
              <a:rPr lang="en-US" altLang="zh-TW" dirty="0"/>
              <a:t> </a:t>
            </a:r>
            <a:r>
              <a:rPr lang="zh-TW" altLang="en-US" dirty="0"/>
              <a:t>的變數資料，名稱叫 </a:t>
            </a:r>
            <a:r>
              <a:rPr lang="en-US" altLang="zh-TW" dirty="0"/>
              <a:t>post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ACCAC2-85C5-4152-B1E8-561B966C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46" y="3545086"/>
            <a:ext cx="3225138" cy="24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FE195-6358-4187-944C-A1793E77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>
            <a:normAutofit/>
          </a:bodyPr>
          <a:lstStyle/>
          <a:p>
            <a:r>
              <a:rPr lang="zh-TW" altLang="en-US" dirty="0"/>
              <a:t>再來是</a:t>
            </a:r>
            <a:r>
              <a:rPr lang="en-US" altLang="zh-TW" dirty="0"/>
              <a:t>view </a:t>
            </a:r>
            <a:r>
              <a:rPr lang="zh-TW" altLang="en-US" dirty="0"/>
              <a:t>的</a:t>
            </a:r>
            <a:r>
              <a:rPr lang="en-US" altLang="zh-TW" dirty="0" err="1"/>
              <a:t>ejs</a:t>
            </a:r>
            <a:r>
              <a:rPr lang="zh-TW" altLang="en-US" dirty="0"/>
              <a:t>檔中，需要去連到後端的資料，要寫</a:t>
            </a:r>
            <a:r>
              <a:rPr lang="en-US" altLang="zh-TW" dirty="0"/>
              <a:t>for</a:t>
            </a:r>
            <a:r>
              <a:rPr lang="zh-TW" altLang="en-US" dirty="0"/>
              <a:t>迴圈，更改的部分要仔細去確認每個條件跟符號，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   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如上圖。會在</a:t>
            </a:r>
            <a:r>
              <a:rPr lang="en-US" altLang="zh-TW" dirty="0"/>
              <a:t>terminal</a:t>
            </a:r>
            <a:r>
              <a:rPr lang="zh-TW" altLang="en-US" dirty="0"/>
              <a:t>顯示</a:t>
            </a:r>
            <a:r>
              <a:rPr lang="en-US" altLang="zh-TW" dirty="0"/>
              <a:t>error 500</a:t>
            </a:r>
            <a:r>
              <a:rPr lang="zh-TW" altLang="en-US" dirty="0"/>
              <a:t>，常常會需要花很長時間重頭回去確認條件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A7965-424A-43DE-BD95-94A63C03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2083853"/>
            <a:ext cx="9533641" cy="23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D23EE-F0AD-4B57-9B77-1212BF2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9B288-323D-4EB8-815F-1F7E8E82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 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如上圖。這也是常發生的小問題。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9BB79-82FB-48E7-8E3E-AA9AD490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18" y="1690688"/>
            <a:ext cx="671380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880</Words>
  <Application>Microsoft Office PowerPoint</Application>
  <PresentationFormat>寬螢幕</PresentationFormat>
  <Paragraphs>58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Project 說明</vt:lpstr>
      <vt:lpstr>PowerPoint 簡報</vt:lpstr>
      <vt:lpstr>2. 請在該 bootstrap template 之 選單最上層，除了期中project之 TKU 下拉式選單外，另外加入一個 dbdemo選單，裡面有3個選項，如下： </vt:lpstr>
      <vt:lpstr>PowerPoint 簡報</vt:lpstr>
      <vt:lpstr>課堂教學--前端連結後端MySQL-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說明</dc:title>
  <dc:creator>趙怡嘉</dc:creator>
  <cp:lastModifiedBy>趙怡嘉</cp:lastModifiedBy>
  <cp:revision>10</cp:revision>
  <dcterms:created xsi:type="dcterms:W3CDTF">2020-06-15T07:05:52Z</dcterms:created>
  <dcterms:modified xsi:type="dcterms:W3CDTF">2020-06-16T15:53:19Z</dcterms:modified>
</cp:coreProperties>
</file>