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4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2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68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5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6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2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7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16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A2D1C0-D76E-4231-9A67-BBD3C3C6FC67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C5C957-95E8-4B50-A228-DE2BF2623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AADF2-FDBB-4092-83F4-2E02B9F95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Biblio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C57F7-D838-41AE-B092-CA19F1339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site de la bibliothèque de Pontault-Combault</a:t>
            </a:r>
          </a:p>
        </p:txBody>
      </p:sp>
    </p:spTree>
    <p:extLst>
      <p:ext uri="{BB962C8B-B14F-4D97-AF65-F5344CB8AC3E}">
        <p14:creationId xmlns:p14="http://schemas.microsoft.com/office/powerpoint/2010/main" val="226189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Parcourir la bibliothèque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8092345-F32D-481C-B0BE-79EEF542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27" b="60702"/>
          <a:stretch/>
        </p:blipFill>
        <p:spPr>
          <a:xfrm>
            <a:off x="2909879" y="2633664"/>
            <a:ext cx="6372241" cy="2979736"/>
          </a:xfrm>
        </p:spPr>
      </p:pic>
    </p:spTree>
    <p:extLst>
      <p:ext uri="{BB962C8B-B14F-4D97-AF65-F5344CB8AC3E}">
        <p14:creationId xmlns:p14="http://schemas.microsoft.com/office/powerpoint/2010/main" val="51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prêts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29DAE98-4860-448B-B3DE-C30865E22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292" b="50766"/>
          <a:stretch/>
        </p:blipFill>
        <p:spPr>
          <a:xfrm>
            <a:off x="3338689" y="2565930"/>
            <a:ext cx="5514622" cy="3135493"/>
          </a:xfrm>
        </p:spPr>
      </p:pic>
    </p:spTree>
    <p:extLst>
      <p:ext uri="{BB962C8B-B14F-4D97-AF65-F5344CB8AC3E}">
        <p14:creationId xmlns:p14="http://schemas.microsoft.com/office/powerpoint/2010/main" val="375000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09903-9CCE-41EA-8445-ECCD50E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B8FE2-29A2-421E-B1A3-DCFB7B3A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 à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36474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6FF4-083E-4DBC-972C-1EAFE3BA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la base de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23B77C1-C559-45F3-BC53-D4A9AA68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998452"/>
            <a:ext cx="5470525" cy="2861097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DCEE4F-E3AD-42BE-88F3-95F27E69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J’ai d’abord tenté la connexion avec </a:t>
            </a:r>
            <a:r>
              <a:rPr lang="fr-FR" dirty="0" err="1"/>
              <a:t>JDBCTemplate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La connexion ne fonctionnait pas, l’application me renvoyait une erreur « No </a:t>
            </a:r>
            <a:r>
              <a:rPr lang="fr-FR" dirty="0" err="1"/>
              <a:t>suitable</a:t>
            </a:r>
            <a:r>
              <a:rPr lang="fr-FR" dirty="0"/>
              <a:t> driver </a:t>
            </a:r>
            <a:r>
              <a:rPr lang="fr-FR" dirty="0" err="1"/>
              <a:t>found</a:t>
            </a:r>
            <a:r>
              <a:rPr lang="fr-FR" dirty="0"/>
              <a:t>… ».</a:t>
            </a:r>
          </a:p>
          <a:p>
            <a:pPr algn="just"/>
            <a:r>
              <a:rPr lang="fr-FR" dirty="0"/>
              <a:t>J’ai refait le système de connexion mais l’erreur était la même.</a:t>
            </a:r>
          </a:p>
          <a:p>
            <a:pPr algn="just"/>
            <a:r>
              <a:rPr lang="fr-FR" dirty="0"/>
              <a:t>En modifiant « </a:t>
            </a:r>
            <a:r>
              <a:rPr lang="fr-FR" dirty="0" err="1"/>
              <a:t>postgres</a:t>
            </a:r>
            <a:r>
              <a:rPr lang="fr-FR" dirty="0"/>
              <a:t> » par « </a:t>
            </a:r>
            <a:r>
              <a:rPr lang="fr-FR" dirty="0" err="1"/>
              <a:t>postgresql</a:t>
            </a:r>
            <a:r>
              <a:rPr lang="fr-FR" dirty="0"/>
              <a:t> » dans l’URL, le problème a été réglé.</a:t>
            </a:r>
          </a:p>
        </p:txBody>
      </p:sp>
    </p:spTree>
    <p:extLst>
      <p:ext uri="{BB962C8B-B14F-4D97-AF65-F5344CB8AC3E}">
        <p14:creationId xmlns:p14="http://schemas.microsoft.com/office/powerpoint/2010/main" val="147289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BA624-94B1-4DFB-BAE9-6DD650F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9C297-9E74-4976-9EAE-9FF9A512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Travailler sur le design du site</a:t>
            </a:r>
          </a:p>
          <a:p>
            <a:r>
              <a:rPr lang="fr-FR" dirty="0"/>
              <a:t>Ajouter l’Espace Administrateur</a:t>
            </a:r>
          </a:p>
          <a:p>
            <a:r>
              <a:rPr lang="fr-FR" dirty="0"/>
              <a:t>Ajouter la possibilité de réserver ou de commander un livre qui ne serait pas disponible</a:t>
            </a:r>
          </a:p>
        </p:txBody>
      </p:sp>
    </p:spTree>
    <p:extLst>
      <p:ext uri="{BB962C8B-B14F-4D97-AF65-F5344CB8AC3E}">
        <p14:creationId xmlns:p14="http://schemas.microsoft.com/office/powerpoint/2010/main" val="308976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1E0E6-1C69-4EF6-9260-51F04A18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Biblio résiste aux injections SQL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4B72E2B-6BD7-491E-9896-5BD2C91FA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79209"/>
            <a:ext cx="5470525" cy="4099582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E5F8A8-B498-4C5E-A091-6CD6BEB1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fr-FR" dirty="0"/>
              <a:t>Toutes les fonctions interagissant avec la base de données utilisent les fonctions « </a:t>
            </a:r>
            <a:r>
              <a:rPr lang="fr-FR" dirty="0" err="1"/>
              <a:t>setString</a:t>
            </a:r>
            <a:r>
              <a:rPr lang="fr-FR" dirty="0"/>
              <a:t>() » ou « </a:t>
            </a:r>
            <a:r>
              <a:rPr lang="fr-FR" dirty="0" err="1"/>
              <a:t>setInt</a:t>
            </a:r>
            <a:r>
              <a:rPr lang="fr-FR" dirty="0"/>
              <a:t>() » du </a:t>
            </a:r>
            <a:r>
              <a:rPr lang="fr-FR" dirty="0" err="1"/>
              <a:t>PreparedStatement</a:t>
            </a:r>
            <a:r>
              <a:rPr lang="fr-FR" dirty="0"/>
              <a:t> pour intégrer des variables aux requêtes SQL, ce qui permet la vérification automatique des injections.</a:t>
            </a:r>
          </a:p>
        </p:txBody>
      </p:sp>
    </p:spTree>
    <p:extLst>
      <p:ext uri="{BB962C8B-B14F-4D97-AF65-F5344CB8AC3E}">
        <p14:creationId xmlns:p14="http://schemas.microsoft.com/office/powerpoint/2010/main" val="13230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9605-9052-443D-8DB3-0472066F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86D25A-E579-428D-B498-7F2C280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  <a:p>
            <a:r>
              <a:rPr lang="fr-FR" dirty="0"/>
              <a:t>Les difficultés</a:t>
            </a:r>
          </a:p>
          <a:p>
            <a:r>
              <a:rPr lang="fr-FR" dirty="0"/>
              <a:t>Les améliorations</a:t>
            </a:r>
          </a:p>
          <a:p>
            <a:r>
              <a:rPr lang="fr-FR" dirty="0"/>
              <a:t>En quoi Biblio résiste aux injections SQL ?</a:t>
            </a:r>
          </a:p>
        </p:txBody>
      </p:sp>
    </p:spTree>
    <p:extLst>
      <p:ext uri="{BB962C8B-B14F-4D97-AF65-F5344CB8AC3E}">
        <p14:creationId xmlns:p14="http://schemas.microsoft.com/office/powerpoint/2010/main" val="37742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4C22D-3C45-4FA8-8E7E-D0E46DD5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39F07-7A9D-4DD4-A330-353D85AD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  <a:p>
            <a:r>
              <a:rPr lang="fr-FR" dirty="0"/>
              <a:t>Création de compte</a:t>
            </a:r>
          </a:p>
          <a:p>
            <a:r>
              <a:rPr lang="fr-FR" dirty="0"/>
              <a:t>Connexion / Déconnexion</a:t>
            </a:r>
          </a:p>
          <a:p>
            <a:r>
              <a:rPr lang="fr-FR" dirty="0"/>
              <a:t>Visualisation / Modification des informations sur le compte</a:t>
            </a:r>
          </a:p>
          <a:p>
            <a:r>
              <a:rPr lang="fr-FR" dirty="0"/>
              <a:t>Recherche de livres</a:t>
            </a:r>
          </a:p>
          <a:p>
            <a:r>
              <a:rPr lang="fr-FR" dirty="0"/>
              <a:t>Visualisation des prêts</a:t>
            </a:r>
          </a:p>
        </p:txBody>
      </p:sp>
    </p:spTree>
    <p:extLst>
      <p:ext uri="{BB962C8B-B14F-4D97-AF65-F5344CB8AC3E}">
        <p14:creationId xmlns:p14="http://schemas.microsoft.com/office/powerpoint/2010/main" val="91490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696864-D47B-4AB0-9556-EAE12338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153" b="71946"/>
          <a:stretch/>
        </p:blipFill>
        <p:spPr>
          <a:xfrm>
            <a:off x="2143446" y="2862263"/>
            <a:ext cx="7905107" cy="2607203"/>
          </a:xfrm>
        </p:spPr>
      </p:pic>
    </p:spTree>
    <p:extLst>
      <p:ext uri="{BB962C8B-B14F-4D97-AF65-F5344CB8AC3E}">
        <p14:creationId xmlns:p14="http://schemas.microsoft.com/office/powerpoint/2010/main" val="19395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compte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1F3C58-A41C-42FF-947D-2B5A958A8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612" b="70925"/>
          <a:stretch/>
        </p:blipFill>
        <p:spPr>
          <a:xfrm>
            <a:off x="2518530" y="2794530"/>
            <a:ext cx="7154939" cy="2827336"/>
          </a:xfrm>
        </p:spPr>
      </p:pic>
    </p:spTree>
    <p:extLst>
      <p:ext uri="{BB962C8B-B14F-4D97-AF65-F5344CB8AC3E}">
        <p14:creationId xmlns:p14="http://schemas.microsoft.com/office/powerpoint/2010/main" val="129642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22221BA-0281-4F12-92BF-232DD9B6B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325" b="79091"/>
          <a:stretch/>
        </p:blipFill>
        <p:spPr>
          <a:xfrm>
            <a:off x="2301889" y="2955396"/>
            <a:ext cx="7588221" cy="2141537"/>
          </a:xfrm>
        </p:spPr>
      </p:pic>
    </p:spTree>
    <p:extLst>
      <p:ext uri="{BB962C8B-B14F-4D97-AF65-F5344CB8AC3E}">
        <p14:creationId xmlns:p14="http://schemas.microsoft.com/office/powerpoint/2010/main" val="23239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Déconnexion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1BD44C2-E33B-4080-8EB0-2C694D75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584" b="77815"/>
          <a:stretch/>
        </p:blipFill>
        <p:spPr>
          <a:xfrm>
            <a:off x="2075692" y="2997730"/>
            <a:ext cx="8040615" cy="2116136"/>
          </a:xfrm>
        </p:spPr>
      </p:pic>
    </p:spTree>
    <p:extLst>
      <p:ext uri="{BB962C8B-B14F-4D97-AF65-F5344CB8AC3E}">
        <p14:creationId xmlns:p14="http://schemas.microsoft.com/office/powerpoint/2010/main" val="359426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sur le compte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E403A3D-E706-4E53-8864-4C541BFF6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162" b="76794"/>
          <a:stretch/>
        </p:blipFill>
        <p:spPr>
          <a:xfrm>
            <a:off x="2112935" y="2913064"/>
            <a:ext cx="7966130" cy="2268537"/>
          </a:xfrm>
        </p:spPr>
      </p:pic>
    </p:spTree>
    <p:extLst>
      <p:ext uri="{BB962C8B-B14F-4D97-AF65-F5344CB8AC3E}">
        <p14:creationId xmlns:p14="http://schemas.microsoft.com/office/powerpoint/2010/main" val="24353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84E56E-1B04-4BF7-AD80-A544C93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 informations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E84EA62-D879-41AA-8518-464032DD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51" b="73732"/>
          <a:stretch/>
        </p:blipFill>
        <p:spPr>
          <a:xfrm>
            <a:off x="2053839" y="2667264"/>
            <a:ext cx="8084322" cy="2827337"/>
          </a:xfrm>
        </p:spPr>
      </p:pic>
    </p:spTree>
    <p:extLst>
      <p:ext uri="{BB962C8B-B14F-4D97-AF65-F5344CB8AC3E}">
        <p14:creationId xmlns:p14="http://schemas.microsoft.com/office/powerpoint/2010/main" val="44415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212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Organique</vt:lpstr>
      <vt:lpstr>Biblio</vt:lpstr>
      <vt:lpstr>Sommaire</vt:lpstr>
      <vt:lpstr>Les principales fonctionnalités</vt:lpstr>
      <vt:lpstr>Page d’accueil</vt:lpstr>
      <vt:lpstr>Création de compte</vt:lpstr>
      <vt:lpstr>Connexion</vt:lpstr>
      <vt:lpstr>Déconnexion</vt:lpstr>
      <vt:lpstr>Informations sur le compte</vt:lpstr>
      <vt:lpstr>Modification des informations</vt:lpstr>
      <vt:lpstr>Parcourir la bibliothèque</vt:lpstr>
      <vt:lpstr>Les prêts</vt:lpstr>
      <vt:lpstr>Les difficultés rencontrées</vt:lpstr>
      <vt:lpstr>Connexion à la base de données</vt:lpstr>
      <vt:lpstr>Les améliorations possibles</vt:lpstr>
      <vt:lpstr>Comment Biblio résiste aux injections SQL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</dc:title>
  <dc:creator>maxime maronet</dc:creator>
  <cp:lastModifiedBy>maxime maronet</cp:lastModifiedBy>
  <cp:revision>1</cp:revision>
  <dcterms:created xsi:type="dcterms:W3CDTF">2022-04-29T09:44:41Z</dcterms:created>
  <dcterms:modified xsi:type="dcterms:W3CDTF">2022-04-29T11:29:09Z</dcterms:modified>
</cp:coreProperties>
</file>