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9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o Chamarro" userId="71708298d091e76e" providerId="LiveId" clId="{85B0918D-23DA-47B7-A5AD-3266146999B4}"/>
    <pc:docChg chg="custSel addSld modSld">
      <pc:chgData name="Maximiliano Chamarro" userId="71708298d091e76e" providerId="LiveId" clId="{85B0918D-23DA-47B7-A5AD-3266146999B4}" dt="2021-07-13T11:28:18.396" v="570" actId="1076"/>
      <pc:docMkLst>
        <pc:docMk/>
      </pc:docMkLst>
      <pc:sldChg chg="addSp delSp modSp mod">
        <pc:chgData name="Maximiliano Chamarro" userId="71708298d091e76e" providerId="LiveId" clId="{85B0918D-23DA-47B7-A5AD-3266146999B4}" dt="2021-07-13T11:28:18.396" v="570" actId="1076"/>
        <pc:sldMkLst>
          <pc:docMk/>
          <pc:sldMk cId="1697263596" sldId="256"/>
        </pc:sldMkLst>
        <pc:spChg chg="del">
          <ac:chgData name="Maximiliano Chamarro" userId="71708298d091e76e" providerId="LiveId" clId="{85B0918D-23DA-47B7-A5AD-3266146999B4}" dt="2021-07-12T20:57:46.655" v="1" actId="478"/>
          <ac:spMkLst>
            <pc:docMk/>
            <pc:sldMk cId="1697263596" sldId="256"/>
            <ac:spMk id="2" creationId="{466902F5-281E-48BB-AA07-41E61DBD319C}"/>
          </ac:spMkLst>
        </pc:spChg>
        <pc:spChg chg="add mod">
          <ac:chgData name="Maximiliano Chamarro" userId="71708298d091e76e" providerId="LiveId" clId="{85B0918D-23DA-47B7-A5AD-3266146999B4}" dt="2021-07-13T11:28:05.375" v="567" actId="120"/>
          <ac:spMkLst>
            <pc:docMk/>
            <pc:sldMk cId="1697263596" sldId="256"/>
            <ac:spMk id="2" creationId="{EE88F067-AC8E-45BE-A951-B3A5DC7D7135}"/>
          </ac:spMkLst>
        </pc:spChg>
        <pc:spChg chg="del">
          <ac:chgData name="Maximiliano Chamarro" userId="71708298d091e76e" providerId="LiveId" clId="{85B0918D-23DA-47B7-A5AD-3266146999B4}" dt="2021-07-12T20:57:44.274" v="0" actId="478"/>
          <ac:spMkLst>
            <pc:docMk/>
            <pc:sldMk cId="1697263596" sldId="256"/>
            <ac:spMk id="3" creationId="{3C027AEB-C6CD-4EE5-887C-F0F7223C85D6}"/>
          </ac:spMkLst>
        </pc:spChg>
        <pc:spChg chg="add mod">
          <ac:chgData name="Maximiliano Chamarro" userId="71708298d091e76e" providerId="LiveId" clId="{85B0918D-23DA-47B7-A5AD-3266146999B4}" dt="2021-07-12T21:02:11.879" v="56" actId="1076"/>
          <ac:spMkLst>
            <pc:docMk/>
            <pc:sldMk cId="1697263596" sldId="256"/>
            <ac:spMk id="4" creationId="{A802F396-F519-4099-B1B9-A1CFAFBA7BA3}"/>
          </ac:spMkLst>
        </pc:spChg>
        <pc:spChg chg="add del mod">
          <ac:chgData name="Maximiliano Chamarro" userId="71708298d091e76e" providerId="LiveId" clId="{85B0918D-23DA-47B7-A5AD-3266146999B4}" dt="2021-07-12T20:59:26.667" v="43" actId="478"/>
          <ac:spMkLst>
            <pc:docMk/>
            <pc:sldMk cId="1697263596" sldId="256"/>
            <ac:spMk id="5" creationId="{362CFD96-0665-4A9B-8EB8-3C63983A9D7A}"/>
          </ac:spMkLst>
        </pc:spChg>
        <pc:spChg chg="add mod">
          <ac:chgData name="Maximiliano Chamarro" userId="71708298d091e76e" providerId="LiveId" clId="{85B0918D-23DA-47B7-A5AD-3266146999B4}" dt="2021-07-12T21:24:27.120" v="447" actId="1076"/>
          <ac:spMkLst>
            <pc:docMk/>
            <pc:sldMk cId="1697263596" sldId="256"/>
            <ac:spMk id="16" creationId="{6E46D50A-F631-4CAF-88BB-632D3CCC2B26}"/>
          </ac:spMkLst>
        </pc:spChg>
        <pc:spChg chg="add mod">
          <ac:chgData name="Maximiliano Chamarro" userId="71708298d091e76e" providerId="LiveId" clId="{85B0918D-23DA-47B7-A5AD-3266146999B4}" dt="2021-07-13T11:28:18.396" v="570" actId="1076"/>
          <ac:spMkLst>
            <pc:docMk/>
            <pc:sldMk cId="1697263596" sldId="256"/>
            <ac:spMk id="17" creationId="{C3A4C925-1CC2-4832-867D-0132B3641A45}"/>
          </ac:spMkLst>
        </pc:spChg>
        <pc:spChg chg="add mod">
          <ac:chgData name="Maximiliano Chamarro" userId="71708298d091e76e" providerId="LiveId" clId="{85B0918D-23DA-47B7-A5AD-3266146999B4}" dt="2021-07-12T21:09:50.003" v="313" actId="1076"/>
          <ac:spMkLst>
            <pc:docMk/>
            <pc:sldMk cId="1697263596" sldId="256"/>
            <ac:spMk id="18" creationId="{CA90923E-9AA0-422F-87B8-9F37A9BE10F1}"/>
          </ac:spMkLst>
        </pc:spChg>
        <pc:spChg chg="add mod">
          <ac:chgData name="Maximiliano Chamarro" userId="71708298d091e76e" providerId="LiveId" clId="{85B0918D-23DA-47B7-A5AD-3266146999B4}" dt="2021-07-12T21:10:05.830" v="314" actId="1076"/>
          <ac:spMkLst>
            <pc:docMk/>
            <pc:sldMk cId="1697263596" sldId="256"/>
            <ac:spMk id="19" creationId="{8AE1DEC7-E39A-48C6-BB8B-E03CE010C21B}"/>
          </ac:spMkLst>
        </pc:spChg>
        <pc:spChg chg="add mod">
          <ac:chgData name="Maximiliano Chamarro" userId="71708298d091e76e" providerId="LiveId" clId="{85B0918D-23DA-47B7-A5AD-3266146999B4}" dt="2021-07-12T21:10:05.830" v="314" actId="1076"/>
          <ac:spMkLst>
            <pc:docMk/>
            <pc:sldMk cId="1697263596" sldId="256"/>
            <ac:spMk id="20" creationId="{E4E6A010-52EA-4992-B9EB-47AA72032781}"/>
          </ac:spMkLst>
        </pc:spChg>
        <pc:spChg chg="add mod">
          <ac:chgData name="Maximiliano Chamarro" userId="71708298d091e76e" providerId="LiveId" clId="{85B0918D-23DA-47B7-A5AD-3266146999B4}" dt="2021-07-12T21:10:05.830" v="314" actId="1076"/>
          <ac:spMkLst>
            <pc:docMk/>
            <pc:sldMk cId="1697263596" sldId="256"/>
            <ac:spMk id="21" creationId="{D7225726-5A10-46DD-B826-16693F76F94C}"/>
          </ac:spMkLst>
        </pc:spChg>
        <pc:spChg chg="add mod">
          <ac:chgData name="Maximiliano Chamarro" userId="71708298d091e76e" providerId="LiveId" clId="{85B0918D-23DA-47B7-A5AD-3266146999B4}" dt="2021-07-12T21:19:27.779" v="339" actId="20577"/>
          <ac:spMkLst>
            <pc:docMk/>
            <pc:sldMk cId="1697263596" sldId="256"/>
            <ac:spMk id="26" creationId="{81F6A285-BF6E-4665-9514-0799377D17D2}"/>
          </ac:spMkLst>
        </pc:spChg>
        <pc:spChg chg="add mod">
          <ac:chgData name="Maximiliano Chamarro" userId="71708298d091e76e" providerId="LiveId" clId="{85B0918D-23DA-47B7-A5AD-3266146999B4}" dt="2021-07-12T21:20:08.927" v="375" actId="20577"/>
          <ac:spMkLst>
            <pc:docMk/>
            <pc:sldMk cId="1697263596" sldId="256"/>
            <ac:spMk id="29" creationId="{31BBC3D1-F753-48F1-B8FF-F8E45149287B}"/>
          </ac:spMkLst>
        </pc:spChg>
        <pc:spChg chg="add mod">
          <ac:chgData name="Maximiliano Chamarro" userId="71708298d091e76e" providerId="LiveId" clId="{85B0918D-23DA-47B7-A5AD-3266146999B4}" dt="2021-07-12T21:20:29.478" v="412" actId="20577"/>
          <ac:spMkLst>
            <pc:docMk/>
            <pc:sldMk cId="1697263596" sldId="256"/>
            <ac:spMk id="32" creationId="{0D54209E-CA58-42AE-BAD8-F31705793E3C}"/>
          </ac:spMkLst>
        </pc:spChg>
        <pc:picChg chg="add mod">
          <ac:chgData name="Maximiliano Chamarro" userId="71708298d091e76e" providerId="LiveId" clId="{85B0918D-23DA-47B7-A5AD-3266146999B4}" dt="2021-07-12T21:02:11.879" v="56" actId="1076"/>
          <ac:picMkLst>
            <pc:docMk/>
            <pc:sldMk cId="1697263596" sldId="256"/>
            <ac:picMk id="7" creationId="{EDDD6BA2-BA1F-4B85-96C4-282D9B5794FA}"/>
          </ac:picMkLst>
        </pc:picChg>
        <pc:picChg chg="add mod">
          <ac:chgData name="Maximiliano Chamarro" userId="71708298d091e76e" providerId="LiveId" clId="{85B0918D-23DA-47B7-A5AD-3266146999B4}" dt="2021-07-12T21:02:11.879" v="56" actId="1076"/>
          <ac:picMkLst>
            <pc:docMk/>
            <pc:sldMk cId="1697263596" sldId="256"/>
            <ac:picMk id="9" creationId="{73E1F6B8-1A94-48BD-9C4F-0FB509E00839}"/>
          </ac:picMkLst>
        </pc:picChg>
        <pc:picChg chg="add mod">
          <ac:chgData name="Maximiliano Chamarro" userId="71708298d091e76e" providerId="LiveId" clId="{85B0918D-23DA-47B7-A5AD-3266146999B4}" dt="2021-07-12T21:23:13.351" v="442" actId="1076"/>
          <ac:picMkLst>
            <pc:docMk/>
            <pc:sldMk cId="1697263596" sldId="256"/>
            <ac:picMk id="25" creationId="{0E9D8A6A-CDD8-4878-8375-4F64F85840FB}"/>
          </ac:picMkLst>
        </pc:picChg>
        <pc:picChg chg="add del mod">
          <ac:chgData name="Maximiliano Chamarro" userId="71708298d091e76e" providerId="LiveId" clId="{85B0918D-23DA-47B7-A5AD-3266146999B4}" dt="2021-07-12T21:21:05.863" v="414" actId="478"/>
          <ac:picMkLst>
            <pc:docMk/>
            <pc:sldMk cId="1697263596" sldId="256"/>
            <ac:picMk id="28" creationId="{B4F0123D-300C-4758-80A9-AF69971EC536}"/>
          </ac:picMkLst>
        </pc:picChg>
        <pc:picChg chg="add del mod">
          <ac:chgData name="Maximiliano Chamarro" userId="71708298d091e76e" providerId="LiveId" clId="{85B0918D-23DA-47B7-A5AD-3266146999B4}" dt="2021-07-12T21:22:00.851" v="423" actId="478"/>
          <ac:picMkLst>
            <pc:docMk/>
            <pc:sldMk cId="1697263596" sldId="256"/>
            <ac:picMk id="31" creationId="{87AF0F51-6FB1-4DED-9994-031722386BEE}"/>
          </ac:picMkLst>
        </pc:picChg>
        <pc:picChg chg="add del mod">
          <ac:chgData name="Maximiliano Chamarro" userId="71708298d091e76e" providerId="LiveId" clId="{85B0918D-23DA-47B7-A5AD-3266146999B4}" dt="2021-07-12T21:22:20.410" v="432" actId="478"/>
          <ac:picMkLst>
            <pc:docMk/>
            <pc:sldMk cId="1697263596" sldId="256"/>
            <ac:picMk id="34" creationId="{20398AC6-7897-4596-BA7F-C1CAF6CF34FA}"/>
          </ac:picMkLst>
        </pc:picChg>
        <pc:picChg chg="add mod">
          <ac:chgData name="Maximiliano Chamarro" userId="71708298d091e76e" providerId="LiveId" clId="{85B0918D-23DA-47B7-A5AD-3266146999B4}" dt="2021-07-12T21:23:11.224" v="441" actId="1076"/>
          <ac:picMkLst>
            <pc:docMk/>
            <pc:sldMk cId="1697263596" sldId="256"/>
            <ac:picMk id="36" creationId="{39DB8FCE-6550-4FEA-B9CD-21A7331A3C8D}"/>
          </ac:picMkLst>
        </pc:picChg>
        <pc:picChg chg="add del mod">
          <ac:chgData name="Maximiliano Chamarro" userId="71708298d091e76e" providerId="LiveId" clId="{85B0918D-23DA-47B7-A5AD-3266146999B4}" dt="2021-07-12T21:21:35.068" v="421" actId="478"/>
          <ac:picMkLst>
            <pc:docMk/>
            <pc:sldMk cId="1697263596" sldId="256"/>
            <ac:picMk id="37" creationId="{8BA6A58F-202C-4D21-86E9-3AB1AA6A8FAD}"/>
          </ac:picMkLst>
        </pc:picChg>
        <pc:picChg chg="add mod">
          <ac:chgData name="Maximiliano Chamarro" userId="71708298d091e76e" providerId="LiveId" clId="{85B0918D-23DA-47B7-A5AD-3266146999B4}" dt="2021-07-12T21:23:09.265" v="440" actId="1076"/>
          <ac:picMkLst>
            <pc:docMk/>
            <pc:sldMk cId="1697263596" sldId="256"/>
            <ac:picMk id="39" creationId="{D9D6D4EB-993D-4D54-8CEB-BDFEEA7C769F}"/>
          </ac:picMkLst>
        </pc:picChg>
        <pc:picChg chg="add mod">
          <ac:chgData name="Maximiliano Chamarro" userId="71708298d091e76e" providerId="LiveId" clId="{85B0918D-23DA-47B7-A5AD-3266146999B4}" dt="2021-07-12T21:23:04.223" v="439" actId="14100"/>
          <ac:picMkLst>
            <pc:docMk/>
            <pc:sldMk cId="1697263596" sldId="256"/>
            <ac:picMk id="41" creationId="{8ED5468D-0ABC-45A3-931D-8189D3A02205}"/>
          </ac:picMkLst>
        </pc:picChg>
        <pc:cxnChg chg="add mod">
          <ac:chgData name="Maximiliano Chamarro" userId="71708298d091e76e" providerId="LiveId" clId="{85B0918D-23DA-47B7-A5AD-3266146999B4}" dt="2021-07-12T21:02:11.879" v="56" actId="1076"/>
          <ac:cxnSpMkLst>
            <pc:docMk/>
            <pc:sldMk cId="1697263596" sldId="256"/>
            <ac:cxnSpMk id="11" creationId="{45D1B778-9A13-4761-8823-6BAA329FA2EF}"/>
          </ac:cxnSpMkLst>
        </pc:cxnChg>
        <pc:cxnChg chg="add del mod">
          <ac:chgData name="Maximiliano Chamarro" userId="71708298d091e76e" providerId="LiveId" clId="{85B0918D-23DA-47B7-A5AD-3266146999B4}" dt="2021-07-12T21:02:55.219" v="62" actId="478"/>
          <ac:cxnSpMkLst>
            <pc:docMk/>
            <pc:sldMk cId="1697263596" sldId="256"/>
            <ac:cxnSpMk id="13" creationId="{FD852B14-C6BE-4EBF-9C28-8093A72F6286}"/>
          </ac:cxnSpMkLst>
        </pc:cxnChg>
        <pc:cxnChg chg="add del mod">
          <ac:chgData name="Maximiliano Chamarro" userId="71708298d091e76e" providerId="LiveId" clId="{85B0918D-23DA-47B7-A5AD-3266146999B4}" dt="2021-07-12T21:02:54.485" v="61" actId="478"/>
          <ac:cxnSpMkLst>
            <pc:docMk/>
            <pc:sldMk cId="1697263596" sldId="256"/>
            <ac:cxnSpMk id="15" creationId="{63695863-57DC-4627-8840-D7F6E0B4093A}"/>
          </ac:cxnSpMkLst>
        </pc:cxnChg>
        <pc:cxnChg chg="add mod">
          <ac:chgData name="Maximiliano Chamarro" userId="71708298d091e76e" providerId="LiveId" clId="{85B0918D-23DA-47B7-A5AD-3266146999B4}" dt="2021-07-12T21:09:50.003" v="313" actId="1076"/>
          <ac:cxnSpMkLst>
            <pc:docMk/>
            <pc:sldMk cId="1697263596" sldId="256"/>
            <ac:cxnSpMk id="22" creationId="{51ECF12F-CA77-409E-998E-02CCF01E0164}"/>
          </ac:cxnSpMkLst>
        </pc:cxnChg>
        <pc:cxnChg chg="add mod">
          <ac:chgData name="Maximiliano Chamarro" userId="71708298d091e76e" providerId="LiveId" clId="{85B0918D-23DA-47B7-A5AD-3266146999B4}" dt="2021-07-12T21:09:50.003" v="313" actId="1076"/>
          <ac:cxnSpMkLst>
            <pc:docMk/>
            <pc:sldMk cId="1697263596" sldId="256"/>
            <ac:cxnSpMk id="27" creationId="{2C668D02-86CE-4E2C-A033-ED6695DB9CB6}"/>
          </ac:cxnSpMkLst>
        </pc:cxnChg>
        <pc:cxnChg chg="add mod">
          <ac:chgData name="Maximiliano Chamarro" userId="71708298d091e76e" providerId="LiveId" clId="{85B0918D-23DA-47B7-A5AD-3266146999B4}" dt="2021-07-12T21:09:50.003" v="313" actId="1076"/>
          <ac:cxnSpMkLst>
            <pc:docMk/>
            <pc:sldMk cId="1697263596" sldId="256"/>
            <ac:cxnSpMk id="30" creationId="{FDD98639-22BD-475D-AFF4-853AE65616D8}"/>
          </ac:cxnSpMkLst>
        </pc:cxnChg>
        <pc:cxnChg chg="add mod">
          <ac:chgData name="Maximiliano Chamarro" userId="71708298d091e76e" providerId="LiveId" clId="{85B0918D-23DA-47B7-A5AD-3266146999B4}" dt="2021-07-12T21:09:50.003" v="313" actId="1076"/>
          <ac:cxnSpMkLst>
            <pc:docMk/>
            <pc:sldMk cId="1697263596" sldId="256"/>
            <ac:cxnSpMk id="33" creationId="{FCED441C-80E2-4107-94F3-044D47C9E735}"/>
          </ac:cxnSpMkLst>
        </pc:cxnChg>
      </pc:sldChg>
      <pc:sldChg chg="addSp delSp modSp add mod">
        <pc:chgData name="Maximiliano Chamarro" userId="71708298d091e76e" providerId="LiveId" clId="{85B0918D-23DA-47B7-A5AD-3266146999B4}" dt="2021-07-12T21:27:45.293" v="546" actId="20577"/>
        <pc:sldMkLst>
          <pc:docMk/>
          <pc:sldMk cId="3257297000" sldId="257"/>
        </pc:sldMkLst>
        <pc:spChg chg="add mod">
          <ac:chgData name="Maximiliano Chamarro" userId="71708298d091e76e" providerId="LiveId" clId="{85B0918D-23DA-47B7-A5AD-3266146999B4}" dt="2021-07-12T21:25:46.163" v="457" actId="207"/>
          <ac:spMkLst>
            <pc:docMk/>
            <pc:sldMk cId="3257297000" sldId="257"/>
            <ac:spMk id="2" creationId="{E7AEB9AF-C12E-4E58-AEAE-767F576F26CC}"/>
          </ac:spMkLst>
        </pc:spChg>
        <pc:spChg chg="del">
          <ac:chgData name="Maximiliano Chamarro" userId="71708298d091e76e" providerId="LiveId" clId="{85B0918D-23DA-47B7-A5AD-3266146999B4}" dt="2021-07-12T21:23:44.050" v="444" actId="478"/>
          <ac:spMkLst>
            <pc:docMk/>
            <pc:sldMk cId="3257297000" sldId="257"/>
            <ac:spMk id="4" creationId="{A802F396-F519-4099-B1B9-A1CFAFBA7BA3}"/>
          </ac:spMkLst>
        </pc:spChg>
        <pc:spChg chg="mod">
          <ac:chgData name="Maximiliano Chamarro" userId="71708298d091e76e" providerId="LiveId" clId="{85B0918D-23DA-47B7-A5AD-3266146999B4}" dt="2021-07-12T21:24:44.277" v="449" actId="1076"/>
          <ac:spMkLst>
            <pc:docMk/>
            <pc:sldMk cId="3257297000" sldId="257"/>
            <ac:spMk id="16" creationId="{6E46D50A-F631-4CAF-88BB-632D3CCC2B26}"/>
          </ac:spMkLst>
        </pc:spChg>
        <pc:spChg chg="del">
          <ac:chgData name="Maximiliano Chamarro" userId="71708298d091e76e" providerId="LiveId" clId="{85B0918D-23DA-47B7-A5AD-3266146999B4}" dt="2021-07-12T21:23:44.050" v="444" actId="478"/>
          <ac:spMkLst>
            <pc:docMk/>
            <pc:sldMk cId="3257297000" sldId="257"/>
            <ac:spMk id="17" creationId="{C3A4C925-1CC2-4832-867D-0132B3641A45}"/>
          </ac:spMkLst>
        </pc:spChg>
        <pc:spChg chg="del">
          <ac:chgData name="Maximiliano Chamarro" userId="71708298d091e76e" providerId="LiveId" clId="{85B0918D-23DA-47B7-A5AD-3266146999B4}" dt="2021-07-12T21:23:44.050" v="444" actId="478"/>
          <ac:spMkLst>
            <pc:docMk/>
            <pc:sldMk cId="3257297000" sldId="257"/>
            <ac:spMk id="18" creationId="{CA90923E-9AA0-422F-87B8-9F37A9BE10F1}"/>
          </ac:spMkLst>
        </pc:spChg>
        <pc:spChg chg="del">
          <ac:chgData name="Maximiliano Chamarro" userId="71708298d091e76e" providerId="LiveId" clId="{85B0918D-23DA-47B7-A5AD-3266146999B4}" dt="2021-07-12T21:23:44.050" v="444" actId="478"/>
          <ac:spMkLst>
            <pc:docMk/>
            <pc:sldMk cId="3257297000" sldId="257"/>
            <ac:spMk id="19" creationId="{8AE1DEC7-E39A-48C6-BB8B-E03CE010C21B}"/>
          </ac:spMkLst>
        </pc:spChg>
        <pc:spChg chg="del">
          <ac:chgData name="Maximiliano Chamarro" userId="71708298d091e76e" providerId="LiveId" clId="{85B0918D-23DA-47B7-A5AD-3266146999B4}" dt="2021-07-12T21:23:44.050" v="444" actId="478"/>
          <ac:spMkLst>
            <pc:docMk/>
            <pc:sldMk cId="3257297000" sldId="257"/>
            <ac:spMk id="20" creationId="{E4E6A010-52EA-4992-B9EB-47AA72032781}"/>
          </ac:spMkLst>
        </pc:spChg>
        <pc:spChg chg="del">
          <ac:chgData name="Maximiliano Chamarro" userId="71708298d091e76e" providerId="LiveId" clId="{85B0918D-23DA-47B7-A5AD-3266146999B4}" dt="2021-07-12T21:23:45.377" v="445" actId="478"/>
          <ac:spMkLst>
            <pc:docMk/>
            <pc:sldMk cId="3257297000" sldId="257"/>
            <ac:spMk id="21" creationId="{D7225726-5A10-46DD-B826-16693F76F94C}"/>
          </ac:spMkLst>
        </pc:spChg>
        <pc:spChg chg="del">
          <ac:chgData name="Maximiliano Chamarro" userId="71708298d091e76e" providerId="LiveId" clId="{85B0918D-23DA-47B7-A5AD-3266146999B4}" dt="2021-07-12T21:23:44.050" v="444" actId="478"/>
          <ac:spMkLst>
            <pc:docMk/>
            <pc:sldMk cId="3257297000" sldId="257"/>
            <ac:spMk id="26" creationId="{81F6A285-BF6E-4665-9514-0799377D17D2}"/>
          </ac:spMkLst>
        </pc:spChg>
        <pc:spChg chg="add mod">
          <ac:chgData name="Maximiliano Chamarro" userId="71708298d091e76e" providerId="LiveId" clId="{85B0918D-23DA-47B7-A5AD-3266146999B4}" dt="2021-07-12T21:27:23.469" v="528" actId="1076"/>
          <ac:spMkLst>
            <pc:docMk/>
            <pc:sldMk cId="3257297000" sldId="257"/>
            <ac:spMk id="28" creationId="{2E3C5983-D108-428F-9AC2-43D5B5B673A8}"/>
          </ac:spMkLst>
        </pc:spChg>
        <pc:spChg chg="del">
          <ac:chgData name="Maximiliano Chamarro" userId="71708298d091e76e" providerId="LiveId" clId="{85B0918D-23DA-47B7-A5AD-3266146999B4}" dt="2021-07-12T21:23:44.050" v="444" actId="478"/>
          <ac:spMkLst>
            <pc:docMk/>
            <pc:sldMk cId="3257297000" sldId="257"/>
            <ac:spMk id="29" creationId="{31BBC3D1-F753-48F1-B8FF-F8E45149287B}"/>
          </ac:spMkLst>
        </pc:spChg>
        <pc:spChg chg="add del mod">
          <ac:chgData name="Maximiliano Chamarro" userId="71708298d091e76e" providerId="LiveId" clId="{85B0918D-23DA-47B7-A5AD-3266146999B4}" dt="2021-07-12T21:26:37.680" v="478" actId="478"/>
          <ac:spMkLst>
            <pc:docMk/>
            <pc:sldMk cId="3257297000" sldId="257"/>
            <ac:spMk id="31" creationId="{A3878A1B-8546-4086-A308-FFCEBB012016}"/>
          </ac:spMkLst>
        </pc:spChg>
        <pc:spChg chg="del">
          <ac:chgData name="Maximiliano Chamarro" userId="71708298d091e76e" providerId="LiveId" clId="{85B0918D-23DA-47B7-A5AD-3266146999B4}" dt="2021-07-12T21:23:48.062" v="446" actId="478"/>
          <ac:spMkLst>
            <pc:docMk/>
            <pc:sldMk cId="3257297000" sldId="257"/>
            <ac:spMk id="32" creationId="{0D54209E-CA58-42AE-BAD8-F31705793E3C}"/>
          </ac:spMkLst>
        </pc:spChg>
        <pc:spChg chg="add mod">
          <ac:chgData name="Maximiliano Chamarro" userId="71708298d091e76e" providerId="LiveId" clId="{85B0918D-23DA-47B7-A5AD-3266146999B4}" dt="2021-07-12T21:27:36.387" v="531" actId="1076"/>
          <ac:spMkLst>
            <pc:docMk/>
            <pc:sldMk cId="3257297000" sldId="257"/>
            <ac:spMk id="34" creationId="{19DF5DA1-EB62-4F0C-8EFF-0DEF9765195A}"/>
          </ac:spMkLst>
        </pc:spChg>
        <pc:spChg chg="add mod">
          <ac:chgData name="Maximiliano Chamarro" userId="71708298d091e76e" providerId="LiveId" clId="{85B0918D-23DA-47B7-A5AD-3266146999B4}" dt="2021-07-12T21:27:45.293" v="546" actId="20577"/>
          <ac:spMkLst>
            <pc:docMk/>
            <pc:sldMk cId="3257297000" sldId="257"/>
            <ac:spMk id="35" creationId="{FA4C43A2-214F-478A-BB8F-800CAE185FA9}"/>
          </ac:spMkLst>
        </pc:spChg>
        <pc:picChg chg="add mod">
          <ac:chgData name="Maximiliano Chamarro" userId="71708298d091e76e" providerId="LiveId" clId="{85B0918D-23DA-47B7-A5AD-3266146999B4}" dt="2021-07-12T21:25:34.103" v="455" actId="1076"/>
          <ac:picMkLst>
            <pc:docMk/>
            <pc:sldMk cId="3257297000" sldId="257"/>
            <ac:picMk id="5" creationId="{C87B744A-EC42-4F2E-8DD2-0E19C909EA54}"/>
          </ac:picMkLst>
        </pc:picChg>
        <pc:picChg chg="del">
          <ac:chgData name="Maximiliano Chamarro" userId="71708298d091e76e" providerId="LiveId" clId="{85B0918D-23DA-47B7-A5AD-3266146999B4}" dt="2021-07-12T21:23:44.050" v="444" actId="478"/>
          <ac:picMkLst>
            <pc:docMk/>
            <pc:sldMk cId="3257297000" sldId="257"/>
            <ac:picMk id="7" creationId="{EDDD6BA2-BA1F-4B85-96C4-282D9B5794FA}"/>
          </ac:picMkLst>
        </pc:picChg>
        <pc:picChg chg="del">
          <ac:chgData name="Maximiliano Chamarro" userId="71708298d091e76e" providerId="LiveId" clId="{85B0918D-23DA-47B7-A5AD-3266146999B4}" dt="2021-07-12T21:23:44.050" v="444" actId="478"/>
          <ac:picMkLst>
            <pc:docMk/>
            <pc:sldMk cId="3257297000" sldId="257"/>
            <ac:picMk id="9" creationId="{73E1F6B8-1A94-48BD-9C4F-0FB509E00839}"/>
          </ac:picMkLst>
        </pc:picChg>
        <pc:picChg chg="del">
          <ac:chgData name="Maximiliano Chamarro" userId="71708298d091e76e" providerId="LiveId" clId="{85B0918D-23DA-47B7-A5AD-3266146999B4}" dt="2021-07-12T21:23:44.050" v="444" actId="478"/>
          <ac:picMkLst>
            <pc:docMk/>
            <pc:sldMk cId="3257297000" sldId="257"/>
            <ac:picMk id="25" creationId="{0E9D8A6A-CDD8-4878-8375-4F64F85840FB}"/>
          </ac:picMkLst>
        </pc:picChg>
        <pc:picChg chg="del">
          <ac:chgData name="Maximiliano Chamarro" userId="71708298d091e76e" providerId="LiveId" clId="{85B0918D-23DA-47B7-A5AD-3266146999B4}" dt="2021-07-12T21:23:44.050" v="444" actId="478"/>
          <ac:picMkLst>
            <pc:docMk/>
            <pc:sldMk cId="3257297000" sldId="257"/>
            <ac:picMk id="36" creationId="{39DB8FCE-6550-4FEA-B9CD-21A7331A3C8D}"/>
          </ac:picMkLst>
        </pc:picChg>
        <pc:picChg chg="del">
          <ac:chgData name="Maximiliano Chamarro" userId="71708298d091e76e" providerId="LiveId" clId="{85B0918D-23DA-47B7-A5AD-3266146999B4}" dt="2021-07-12T21:23:44.050" v="444" actId="478"/>
          <ac:picMkLst>
            <pc:docMk/>
            <pc:sldMk cId="3257297000" sldId="257"/>
            <ac:picMk id="39" creationId="{D9D6D4EB-993D-4D54-8CEB-BDFEEA7C769F}"/>
          </ac:picMkLst>
        </pc:picChg>
        <pc:picChg chg="del">
          <ac:chgData name="Maximiliano Chamarro" userId="71708298d091e76e" providerId="LiveId" clId="{85B0918D-23DA-47B7-A5AD-3266146999B4}" dt="2021-07-12T21:23:48.062" v="446" actId="478"/>
          <ac:picMkLst>
            <pc:docMk/>
            <pc:sldMk cId="3257297000" sldId="257"/>
            <ac:picMk id="41" creationId="{8ED5468D-0ABC-45A3-931D-8189D3A02205}"/>
          </ac:picMkLst>
        </pc:picChg>
        <pc:cxnChg chg="del">
          <ac:chgData name="Maximiliano Chamarro" userId="71708298d091e76e" providerId="LiveId" clId="{85B0918D-23DA-47B7-A5AD-3266146999B4}" dt="2021-07-12T21:23:44.050" v="444" actId="478"/>
          <ac:cxnSpMkLst>
            <pc:docMk/>
            <pc:sldMk cId="3257297000" sldId="257"/>
            <ac:cxnSpMk id="11" creationId="{45D1B778-9A13-4761-8823-6BAA329FA2EF}"/>
          </ac:cxnSpMkLst>
        </pc:cxnChg>
        <pc:cxnChg chg="del">
          <ac:chgData name="Maximiliano Chamarro" userId="71708298d091e76e" providerId="LiveId" clId="{85B0918D-23DA-47B7-A5AD-3266146999B4}" dt="2021-07-12T21:23:44.050" v="444" actId="478"/>
          <ac:cxnSpMkLst>
            <pc:docMk/>
            <pc:sldMk cId="3257297000" sldId="257"/>
            <ac:cxnSpMk id="22" creationId="{51ECF12F-CA77-409E-998E-02CCF01E0164}"/>
          </ac:cxnSpMkLst>
        </pc:cxnChg>
        <pc:cxnChg chg="del">
          <ac:chgData name="Maximiliano Chamarro" userId="71708298d091e76e" providerId="LiveId" clId="{85B0918D-23DA-47B7-A5AD-3266146999B4}" dt="2021-07-12T21:23:44.050" v="444" actId="478"/>
          <ac:cxnSpMkLst>
            <pc:docMk/>
            <pc:sldMk cId="3257297000" sldId="257"/>
            <ac:cxnSpMk id="27" creationId="{2C668D02-86CE-4E2C-A033-ED6695DB9CB6}"/>
          </ac:cxnSpMkLst>
        </pc:cxnChg>
        <pc:cxnChg chg="del">
          <ac:chgData name="Maximiliano Chamarro" userId="71708298d091e76e" providerId="LiveId" clId="{85B0918D-23DA-47B7-A5AD-3266146999B4}" dt="2021-07-12T21:23:48.062" v="446" actId="478"/>
          <ac:cxnSpMkLst>
            <pc:docMk/>
            <pc:sldMk cId="3257297000" sldId="257"/>
            <ac:cxnSpMk id="30" creationId="{FDD98639-22BD-475D-AFF4-853AE65616D8}"/>
          </ac:cxnSpMkLst>
        </pc:cxnChg>
        <pc:cxnChg chg="del">
          <ac:chgData name="Maximiliano Chamarro" userId="71708298d091e76e" providerId="LiveId" clId="{85B0918D-23DA-47B7-A5AD-3266146999B4}" dt="2021-07-12T21:23:48.062" v="446" actId="478"/>
          <ac:cxnSpMkLst>
            <pc:docMk/>
            <pc:sldMk cId="3257297000" sldId="257"/>
            <ac:cxnSpMk id="33" creationId="{FCED441C-80E2-4107-94F3-044D47C9E7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F560-01D8-4463-B8DC-F5F36A22C895}" type="datetimeFigureOut">
              <a:rPr lang="es-AR" smtClean="0"/>
              <a:t>13/7/2021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C98-54C4-4110-9905-10C6C7BE6D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310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F560-01D8-4463-B8DC-F5F36A22C895}" type="datetimeFigureOut">
              <a:rPr lang="es-AR" smtClean="0"/>
              <a:t>13/7/2021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C98-54C4-4110-9905-10C6C7BE6D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F560-01D8-4463-B8DC-F5F36A22C895}" type="datetimeFigureOut">
              <a:rPr lang="es-AR" smtClean="0"/>
              <a:t>13/7/2021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C98-54C4-4110-9905-10C6C7BE6D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73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F560-01D8-4463-B8DC-F5F36A22C895}" type="datetimeFigureOut">
              <a:rPr lang="es-AR" smtClean="0"/>
              <a:t>13/7/2021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C98-54C4-4110-9905-10C6C7BE6D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496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F560-01D8-4463-B8DC-F5F36A22C895}" type="datetimeFigureOut">
              <a:rPr lang="es-AR" smtClean="0"/>
              <a:t>13/7/2021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C98-54C4-4110-9905-10C6C7BE6D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172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F560-01D8-4463-B8DC-F5F36A22C895}" type="datetimeFigureOut">
              <a:rPr lang="es-AR" smtClean="0"/>
              <a:t>13/7/2021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C98-54C4-4110-9905-10C6C7BE6D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786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F560-01D8-4463-B8DC-F5F36A22C895}" type="datetimeFigureOut">
              <a:rPr lang="es-AR" smtClean="0"/>
              <a:t>13/7/2021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C98-54C4-4110-9905-10C6C7BE6D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750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F560-01D8-4463-B8DC-F5F36A22C895}" type="datetimeFigureOut">
              <a:rPr lang="es-AR" smtClean="0"/>
              <a:t>13/7/2021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C98-54C4-4110-9905-10C6C7BE6D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322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F560-01D8-4463-B8DC-F5F36A22C895}" type="datetimeFigureOut">
              <a:rPr lang="es-AR" smtClean="0"/>
              <a:t>13/7/2021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C98-54C4-4110-9905-10C6C7BE6D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058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F560-01D8-4463-B8DC-F5F36A22C895}" type="datetimeFigureOut">
              <a:rPr lang="es-AR" smtClean="0"/>
              <a:t>13/7/2021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C98-54C4-4110-9905-10C6C7BE6D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23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F560-01D8-4463-B8DC-F5F36A22C895}" type="datetimeFigureOut">
              <a:rPr lang="es-AR" smtClean="0"/>
              <a:t>13/7/2021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C98-54C4-4110-9905-10C6C7BE6D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94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F560-01D8-4463-B8DC-F5F36A22C895}" type="datetimeFigureOut">
              <a:rPr lang="es-AR" smtClean="0"/>
              <a:t>13/7/2021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FC98-54C4-4110-9905-10C6C7BE6D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19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802F396-F519-4099-B1B9-A1CFAFBA7BA3}"/>
              </a:ext>
            </a:extLst>
          </p:cNvPr>
          <p:cNvSpPr txBox="1"/>
          <p:nvPr/>
        </p:nvSpPr>
        <p:spPr>
          <a:xfrm>
            <a:off x="454966" y="1282839"/>
            <a:ext cx="286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Ingresar Producto</a:t>
            </a:r>
            <a:endParaRPr lang="es-AR" sz="2400" dirty="0"/>
          </a:p>
        </p:txBody>
      </p:sp>
      <p:pic>
        <p:nvPicPr>
          <p:cNvPr id="7" name="Gráfico 6" descr="Lápiz">
            <a:extLst>
              <a:ext uri="{FF2B5EF4-FFF2-40B4-BE49-F238E27FC236}">
                <a16:creationId xmlns:a16="http://schemas.microsoft.com/office/drawing/2014/main" id="{EDDD6BA2-BA1F-4B85-96C4-282D9B579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474" y="1255763"/>
            <a:ext cx="461665" cy="461665"/>
          </a:xfrm>
          <a:prstGeom prst="rect">
            <a:avLst/>
          </a:prstGeom>
        </p:spPr>
      </p:pic>
      <p:pic>
        <p:nvPicPr>
          <p:cNvPr id="9" name="Gráfico 8" descr="Imagen">
            <a:extLst>
              <a:ext uri="{FF2B5EF4-FFF2-40B4-BE49-F238E27FC236}">
                <a16:creationId xmlns:a16="http://schemas.microsoft.com/office/drawing/2014/main" id="{73E1F6B8-1A94-48BD-9C4F-0FB509E00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7925" y="1151652"/>
            <a:ext cx="715108" cy="715108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5D1B778-9A13-4761-8823-6BAA329FA2EF}"/>
              </a:ext>
            </a:extLst>
          </p:cNvPr>
          <p:cNvCxnSpPr/>
          <p:nvPr/>
        </p:nvCxnSpPr>
        <p:spPr>
          <a:xfrm>
            <a:off x="454966" y="2104571"/>
            <a:ext cx="5948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E46D50A-F631-4CAF-88BB-632D3CCC2B26}"/>
              </a:ext>
            </a:extLst>
          </p:cNvPr>
          <p:cNvSpPr/>
          <p:nvPr/>
        </p:nvSpPr>
        <p:spPr>
          <a:xfrm>
            <a:off x="340033" y="227617"/>
            <a:ext cx="798285" cy="522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Menú</a:t>
            </a:r>
            <a:endParaRPr lang="es-A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3A4C925-1CC2-4832-867D-0132B3641A45}"/>
              </a:ext>
            </a:extLst>
          </p:cNvPr>
          <p:cNvSpPr txBox="1"/>
          <p:nvPr/>
        </p:nvSpPr>
        <p:spPr>
          <a:xfrm>
            <a:off x="294465" y="2567129"/>
            <a:ext cx="3067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Lista de Futura Compra</a:t>
            </a:r>
            <a:endParaRPr lang="es-AR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90923E-9AA0-422F-87B8-9F37A9BE10F1}"/>
              </a:ext>
            </a:extLst>
          </p:cNvPr>
          <p:cNvSpPr txBox="1"/>
          <p:nvPr/>
        </p:nvSpPr>
        <p:spPr>
          <a:xfrm>
            <a:off x="894142" y="3940939"/>
            <a:ext cx="5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Jabón Líquido                  154                    2                       208                         </a:t>
            </a:r>
            <a:endParaRPr lang="es-AR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AE1DEC7-E39A-48C6-BB8B-E03CE010C21B}"/>
              </a:ext>
            </a:extLst>
          </p:cNvPr>
          <p:cNvSpPr txBox="1"/>
          <p:nvPr/>
        </p:nvSpPr>
        <p:spPr>
          <a:xfrm>
            <a:off x="2905079" y="3247279"/>
            <a:ext cx="83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Precio</a:t>
            </a:r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4E6A010-52EA-4992-B9EB-47AA72032781}"/>
              </a:ext>
            </a:extLst>
          </p:cNvPr>
          <p:cNvSpPr txBox="1"/>
          <p:nvPr/>
        </p:nvSpPr>
        <p:spPr>
          <a:xfrm>
            <a:off x="4157214" y="3233768"/>
            <a:ext cx="10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Cantidad</a:t>
            </a:r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225726-5A10-46DD-B826-16693F76F94C}"/>
              </a:ext>
            </a:extLst>
          </p:cNvPr>
          <p:cNvSpPr txBox="1"/>
          <p:nvPr/>
        </p:nvSpPr>
        <p:spPr>
          <a:xfrm>
            <a:off x="5961880" y="3233768"/>
            <a:ext cx="10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$</a:t>
            </a:r>
            <a:endParaRPr lang="es-AR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1ECF12F-CA77-409E-998E-02CCF01E0164}"/>
              </a:ext>
            </a:extLst>
          </p:cNvPr>
          <p:cNvCxnSpPr>
            <a:cxnSpLocks/>
          </p:cNvCxnSpPr>
          <p:nvPr/>
        </p:nvCxnSpPr>
        <p:spPr>
          <a:xfrm>
            <a:off x="688571" y="4783066"/>
            <a:ext cx="5499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0E9D8A6A-CDD8-4878-8375-4F64F8584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465" y="3710023"/>
            <a:ext cx="366108" cy="831164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81F6A285-BF6E-4665-9514-0799377D17D2}"/>
              </a:ext>
            </a:extLst>
          </p:cNvPr>
          <p:cNvSpPr txBox="1"/>
          <p:nvPr/>
        </p:nvSpPr>
        <p:spPr>
          <a:xfrm>
            <a:off x="894142" y="5225787"/>
            <a:ext cx="5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Desodorante                   154                    2                       208                         </a:t>
            </a:r>
            <a:endParaRPr lang="es-AR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C668D02-86CE-4E2C-A033-ED6695DB9CB6}"/>
              </a:ext>
            </a:extLst>
          </p:cNvPr>
          <p:cNvCxnSpPr>
            <a:cxnSpLocks/>
          </p:cNvCxnSpPr>
          <p:nvPr/>
        </p:nvCxnSpPr>
        <p:spPr>
          <a:xfrm>
            <a:off x="688571" y="6067914"/>
            <a:ext cx="5499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1BBC3D1-F753-48F1-B8FF-F8E45149287B}"/>
              </a:ext>
            </a:extLst>
          </p:cNvPr>
          <p:cNvSpPr txBox="1"/>
          <p:nvPr/>
        </p:nvSpPr>
        <p:spPr>
          <a:xfrm>
            <a:off x="894142" y="6660186"/>
            <a:ext cx="5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Leche                               154                    2                       208                         </a:t>
            </a:r>
            <a:endParaRPr lang="es-AR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DD98639-22BD-475D-AFF4-853AE65616D8}"/>
              </a:ext>
            </a:extLst>
          </p:cNvPr>
          <p:cNvCxnSpPr>
            <a:cxnSpLocks/>
          </p:cNvCxnSpPr>
          <p:nvPr/>
        </p:nvCxnSpPr>
        <p:spPr>
          <a:xfrm>
            <a:off x="688571" y="7502313"/>
            <a:ext cx="5499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D54209E-CA58-42AE-BAD8-F31705793E3C}"/>
              </a:ext>
            </a:extLst>
          </p:cNvPr>
          <p:cNvSpPr txBox="1"/>
          <p:nvPr/>
        </p:nvSpPr>
        <p:spPr>
          <a:xfrm>
            <a:off x="894142" y="7975109"/>
            <a:ext cx="5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Azucar</a:t>
            </a:r>
            <a:r>
              <a:rPr lang="es-MX" dirty="0"/>
              <a:t>                             154                    2                       208                         </a:t>
            </a:r>
            <a:endParaRPr lang="es-AR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CED441C-80E2-4107-94F3-044D47C9E735}"/>
              </a:ext>
            </a:extLst>
          </p:cNvPr>
          <p:cNvCxnSpPr>
            <a:cxnSpLocks/>
          </p:cNvCxnSpPr>
          <p:nvPr/>
        </p:nvCxnSpPr>
        <p:spPr>
          <a:xfrm>
            <a:off x="688571" y="8817236"/>
            <a:ext cx="5499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39DB8FCE-6550-4FEA-B9CD-21A7331A3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465" y="5013982"/>
            <a:ext cx="302622" cy="90786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D9D6D4EB-993D-4D54-8CEB-BDFEEA7C76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953" y="6358048"/>
            <a:ext cx="417618" cy="90786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8ED5468D-0ABC-45A3-931D-8189D3A02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170" y="7975109"/>
            <a:ext cx="690972" cy="559315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E88F067-AC8E-45BE-A951-B3A5DC7D7135}"/>
              </a:ext>
            </a:extLst>
          </p:cNvPr>
          <p:cNvSpPr/>
          <p:nvPr/>
        </p:nvSpPr>
        <p:spPr>
          <a:xfrm>
            <a:off x="3321258" y="227617"/>
            <a:ext cx="3081775" cy="522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Buscar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9726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E46D50A-F631-4CAF-88BB-632D3CCC2B26}"/>
              </a:ext>
            </a:extLst>
          </p:cNvPr>
          <p:cNvSpPr/>
          <p:nvPr/>
        </p:nvSpPr>
        <p:spPr>
          <a:xfrm>
            <a:off x="214225" y="210456"/>
            <a:ext cx="798285" cy="522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Menú</a:t>
            </a:r>
            <a:endParaRPr lang="es-AR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7AEB9AF-C12E-4E58-AEAE-767F576F26CC}"/>
              </a:ext>
            </a:extLst>
          </p:cNvPr>
          <p:cNvSpPr/>
          <p:nvPr/>
        </p:nvSpPr>
        <p:spPr>
          <a:xfrm>
            <a:off x="2273300" y="733107"/>
            <a:ext cx="2311400" cy="24003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Gráfico 4" descr="Perfil de hombre">
            <a:extLst>
              <a:ext uri="{FF2B5EF4-FFF2-40B4-BE49-F238E27FC236}">
                <a16:creationId xmlns:a16="http://schemas.microsoft.com/office/drawing/2014/main" id="{C87B744A-EC42-4F2E-8DD2-0E19C909E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400" y="1028700"/>
            <a:ext cx="1727200" cy="172720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2E3C5983-D108-428F-9AC2-43D5B5B673A8}"/>
              </a:ext>
            </a:extLst>
          </p:cNvPr>
          <p:cNvSpPr txBox="1"/>
          <p:nvPr/>
        </p:nvSpPr>
        <p:spPr>
          <a:xfrm>
            <a:off x="2565400" y="3429000"/>
            <a:ext cx="280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Mis Productos</a:t>
            </a:r>
            <a:endParaRPr lang="es-AR" sz="24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9DF5DA1-EB62-4F0C-8EFF-0DEF9765195A}"/>
              </a:ext>
            </a:extLst>
          </p:cNvPr>
          <p:cNvSpPr txBox="1"/>
          <p:nvPr/>
        </p:nvSpPr>
        <p:spPr>
          <a:xfrm>
            <a:off x="3081704" y="4742824"/>
            <a:ext cx="280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Salir</a:t>
            </a:r>
            <a:endParaRPr lang="es-AR" sz="24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A4C43A2-214F-478A-BB8F-800CAE185FA9}"/>
              </a:ext>
            </a:extLst>
          </p:cNvPr>
          <p:cNvSpPr txBox="1"/>
          <p:nvPr/>
        </p:nvSpPr>
        <p:spPr>
          <a:xfrm>
            <a:off x="2565400" y="4085912"/>
            <a:ext cx="280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Editar Perfil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57297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34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Maximiliano Chamarro</dc:creator>
  <cp:lastModifiedBy>Maximiliano Chamarro</cp:lastModifiedBy>
  <cp:revision>3</cp:revision>
  <dcterms:created xsi:type="dcterms:W3CDTF">2021-07-12T20:56:05Z</dcterms:created>
  <dcterms:modified xsi:type="dcterms:W3CDTF">2021-07-13T11:28:26Z</dcterms:modified>
</cp:coreProperties>
</file>