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2E86-2D44-6187-FDF3-41F9B378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5727C5-E3F1-B34E-84A0-16EA50B33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756AA-2464-9AAC-B332-E5365656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635958-CC13-84C0-1332-6D1C408A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E69DF-13B4-7D98-8C98-C4060D9F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4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EA1A-946A-76AD-48C5-4DF5E734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8C1FAE-663E-D508-CA58-F3E9B9852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6957AC-1046-3CAA-CFEA-661FD29D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83019-89D9-B0F9-83FB-1114064D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E973C-0D23-D5B3-EFD5-E43BF92D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8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4BD231-081A-BB68-3939-9EF9B6A78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CDFC58-DE20-B27D-BD4A-DEB442CD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AEA79-4DFD-C560-A0D4-3845E1DB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30173-7DFB-DD83-BC91-08D03632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1030F-2CFE-9CE6-0608-6FCBD62D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50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F8D4-BA63-28B3-7CD3-4F433E34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C7C3B-1444-71FC-DC75-A36F6ECD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203FD-FE2C-2A5F-8713-F45DF4A8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F6766-BA99-83F2-642C-23ACA086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81684-8A8C-BA62-67F6-FB762B8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81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18F0C-DC19-2028-860F-C98E63F8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C67B15-2CC4-0D10-4F60-65285A77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B82C3-0BEF-E42B-2C5B-96DF967A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A68DBC-8052-DA6E-DA24-EB515ACD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4D84B-1DD5-828D-11BC-108468DC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18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47963-1690-A9C0-FA9F-3CBAB09E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88CB0-C3B2-9007-9507-93B21ADF8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2E5649-3D93-613E-969F-4CDA6D83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275DAB-F80D-7ED4-2C68-6B41DBC4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574B3-ACE8-DD87-466F-51124B5E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F7BFF0-FA30-05D8-A771-83DB20FD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08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0EE1A-C288-D3FA-BF75-0D81EF86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499CCF-761A-8A76-6200-262CD0568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EA32F-DA75-BE5F-1BB6-038C822EA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3D403A-3E29-B897-7CC5-7AC18A466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C957C3-BE0E-EB4F-3EFB-72617D325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A9E883-4DC4-DC13-DE3D-BEEE501A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35DFA1-C9CB-8A93-72F5-96EF89C2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D0D6E9-F332-16D1-1A58-12E374C7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731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51D0E-6885-31DC-D1BB-104172E2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29F846-53CF-739B-2D3D-A920970C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037F62-ADEF-295B-62E5-1424B86E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BE4C6-4210-0596-FB75-1BC3C557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26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EC6E72-8FFE-B3C1-3B06-3FBECBF2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374143-19CD-0CB0-C430-EB9BDCD1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9F266F-EC73-BA68-13EC-1C5F899D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BD43D-2AF5-22DD-E20B-0FAA9A4D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E6C45-147F-1D5B-6C70-BD3346A3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4ED0D4-CB78-7B57-C999-071F2FF64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AC13CF-F71B-E36E-2407-B20701C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D39CA-F2FA-40DE-E6F9-CCE1C1D3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94B0DD-B712-BF25-1D7E-335D8F8B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7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CC241-CD72-828E-C3AB-B71554B3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91E41C-04AE-06B1-9796-EC6C05948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5078AA-C122-9288-9911-C5B4884A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77389E-5C50-0AC8-252A-E301EC68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84CE1F-38DF-2555-4CF5-6026B940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BB0185-1985-38CA-255C-12F2A174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31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7992B1-54F8-8FE3-C9FF-2234240E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7A61BF-DEC5-A04B-B0DA-8F512ACC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28225-2974-4B43-9902-6C8721DA4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C1779-C630-4BA7-BFA9-9A40662A138F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E52B1-6C67-2FA4-4633-6481929CE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153619-E1CA-A8A7-0DF7-749457AD7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2082F-27BB-454C-946B-46D6F2399D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54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AF80BEF-A4DC-192D-BCFD-0AAC61F63081}"/>
              </a:ext>
            </a:extLst>
          </p:cNvPr>
          <p:cNvSpPr txBox="1"/>
          <p:nvPr/>
        </p:nvSpPr>
        <p:spPr>
          <a:xfrm>
            <a:off x="102401" y="4852240"/>
            <a:ext cx="87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200 x 200 x 3</a:t>
            </a:r>
          </a:p>
          <a:p>
            <a:r>
              <a:rPr lang="es-MX" sz="800" dirty="0"/>
              <a:t>(1 </a:t>
            </a:r>
            <a:r>
              <a:rPr lang="es-MX" sz="800" dirty="0" err="1"/>
              <a:t>channel</a:t>
            </a:r>
            <a:r>
              <a:rPr lang="es-MX" sz="800" dirty="0"/>
              <a:t> per color)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71E1A4-A45F-A15C-FC47-25658C84ECD3}"/>
              </a:ext>
            </a:extLst>
          </p:cNvPr>
          <p:cNvSpPr/>
          <p:nvPr/>
        </p:nvSpPr>
        <p:spPr>
          <a:xfrm>
            <a:off x="1916176" y="3967582"/>
            <a:ext cx="843195" cy="6170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Conv2D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67C291C-04E0-E7BA-D803-63F4FA863A0F}"/>
              </a:ext>
            </a:extLst>
          </p:cNvPr>
          <p:cNvSpPr/>
          <p:nvPr/>
        </p:nvSpPr>
        <p:spPr>
          <a:xfrm>
            <a:off x="1498526" y="4134343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ABC5E4A-03E7-D5BA-E186-9AF26A5482BC}"/>
              </a:ext>
            </a:extLst>
          </p:cNvPr>
          <p:cNvSpPr/>
          <p:nvPr/>
        </p:nvSpPr>
        <p:spPr>
          <a:xfrm>
            <a:off x="2852298" y="4134343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272C4B6-212E-26D6-A40C-2E4E39475D72}"/>
              </a:ext>
            </a:extLst>
          </p:cNvPr>
          <p:cNvSpPr/>
          <p:nvPr/>
        </p:nvSpPr>
        <p:spPr>
          <a:xfrm rot="16200000">
            <a:off x="2511995" y="4096893"/>
            <a:ext cx="1697219" cy="2466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Feature</a:t>
            </a:r>
            <a:r>
              <a:rPr lang="es-MX" sz="800" dirty="0"/>
              <a:t> </a:t>
            </a:r>
            <a:r>
              <a:rPr lang="es-MX" sz="800" dirty="0" err="1"/>
              <a:t>Maps</a:t>
            </a:r>
            <a:endParaRPr lang="es-MX" sz="800" dirty="0"/>
          </a:p>
        </p:txBody>
      </p:sp>
      <p:sp>
        <p:nvSpPr>
          <p:cNvPr id="13" name="Rectángulo: esquina doblada 12">
            <a:extLst>
              <a:ext uri="{FF2B5EF4-FFF2-40B4-BE49-F238E27FC236}">
                <a16:creationId xmlns:a16="http://schemas.microsoft.com/office/drawing/2014/main" id="{2B30150E-2F79-1F1C-7EFA-1502C46CD680}"/>
              </a:ext>
            </a:extLst>
          </p:cNvPr>
          <p:cNvSpPr/>
          <p:nvPr/>
        </p:nvSpPr>
        <p:spPr>
          <a:xfrm>
            <a:off x="1854172" y="4852240"/>
            <a:ext cx="980780" cy="461665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/>
              <a:t>32 </a:t>
            </a:r>
            <a:r>
              <a:rPr lang="es-MX" sz="800" dirty="0" err="1"/>
              <a:t>filters</a:t>
            </a:r>
            <a:endParaRPr lang="es-MX" sz="800" dirty="0"/>
          </a:p>
          <a:p>
            <a:pPr algn="ctr"/>
            <a:r>
              <a:rPr lang="es-MX" sz="800" dirty="0" err="1"/>
              <a:t>Kernel</a:t>
            </a:r>
            <a:r>
              <a:rPr lang="es-MX" sz="800" dirty="0"/>
              <a:t> </a:t>
            </a:r>
            <a:r>
              <a:rPr lang="es-MX" sz="800" dirty="0" err="1"/>
              <a:t>size</a:t>
            </a:r>
            <a:r>
              <a:rPr lang="es-MX" sz="800" dirty="0"/>
              <a:t> (3,3)</a:t>
            </a:r>
          </a:p>
          <a:p>
            <a:pPr algn="ctr"/>
            <a:r>
              <a:rPr lang="es-MX" sz="800" dirty="0" err="1"/>
              <a:t>ReLu</a:t>
            </a:r>
            <a:endParaRPr lang="es-MX" sz="8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85F995D-4F65-52AD-555F-06F9467A48FC}"/>
              </a:ext>
            </a:extLst>
          </p:cNvPr>
          <p:cNvSpPr/>
          <p:nvPr/>
        </p:nvSpPr>
        <p:spPr>
          <a:xfrm>
            <a:off x="4023757" y="3895001"/>
            <a:ext cx="890239" cy="65044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MaxPooling2D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ECBE97E-9126-43F3-0A54-36F3F759C1F2}"/>
              </a:ext>
            </a:extLst>
          </p:cNvPr>
          <p:cNvSpPr/>
          <p:nvPr/>
        </p:nvSpPr>
        <p:spPr>
          <a:xfrm>
            <a:off x="3608679" y="4134343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16" name="Rectángulo: esquina doblada 15">
            <a:extLst>
              <a:ext uri="{FF2B5EF4-FFF2-40B4-BE49-F238E27FC236}">
                <a16:creationId xmlns:a16="http://schemas.microsoft.com/office/drawing/2014/main" id="{766B2026-B4FF-82FC-0027-0025ACC271F7}"/>
              </a:ext>
            </a:extLst>
          </p:cNvPr>
          <p:cNvSpPr/>
          <p:nvPr/>
        </p:nvSpPr>
        <p:spPr>
          <a:xfrm>
            <a:off x="3978485" y="4852240"/>
            <a:ext cx="980781" cy="360548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Pooling</a:t>
            </a:r>
            <a:r>
              <a:rPr lang="es-MX" sz="800" dirty="0"/>
              <a:t> </a:t>
            </a:r>
            <a:r>
              <a:rPr lang="es-MX" sz="800" dirty="0" err="1"/>
              <a:t>Size</a:t>
            </a:r>
            <a:r>
              <a:rPr lang="es-MX" sz="800" dirty="0"/>
              <a:t> (2,2)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2F16647-7977-5EA0-AF76-6F096B4FC5B0}"/>
              </a:ext>
            </a:extLst>
          </p:cNvPr>
          <p:cNvSpPr txBox="1"/>
          <p:nvPr/>
        </p:nvSpPr>
        <p:spPr>
          <a:xfrm>
            <a:off x="193183" y="5568674"/>
            <a:ext cx="242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“</a:t>
            </a:r>
            <a:r>
              <a:rPr lang="es-MX" sz="800" dirty="0" err="1"/>
              <a:t>translate</a:t>
            </a:r>
            <a:r>
              <a:rPr lang="es-MX" sz="800" dirty="0"/>
              <a:t>” </a:t>
            </a:r>
            <a:r>
              <a:rPr lang="es-MX" sz="800" dirty="0" err="1"/>
              <a:t>image</a:t>
            </a:r>
            <a:r>
              <a:rPr lang="es-MX" sz="800" dirty="0"/>
              <a:t> </a:t>
            </a:r>
            <a:r>
              <a:rPr lang="es-MX" sz="800" dirty="0" err="1"/>
              <a:t>to</a:t>
            </a:r>
            <a:r>
              <a:rPr lang="es-MX" sz="800" dirty="0"/>
              <a:t> </a:t>
            </a:r>
            <a:r>
              <a:rPr lang="es-MX" sz="800" dirty="0" err="1"/>
              <a:t>matrix</a:t>
            </a:r>
            <a:r>
              <a:rPr lang="es-MX" sz="800" dirty="0"/>
              <a:t> </a:t>
            </a:r>
            <a:r>
              <a:rPr lang="es-MX" sz="800" dirty="0" err="1"/>
              <a:t>spatial</a:t>
            </a:r>
            <a:r>
              <a:rPr lang="es-MX" sz="800" dirty="0"/>
              <a:t> </a:t>
            </a:r>
            <a:r>
              <a:rPr lang="es-MX" sz="800" dirty="0" err="1"/>
              <a:t>representation</a:t>
            </a:r>
            <a:r>
              <a:rPr lang="es-MX" sz="800" dirty="0"/>
              <a:t> (</a:t>
            </a:r>
            <a:r>
              <a:rPr lang="es-MX" sz="800" dirty="0" err="1"/>
              <a:t>Feature</a:t>
            </a:r>
            <a:r>
              <a:rPr lang="es-MX" sz="800" dirty="0"/>
              <a:t> </a:t>
            </a:r>
            <a:r>
              <a:rPr lang="es-MX" sz="800" dirty="0" err="1"/>
              <a:t>maps</a:t>
            </a:r>
            <a:r>
              <a:rPr lang="es-MX" sz="800" dirty="0"/>
              <a:t>)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34E3B6F-8CDA-A3E7-8BEB-69375B11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9" y="324814"/>
            <a:ext cx="4481118" cy="243856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BDB129A-03A1-F112-C9D4-E7D4E3DFAB0D}"/>
              </a:ext>
            </a:extLst>
          </p:cNvPr>
          <p:cNvSpPr txBox="1"/>
          <p:nvPr/>
        </p:nvSpPr>
        <p:spPr>
          <a:xfrm>
            <a:off x="5661456" y="324814"/>
            <a:ext cx="57811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Notas:</a:t>
            </a:r>
          </a:p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Los filtros (también llamados pesos o </a:t>
            </a:r>
            <a:r>
              <a:rPr lang="es-MX" sz="1000" dirty="0" err="1"/>
              <a:t>kernels</a:t>
            </a:r>
            <a:r>
              <a:rPr lang="es-MX" sz="1000" dirty="0"/>
              <a:t>) son aprendidos y se quedan guardados en el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La reducción de los </a:t>
            </a:r>
            <a:r>
              <a:rPr lang="es-MX" sz="1000" dirty="0" err="1"/>
              <a:t>feature</a:t>
            </a:r>
            <a:r>
              <a:rPr lang="es-MX" sz="1000" dirty="0"/>
              <a:t> </a:t>
            </a:r>
            <a:r>
              <a:rPr lang="es-MX" sz="1000" dirty="0" err="1"/>
              <a:t>maps</a:t>
            </a:r>
            <a:r>
              <a:rPr lang="es-MX" sz="1000" dirty="0"/>
              <a:t> con </a:t>
            </a:r>
            <a:r>
              <a:rPr lang="es-MX" sz="1000" dirty="0" err="1"/>
              <a:t>Maxpooling</a:t>
            </a:r>
            <a:r>
              <a:rPr lang="es-MX" sz="1000" dirty="0"/>
              <a:t> ayuda a disminuir la complejidad del procesamiento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El diagrama muestra una operación, pero estas librerías trabajan en </a:t>
            </a:r>
            <a:r>
              <a:rPr lang="es-MX" sz="1000" dirty="0" err="1"/>
              <a:t>batches</a:t>
            </a:r>
            <a:r>
              <a:rPr lang="es-MX" sz="1000" dirty="0"/>
              <a:t>, es decir de manera paralela</a:t>
            </a:r>
          </a:p>
          <a:p>
            <a:endParaRPr lang="es-MX" sz="12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7B4AA14-B85A-5B7E-8268-98FA987058AA}"/>
              </a:ext>
            </a:extLst>
          </p:cNvPr>
          <p:cNvSpPr/>
          <p:nvPr/>
        </p:nvSpPr>
        <p:spPr>
          <a:xfrm>
            <a:off x="6096000" y="3941173"/>
            <a:ext cx="840510" cy="5580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Flatten</a:t>
            </a:r>
            <a:endParaRPr lang="es-MX" sz="800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94B6621-093C-B79D-D367-D1247A2FC577}"/>
              </a:ext>
            </a:extLst>
          </p:cNvPr>
          <p:cNvSpPr/>
          <p:nvPr/>
        </p:nvSpPr>
        <p:spPr>
          <a:xfrm>
            <a:off x="5700097" y="4129409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23" name="Rectángulo: esquina doblada 22">
            <a:extLst>
              <a:ext uri="{FF2B5EF4-FFF2-40B4-BE49-F238E27FC236}">
                <a16:creationId xmlns:a16="http://schemas.microsoft.com/office/drawing/2014/main" id="{EA70D25B-81C9-2221-256E-4164F0D6D158}"/>
              </a:ext>
            </a:extLst>
          </p:cNvPr>
          <p:cNvSpPr/>
          <p:nvPr/>
        </p:nvSpPr>
        <p:spPr>
          <a:xfrm>
            <a:off x="6078938" y="4826559"/>
            <a:ext cx="980780" cy="2594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/>
              <a:t># no </a:t>
            </a:r>
            <a:r>
              <a:rPr lang="es-MX" sz="800" dirty="0" err="1"/>
              <a:t>param</a:t>
            </a:r>
            <a:endParaRPr lang="es-MX" sz="8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A1ED8CE-A56D-66C0-1E9A-763D0C43E6A9}"/>
              </a:ext>
            </a:extLst>
          </p:cNvPr>
          <p:cNvSpPr/>
          <p:nvPr/>
        </p:nvSpPr>
        <p:spPr>
          <a:xfrm rot="16200000">
            <a:off x="4584651" y="4076003"/>
            <a:ext cx="1697221" cy="246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Reduced</a:t>
            </a:r>
            <a:r>
              <a:rPr lang="es-MX" sz="800" dirty="0"/>
              <a:t> </a:t>
            </a:r>
            <a:r>
              <a:rPr lang="es-MX" sz="800" dirty="0" err="1"/>
              <a:t>Feature</a:t>
            </a:r>
            <a:r>
              <a:rPr lang="es-MX" sz="800" dirty="0"/>
              <a:t> </a:t>
            </a:r>
            <a:r>
              <a:rPr lang="es-MX" sz="800" dirty="0" err="1"/>
              <a:t>Maps</a:t>
            </a:r>
            <a:endParaRPr lang="es-MX" sz="8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0973D32-3917-87FC-6F8D-750B70E1A220}"/>
              </a:ext>
            </a:extLst>
          </p:cNvPr>
          <p:cNvSpPr txBox="1"/>
          <p:nvPr/>
        </p:nvSpPr>
        <p:spPr>
          <a:xfrm>
            <a:off x="3800766" y="5579215"/>
            <a:ext cx="1406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Reduce </a:t>
            </a:r>
            <a:r>
              <a:rPr lang="es-MX" sz="800" dirty="0" err="1"/>
              <a:t>feature</a:t>
            </a:r>
            <a:r>
              <a:rPr lang="es-MX" sz="800" dirty="0"/>
              <a:t> </a:t>
            </a:r>
            <a:r>
              <a:rPr lang="es-MX" sz="800" dirty="0" err="1"/>
              <a:t>map</a:t>
            </a:r>
            <a:r>
              <a:rPr lang="es-MX" sz="800" dirty="0"/>
              <a:t> “</a:t>
            </a:r>
            <a:r>
              <a:rPr lang="es-MX" sz="800" dirty="0" err="1"/>
              <a:t>size</a:t>
            </a:r>
            <a:r>
              <a:rPr lang="es-MX" sz="800" dirty="0"/>
              <a:t>”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38F9327-B007-807E-1CDD-1BA30E983506}"/>
              </a:ext>
            </a:extLst>
          </p:cNvPr>
          <p:cNvSpPr txBox="1"/>
          <p:nvPr/>
        </p:nvSpPr>
        <p:spPr>
          <a:xfrm>
            <a:off x="5898575" y="5456105"/>
            <a:ext cx="159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/>
              <a:t>Transform</a:t>
            </a:r>
            <a:r>
              <a:rPr lang="es-MX" sz="800" dirty="0"/>
              <a:t> </a:t>
            </a:r>
            <a:r>
              <a:rPr lang="es-MX" sz="800" dirty="0" err="1"/>
              <a:t>Feature</a:t>
            </a:r>
            <a:r>
              <a:rPr lang="es-MX" sz="800" dirty="0"/>
              <a:t> </a:t>
            </a:r>
            <a:r>
              <a:rPr lang="es-MX" sz="800" dirty="0" err="1"/>
              <a:t>maps</a:t>
            </a:r>
            <a:r>
              <a:rPr lang="es-MX" sz="800" dirty="0"/>
              <a:t> </a:t>
            </a:r>
            <a:r>
              <a:rPr lang="es-MX" sz="800" dirty="0" err="1"/>
              <a:t>into</a:t>
            </a:r>
            <a:r>
              <a:rPr lang="es-MX" sz="800" dirty="0"/>
              <a:t> </a:t>
            </a:r>
            <a:r>
              <a:rPr lang="es-MX" sz="800" dirty="0" err="1"/>
              <a:t>voctor</a:t>
            </a:r>
            <a:r>
              <a:rPr lang="es-MX" sz="800" dirty="0"/>
              <a:t> </a:t>
            </a:r>
            <a:r>
              <a:rPr lang="es-MX" sz="800" dirty="0" err="1"/>
              <a:t>representations</a:t>
            </a:r>
            <a:endParaRPr lang="es-MX" sz="800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7FB67DC0-2BAD-11CD-8941-714D1F4AD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4" y="3637909"/>
            <a:ext cx="989287" cy="98928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07709A1-E49D-F0A2-F920-13DF391F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4" y="3725583"/>
            <a:ext cx="989287" cy="9892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F52236-BFF0-36D2-C221-6140F4B7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6" y="3813257"/>
            <a:ext cx="989287" cy="989287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0CF23A7B-DD14-FAC2-7DAC-A9F671299C68}"/>
              </a:ext>
            </a:extLst>
          </p:cNvPr>
          <p:cNvSpPr/>
          <p:nvPr/>
        </p:nvSpPr>
        <p:spPr>
          <a:xfrm rot="16200000">
            <a:off x="6740154" y="4097764"/>
            <a:ext cx="1653493" cy="1819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Vector </a:t>
            </a:r>
            <a:r>
              <a:rPr lang="es-MX" sz="800" dirty="0" err="1"/>
              <a:t>Representation</a:t>
            </a:r>
            <a:endParaRPr lang="es-MX" sz="800" dirty="0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0BDAF58A-BEF9-418E-B39D-77950832D24A}"/>
              </a:ext>
            </a:extLst>
          </p:cNvPr>
          <p:cNvSpPr/>
          <p:nvPr/>
        </p:nvSpPr>
        <p:spPr>
          <a:xfrm>
            <a:off x="7051419" y="4150491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89ABFBB9-003C-ED47-BDF8-62FD2F91909D}"/>
              </a:ext>
            </a:extLst>
          </p:cNvPr>
          <p:cNvSpPr/>
          <p:nvPr/>
        </p:nvSpPr>
        <p:spPr>
          <a:xfrm>
            <a:off x="5001948" y="4141949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92501EA-6CFE-D9CC-BF15-4F1D30F37CD5}"/>
              </a:ext>
            </a:extLst>
          </p:cNvPr>
          <p:cNvSpPr/>
          <p:nvPr/>
        </p:nvSpPr>
        <p:spPr>
          <a:xfrm>
            <a:off x="8156974" y="3917158"/>
            <a:ext cx="840510" cy="5580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Dense</a:t>
            </a:r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27D06FDB-88AF-8AAD-BEAE-60AFC59D3538}"/>
              </a:ext>
            </a:extLst>
          </p:cNvPr>
          <p:cNvSpPr/>
          <p:nvPr/>
        </p:nvSpPr>
        <p:spPr>
          <a:xfrm>
            <a:off x="7761071" y="4105394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34" name="Rectángulo: esquina doblada 33">
            <a:extLst>
              <a:ext uri="{FF2B5EF4-FFF2-40B4-BE49-F238E27FC236}">
                <a16:creationId xmlns:a16="http://schemas.microsoft.com/office/drawing/2014/main" id="{0C12A92D-CBB7-CFE9-5993-E238C65D54C6}"/>
              </a:ext>
            </a:extLst>
          </p:cNvPr>
          <p:cNvSpPr/>
          <p:nvPr/>
        </p:nvSpPr>
        <p:spPr>
          <a:xfrm>
            <a:off x="8139912" y="4802544"/>
            <a:ext cx="980780" cy="2594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/>
              <a:t>64 </a:t>
            </a:r>
            <a:r>
              <a:rPr lang="es-MX" sz="800" dirty="0" err="1"/>
              <a:t>neurons</a:t>
            </a:r>
            <a:endParaRPr lang="es-MX" sz="800" dirty="0"/>
          </a:p>
          <a:p>
            <a:pPr algn="ctr"/>
            <a:r>
              <a:rPr lang="es-MX" sz="800" dirty="0" err="1"/>
              <a:t>ReLu</a:t>
            </a:r>
            <a:endParaRPr lang="es-MX" sz="8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4CFDC5A-84E8-BD3B-0DA4-D738DF859297}"/>
              </a:ext>
            </a:extLst>
          </p:cNvPr>
          <p:cNvSpPr/>
          <p:nvPr/>
        </p:nvSpPr>
        <p:spPr>
          <a:xfrm rot="16200000">
            <a:off x="8775973" y="4086486"/>
            <a:ext cx="1653493" cy="1819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Vector </a:t>
            </a:r>
            <a:r>
              <a:rPr lang="es-MX" sz="800" dirty="0" err="1"/>
              <a:t>Representation</a:t>
            </a:r>
            <a:endParaRPr lang="es-MX" sz="800" dirty="0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5E169EF9-5F05-98F2-259A-A858892ABB22}"/>
              </a:ext>
            </a:extLst>
          </p:cNvPr>
          <p:cNvSpPr/>
          <p:nvPr/>
        </p:nvSpPr>
        <p:spPr>
          <a:xfrm>
            <a:off x="9112393" y="4126476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7A57B54-921E-5E80-C7D3-761E0F6BE9CC}"/>
              </a:ext>
            </a:extLst>
          </p:cNvPr>
          <p:cNvSpPr/>
          <p:nvPr/>
        </p:nvSpPr>
        <p:spPr>
          <a:xfrm>
            <a:off x="10280297" y="3917158"/>
            <a:ext cx="840510" cy="5580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Dense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E4EFB775-DE5A-1679-1C87-9006023E3A88}"/>
              </a:ext>
            </a:extLst>
          </p:cNvPr>
          <p:cNvSpPr/>
          <p:nvPr/>
        </p:nvSpPr>
        <p:spPr>
          <a:xfrm>
            <a:off x="9884394" y="4105394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  <p:sp>
        <p:nvSpPr>
          <p:cNvPr id="39" name="Rectángulo: esquina doblada 38">
            <a:extLst>
              <a:ext uri="{FF2B5EF4-FFF2-40B4-BE49-F238E27FC236}">
                <a16:creationId xmlns:a16="http://schemas.microsoft.com/office/drawing/2014/main" id="{B6DCFE58-6AFB-0EC9-F669-E1CD1D8144BB}"/>
              </a:ext>
            </a:extLst>
          </p:cNvPr>
          <p:cNvSpPr/>
          <p:nvPr/>
        </p:nvSpPr>
        <p:spPr>
          <a:xfrm>
            <a:off x="10263235" y="4802544"/>
            <a:ext cx="980780" cy="2594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/>
              <a:t>1 </a:t>
            </a:r>
            <a:r>
              <a:rPr lang="es-MX" sz="800" dirty="0" err="1"/>
              <a:t>neurons</a:t>
            </a:r>
            <a:endParaRPr lang="es-MX" sz="800" dirty="0"/>
          </a:p>
          <a:p>
            <a:pPr algn="ctr"/>
            <a:r>
              <a:rPr lang="es-MX" sz="800" dirty="0"/>
              <a:t>????? </a:t>
            </a:r>
            <a:r>
              <a:rPr lang="es-MX" sz="800" dirty="0" err="1"/>
              <a:t>Question</a:t>
            </a:r>
            <a:r>
              <a:rPr lang="es-MX" sz="800" dirty="0"/>
              <a:t> 1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853E003-B7BA-9035-65D2-D9D8F0949A23}"/>
              </a:ext>
            </a:extLst>
          </p:cNvPr>
          <p:cNvSpPr/>
          <p:nvPr/>
        </p:nvSpPr>
        <p:spPr>
          <a:xfrm rot="16200000">
            <a:off x="10899296" y="4086486"/>
            <a:ext cx="1653493" cy="1819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Prediction</a:t>
            </a:r>
            <a:endParaRPr lang="es-MX" sz="800" dirty="0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D68AC23E-0428-4853-98DE-9EB6DDB1B63D}"/>
              </a:ext>
            </a:extLst>
          </p:cNvPr>
          <p:cNvSpPr/>
          <p:nvPr/>
        </p:nvSpPr>
        <p:spPr>
          <a:xfrm>
            <a:off x="11235716" y="4126476"/>
            <a:ext cx="269472" cy="1816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/>
          </a:p>
        </p:txBody>
      </p:sp>
    </p:spTree>
    <p:extLst>
      <p:ext uri="{BB962C8B-B14F-4D97-AF65-F5344CB8AC3E}">
        <p14:creationId xmlns:p14="http://schemas.microsoft.com/office/powerpoint/2010/main" val="3450194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128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Luis Martinez Olvera</dc:creator>
  <cp:lastModifiedBy>Jose Luis Martinez Olvera</cp:lastModifiedBy>
  <cp:revision>2</cp:revision>
  <dcterms:created xsi:type="dcterms:W3CDTF">2024-12-03T19:26:58Z</dcterms:created>
  <dcterms:modified xsi:type="dcterms:W3CDTF">2024-12-03T20:56:55Z</dcterms:modified>
</cp:coreProperties>
</file>