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1" r:id="rId6"/>
    <p:sldId id="258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Balluff" userId="7f1f02a9e8302a66" providerId="LiveId" clId="{567A0B4B-BB6B-4ECA-BA80-2230500111F1}"/>
    <pc:docChg chg="custSel addSld delSld modSld">
      <pc:chgData name="Maximilian Balluff" userId="7f1f02a9e8302a66" providerId="LiveId" clId="{567A0B4B-BB6B-4ECA-BA80-2230500111F1}" dt="2017-12-05T10:18:37.034" v="2151" actId="20577"/>
      <pc:docMkLst>
        <pc:docMk/>
      </pc:docMkLst>
      <pc:sldChg chg="modSp">
        <pc:chgData name="Maximilian Balluff" userId="7f1f02a9e8302a66" providerId="LiveId" clId="{567A0B4B-BB6B-4ECA-BA80-2230500111F1}" dt="2017-12-05T09:32:09.515" v="1954" actId="20577"/>
        <pc:sldMkLst>
          <pc:docMk/>
          <pc:sldMk cId="113808026" sldId="257"/>
        </pc:sldMkLst>
        <pc:spChg chg="mod">
          <ac:chgData name="Maximilian Balluff" userId="7f1f02a9e8302a66" providerId="LiveId" clId="{567A0B4B-BB6B-4ECA-BA80-2230500111F1}" dt="2017-12-05T09:24:31.523" v="893" actId="20577"/>
          <ac:spMkLst>
            <pc:docMk/>
            <pc:sldMk cId="113808026" sldId="257"/>
            <ac:spMk id="2" creationId="{00000000-0000-0000-0000-000000000000}"/>
          </ac:spMkLst>
        </pc:spChg>
        <pc:spChg chg="mod">
          <ac:chgData name="Maximilian Balluff" userId="7f1f02a9e8302a66" providerId="LiveId" clId="{567A0B4B-BB6B-4ECA-BA80-2230500111F1}" dt="2017-12-05T09:32:09.515" v="1954" actId="20577"/>
          <ac:spMkLst>
            <pc:docMk/>
            <pc:sldMk cId="113808026" sldId="257"/>
            <ac:spMk id="3" creationId="{00000000-0000-0000-0000-000000000000}"/>
          </ac:spMkLst>
        </pc:spChg>
      </pc:sldChg>
      <pc:sldChg chg="addSp modSp add">
        <pc:chgData name="Maximilian Balluff" userId="7f1f02a9e8302a66" providerId="LiveId" clId="{567A0B4B-BB6B-4ECA-BA80-2230500111F1}" dt="2017-12-05T10:18:37.034" v="2151" actId="20577"/>
        <pc:sldMkLst>
          <pc:docMk/>
          <pc:sldMk cId="869439515" sldId="259"/>
        </pc:sldMkLst>
        <pc:spChg chg="mod">
          <ac:chgData name="Maximilian Balluff" userId="7f1f02a9e8302a66" providerId="LiveId" clId="{567A0B4B-BB6B-4ECA-BA80-2230500111F1}" dt="2017-12-05T09:09:39.815" v="46" actId="20577"/>
          <ac:spMkLst>
            <pc:docMk/>
            <pc:sldMk cId="869439515" sldId="259"/>
            <ac:spMk id="2" creationId="{B4A02716-039B-459B-BC5F-B66CA74DB53B}"/>
          </ac:spMkLst>
        </pc:spChg>
        <pc:spChg chg="mod">
          <ac:chgData name="Maximilian Balluff" userId="7f1f02a9e8302a66" providerId="LiveId" clId="{567A0B4B-BB6B-4ECA-BA80-2230500111F1}" dt="2017-12-05T10:18:37.034" v="2151" actId="20577"/>
          <ac:spMkLst>
            <pc:docMk/>
            <pc:sldMk cId="869439515" sldId="259"/>
            <ac:spMk id="3" creationId="{1FB0B61C-2D4A-44F3-A38D-76F0F75B831D}"/>
          </ac:spMkLst>
        </pc:spChg>
        <pc:spChg chg="add mod">
          <ac:chgData name="Maximilian Balluff" userId="7f1f02a9e8302a66" providerId="LiveId" clId="{567A0B4B-BB6B-4ECA-BA80-2230500111F1}" dt="2017-12-05T09:13:44.609" v="232" actId="1076"/>
          <ac:spMkLst>
            <pc:docMk/>
            <pc:sldMk cId="869439515" sldId="259"/>
            <ac:spMk id="6" creationId="{CBF77CEB-A7AB-4360-BB77-D04A6E15C441}"/>
          </ac:spMkLst>
        </pc:spChg>
        <pc:picChg chg="add mod">
          <ac:chgData name="Maximilian Balluff" userId="7f1f02a9e8302a66" providerId="LiveId" clId="{567A0B4B-BB6B-4ECA-BA80-2230500111F1}" dt="2017-12-05T09:11:54.123" v="225" actId="1076"/>
          <ac:picMkLst>
            <pc:docMk/>
            <pc:sldMk cId="869439515" sldId="259"/>
            <ac:picMk id="5" creationId="{435CF85A-9F74-42F5-A291-3405F11E4D92}"/>
          </ac:picMkLst>
        </pc:picChg>
      </pc:sldChg>
      <pc:sldChg chg="modSp add del">
        <pc:chgData name="Maximilian Balluff" userId="7f1f02a9e8302a66" providerId="LiveId" clId="{567A0B4B-BB6B-4ECA-BA80-2230500111F1}" dt="2017-12-05T09:08:46.924" v="15" actId="2696"/>
        <pc:sldMkLst>
          <pc:docMk/>
          <pc:sldMk cId="2283356145" sldId="259"/>
        </pc:sldMkLst>
        <pc:spChg chg="mod">
          <ac:chgData name="Maximilian Balluff" userId="7f1f02a9e8302a66" providerId="LiveId" clId="{567A0B4B-BB6B-4ECA-BA80-2230500111F1}" dt="2017-12-05T09:08:24.961" v="14" actId="20577"/>
          <ac:spMkLst>
            <pc:docMk/>
            <pc:sldMk cId="2283356145" sldId="259"/>
            <ac:spMk id="2" creationId="{951AF92B-C9DB-4EC3-9B43-A9E40B8EBB0B}"/>
          </ac:spMkLst>
        </pc:spChg>
      </pc:sldChg>
      <pc:sldChg chg="modSp add del">
        <pc:chgData name="Maximilian Balluff" userId="7f1f02a9e8302a66" providerId="LiveId" clId="{567A0B4B-BB6B-4ECA-BA80-2230500111F1}" dt="2017-12-05T09:21:17.646" v="797" actId="2696"/>
        <pc:sldMkLst>
          <pc:docMk/>
          <pc:sldMk cId="1115203349" sldId="260"/>
        </pc:sldMkLst>
        <pc:spChg chg="mod">
          <ac:chgData name="Maximilian Balluff" userId="7f1f02a9e8302a66" providerId="LiveId" clId="{567A0B4B-BB6B-4ECA-BA80-2230500111F1}" dt="2017-12-05T09:18:02.441" v="487" actId="20577"/>
          <ac:spMkLst>
            <pc:docMk/>
            <pc:sldMk cId="1115203349" sldId="260"/>
            <ac:spMk id="2" creationId="{8381FB84-74E6-4FF3-BBA3-2BA6B3A1EF9B}"/>
          </ac:spMkLst>
        </pc:spChg>
        <pc:spChg chg="mod">
          <ac:chgData name="Maximilian Balluff" userId="7f1f02a9e8302a66" providerId="LiveId" clId="{567A0B4B-BB6B-4ECA-BA80-2230500111F1}" dt="2017-12-05T09:21:12.521" v="796" actId="20577"/>
          <ac:spMkLst>
            <pc:docMk/>
            <pc:sldMk cId="1115203349" sldId="260"/>
            <ac:spMk id="3" creationId="{F6F7C01D-7766-4945-901D-3EEF04D1B05B}"/>
          </ac:spMkLst>
        </pc:spChg>
      </pc:sldChg>
      <pc:sldChg chg="modSp add">
        <pc:chgData name="Maximilian Balluff" userId="7f1f02a9e8302a66" providerId="LiveId" clId="{567A0B4B-BB6B-4ECA-BA80-2230500111F1}" dt="2017-12-05T09:33:25.225" v="2130" actId="20577"/>
        <pc:sldMkLst>
          <pc:docMk/>
          <pc:sldMk cId="2178665038" sldId="261"/>
        </pc:sldMkLst>
        <pc:spChg chg="mod">
          <ac:chgData name="Maximilian Balluff" userId="7f1f02a9e8302a66" providerId="LiveId" clId="{567A0B4B-BB6B-4ECA-BA80-2230500111F1}" dt="2017-12-05T09:18:37.019" v="540" actId="20577"/>
          <ac:spMkLst>
            <pc:docMk/>
            <pc:sldMk cId="2178665038" sldId="261"/>
            <ac:spMk id="2" creationId="{7597AAE5-5B3A-4EBA-9EA1-79B74B31B90E}"/>
          </ac:spMkLst>
        </pc:spChg>
        <pc:spChg chg="mod">
          <ac:chgData name="Maximilian Balluff" userId="7f1f02a9e8302a66" providerId="LiveId" clId="{567A0B4B-BB6B-4ECA-BA80-2230500111F1}" dt="2017-12-05T09:33:25.225" v="2130" actId="20577"/>
          <ac:spMkLst>
            <pc:docMk/>
            <pc:sldMk cId="2178665038" sldId="261"/>
            <ac:spMk id="3" creationId="{81D031BE-C1A1-4D67-8B55-1B8A28F7822D}"/>
          </ac:spMkLst>
        </pc:spChg>
      </pc:sldChg>
      <pc:sldChg chg="modSp add">
        <pc:chgData name="Maximilian Balluff" userId="7f1f02a9e8302a66" providerId="LiveId" clId="{567A0B4B-BB6B-4ECA-BA80-2230500111F1}" dt="2017-12-05T09:30:19.497" v="1752" actId="20577"/>
        <pc:sldMkLst>
          <pc:docMk/>
          <pc:sldMk cId="1292427690" sldId="262"/>
        </pc:sldMkLst>
        <pc:spChg chg="mod">
          <ac:chgData name="Maximilian Balluff" userId="7f1f02a9e8302a66" providerId="LiveId" clId="{567A0B4B-BB6B-4ECA-BA80-2230500111F1}" dt="2017-12-05T09:24:38.414" v="904" actId="20577"/>
          <ac:spMkLst>
            <pc:docMk/>
            <pc:sldMk cId="1292427690" sldId="262"/>
            <ac:spMk id="2" creationId="{5005475C-F87C-48CC-AEE1-854EA282A14C}"/>
          </ac:spMkLst>
        </pc:spChg>
        <pc:spChg chg="mod">
          <ac:chgData name="Maximilian Balluff" userId="7f1f02a9e8302a66" providerId="LiveId" clId="{567A0B4B-BB6B-4ECA-BA80-2230500111F1}" dt="2017-12-05T09:30:19.497" v="1752" actId="20577"/>
          <ac:spMkLst>
            <pc:docMk/>
            <pc:sldMk cId="1292427690" sldId="262"/>
            <ac:spMk id="3" creationId="{E0A00BFC-BFA3-45D2-ACC5-31729CBE54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EB04B7-A0DD-41A1-B942-9BAC81BCC67B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E060A75-0D99-479A-8886-F8DDE838C75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Lock-à-dos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Authentifizierung im 21. Jahrhundert – Eine Einführung in benutzbare Sicherheit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1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5475C-F87C-48CC-AEE1-854EA282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00BFC-BFA3-45D2-ACC5-31729CBE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Als Student:</a:t>
            </a:r>
          </a:p>
          <a:p>
            <a:pPr lvl="1"/>
            <a:r>
              <a:rPr lang="de-DE" dirty="0"/>
              <a:t>Während man in der Uni ist, befinden sich im Rucksack meistens die wichtigsten Wertsachen, wie Laptop, Kopfhörer etc.</a:t>
            </a:r>
          </a:p>
          <a:p>
            <a:pPr lvl="1"/>
            <a:r>
              <a:rPr lang="de-DE" dirty="0"/>
              <a:t>Oftmals wird er ungeschützt im Vorlesungssaal zurück gelassen, zum Beispiel beim Kaffee holen oder Mittagessen</a:t>
            </a:r>
          </a:p>
          <a:p>
            <a:pPr lvl="1"/>
            <a:endParaRPr lang="de-DE" dirty="0"/>
          </a:p>
          <a:p>
            <a:r>
              <a:rPr lang="de-DE" dirty="0"/>
              <a:t>Sonst:</a:t>
            </a:r>
          </a:p>
          <a:p>
            <a:pPr lvl="1"/>
            <a:r>
              <a:rPr lang="de-DE" dirty="0"/>
              <a:t>Beim Baden im Freibad oder am Strand im Urlaub, man ist allein oder möchte gemeinsam ins Wasser gehen</a:t>
            </a:r>
          </a:p>
          <a:p>
            <a:pPr lvl="1"/>
            <a:r>
              <a:rPr lang="de-DE" dirty="0"/>
              <a:t>In „unsichereren“ Gegenden, Schutz vor Taschendiebstal, zum Beispiel beim Reisen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42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Modi:</a:t>
            </a:r>
          </a:p>
          <a:p>
            <a:pPr lvl="1"/>
            <a:r>
              <a:rPr lang="de-DE" dirty="0"/>
              <a:t>Modus 1: Ungesichert</a:t>
            </a:r>
          </a:p>
          <a:p>
            <a:pPr lvl="2"/>
            <a:r>
              <a:rPr lang="de-DE" dirty="0"/>
              <a:t>Normaler Rucksack</a:t>
            </a:r>
          </a:p>
          <a:p>
            <a:pPr lvl="1"/>
            <a:r>
              <a:rPr lang="de-DE" dirty="0"/>
              <a:t>Modus 2: Taschendiebstahlschutz</a:t>
            </a:r>
          </a:p>
          <a:p>
            <a:pPr lvl="2"/>
            <a:r>
              <a:rPr lang="de-DE" dirty="0"/>
              <a:t>Der Rucksack ist Verschlossen, zum Beispiel beim Tragen auf dem Rücken, automatische Erkennung</a:t>
            </a:r>
          </a:p>
          <a:p>
            <a:pPr lvl="1"/>
            <a:r>
              <a:rPr lang="de-DE" dirty="0"/>
              <a:t>Modus 3: Diebstahlschutz</a:t>
            </a:r>
          </a:p>
          <a:p>
            <a:pPr lvl="2"/>
            <a:r>
              <a:rPr lang="de-DE" dirty="0"/>
              <a:t>Der Rucksack an sich kann nicht geklaut werden, bzw. wird bei zu viel Bewegung ein akustischer Alarm ausgelöst</a:t>
            </a:r>
          </a:p>
          <a:p>
            <a:pPr lvl="1"/>
            <a:r>
              <a:rPr lang="de-DE" dirty="0"/>
              <a:t>Modus 3 Alternative:</a:t>
            </a:r>
          </a:p>
          <a:p>
            <a:pPr lvl="2"/>
            <a:r>
              <a:rPr lang="de-DE" dirty="0"/>
              <a:t>Statt oder zusätzlich zum akustischen Alarm, kann der Rucksack unter Strom gesetzt werden, ähnlich wie bei einem Weidezaun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0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02716-039B-459B-BC5F-B66CA74D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 / Authentifizierung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0B61C-2D4A-44F3-A38D-76F0F75B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Steuerung der Modi über Smartphone-App</a:t>
            </a:r>
          </a:p>
          <a:p>
            <a:r>
              <a:rPr lang="de-DE" dirty="0"/>
              <a:t>Authentifizierung über RFID-Armband, Smartwatch mit NFC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5CF85A-9F74-42F5-A291-3405F11E4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24944"/>
            <a:ext cx="2780928" cy="27809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BF77CEB-A7AB-4360-BB77-D04A6E15C441}"/>
              </a:ext>
            </a:extLst>
          </p:cNvPr>
          <p:cNvSpPr txBox="1"/>
          <p:nvPr/>
        </p:nvSpPr>
        <p:spPr>
          <a:xfrm>
            <a:off x="1647450" y="6138446"/>
            <a:ext cx="6325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https://www.bing.com/images/search?view=detailV2&amp;ccid=Hv4qF7Vn&amp;id=3789072C6FE792A05D125B61970071DAB8C8D9D2&amp;thid=</a:t>
            </a:r>
          </a:p>
          <a:p>
            <a:r>
              <a:rPr lang="de-DE" sz="800" dirty="0"/>
              <a:t>OIP.Hv4qF7VnjhOhi7GrPhyaJAEsEs&amp;q=rfid+armband&amp;simid=608055323909622829&amp;selectedIndex=12&amp;ajaxhist=0</a:t>
            </a:r>
          </a:p>
        </p:txBody>
      </p:sp>
    </p:spTree>
    <p:extLst>
      <p:ext uri="{BB962C8B-B14F-4D97-AF65-F5344CB8AC3E}">
        <p14:creationId xmlns:p14="http://schemas.microsoft.com/office/powerpoint/2010/main" val="86943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7AAE5-5B3A-4EBA-9EA1-79B74B31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031BE-C1A1-4D67-8B55-1B8A28F7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Selbstaussperren aus Rucksack, zum Beispiel Smartphone und Armband im Rucksack</a:t>
            </a:r>
          </a:p>
          <a:p>
            <a:r>
              <a:rPr lang="de-DE" dirty="0"/>
              <a:t>Ungewolltes sperren des Rucksacks</a:t>
            </a:r>
          </a:p>
          <a:p>
            <a:r>
              <a:rPr lang="de-DE" dirty="0"/>
              <a:t>Modus 3 darf nicht zu „scharf“ sein, falls jemand der Rucksack in der Uni verschiebt, er umfällt etc.</a:t>
            </a:r>
          </a:p>
          <a:p>
            <a:r>
              <a:rPr lang="de-DE" dirty="0"/>
              <a:t>Problem der Rucksack ist trotzscharfer Alarmanlage nicht 100%ig gesichert, er kann trotzt</a:t>
            </a:r>
          </a:p>
          <a:p>
            <a:pPr lvl="1"/>
            <a:r>
              <a:rPr lang="de-DE" dirty="0"/>
              <a:t>Bei Nutzung der Alternative, rechtliche Probleme, die Starke Spannung kann nur kurzfristig aufrechterhalten werden</a:t>
            </a:r>
          </a:p>
        </p:txBody>
      </p:sp>
    </p:spTree>
    <p:extLst>
      <p:ext uri="{BB962C8B-B14F-4D97-AF65-F5344CB8AC3E}">
        <p14:creationId xmlns:p14="http://schemas.microsoft.com/office/powerpoint/2010/main" val="217866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40768"/>
            <a:ext cx="4227778" cy="4876800"/>
          </a:xfrm>
        </p:spPr>
      </p:pic>
      <p:sp>
        <p:nvSpPr>
          <p:cNvPr id="5" name="Textfeld 4"/>
          <p:cNvSpPr txBox="1"/>
          <p:nvPr/>
        </p:nvSpPr>
        <p:spPr>
          <a:xfrm>
            <a:off x="323528" y="6232336"/>
            <a:ext cx="6532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https://st.depositphotos.com/2485347/3981/v/950/depositphotos_39814593-stock-illustration-vector-sketch-illustration-hipster-backpack.jpg</a:t>
            </a:r>
          </a:p>
          <a:p>
            <a:r>
              <a:rPr lang="de-DE" sz="800" dirty="0"/>
              <a:t>https://www.tresore.net/infozksallgumstellung.jpg</a:t>
            </a:r>
          </a:p>
        </p:txBody>
      </p:sp>
    </p:spTree>
    <p:extLst>
      <p:ext uri="{BB962C8B-B14F-4D97-AF65-F5344CB8AC3E}">
        <p14:creationId xmlns:p14="http://schemas.microsoft.com/office/powerpoint/2010/main" val="368919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332</Words>
  <Application>Microsoft Office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Klarheit</vt:lpstr>
      <vt:lpstr>The Lock-à-dos</vt:lpstr>
      <vt:lpstr>Die Idee</vt:lpstr>
      <vt:lpstr>Umsetzung</vt:lpstr>
      <vt:lpstr>Steuerung / Authentifizierung</vt:lpstr>
      <vt:lpstr>Probleme</vt:lpstr>
      <vt:lpstr>Fragen?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Lock-à-dos</dc:title>
  <dc:creator>Maximilian Balluff</dc:creator>
  <cp:lastModifiedBy>balluff</cp:lastModifiedBy>
  <cp:revision>3</cp:revision>
  <dcterms:created xsi:type="dcterms:W3CDTF">2017-11-27T09:34:52Z</dcterms:created>
  <dcterms:modified xsi:type="dcterms:W3CDTF">2017-12-05T11:08:44Z</dcterms:modified>
</cp:coreProperties>
</file>