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6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19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06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2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5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4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1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33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52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B873-8BE0-40DA-86BA-8D6203AD6462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462F-685A-4DE1-BF32-52846C591C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9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3">
                <a:lumMod val="0"/>
                <a:lumOff val="100000"/>
              </a:schemeClr>
            </a:gs>
            <a:gs pos="97000">
              <a:schemeClr val="accent3">
                <a:lumMod val="45000"/>
                <a:lumOff val="55000"/>
              </a:schemeClr>
            </a:gs>
            <a:gs pos="23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Lock-à-dos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5612"/>
          </a:xfrm>
        </p:spPr>
        <p:txBody>
          <a:bodyPr/>
          <a:lstStyle/>
          <a:p>
            <a:r>
              <a:rPr lang="de-DE" dirty="0" smtClean="0"/>
              <a:t>Ein Rucksack mit Selbstschutz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85727" y="5538803"/>
            <a:ext cx="225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Projektgruppe:</a:t>
            </a:r>
          </a:p>
          <a:p>
            <a:r>
              <a:rPr lang="de-DE" b="1" dirty="0" err="1" smtClean="0">
                <a:solidFill>
                  <a:schemeClr val="bg1">
                    <a:lumMod val="65000"/>
                  </a:schemeClr>
                </a:solidFill>
              </a:rPr>
              <a:t>Balluff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, Pachl, Schuhmann, Stadler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88" y="203122"/>
            <a:ext cx="2362199" cy="10255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3" y="329472"/>
            <a:ext cx="1851820" cy="89923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75814" y="5538803"/>
            <a:ext cx="2834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Lehrveranstaltung:</a:t>
            </a:r>
          </a:p>
          <a:p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Authentifizierung im 21. Jh.</a:t>
            </a: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Dozent:</a:t>
            </a:r>
          </a:p>
          <a:p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Prof. Dr. Florian Alt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4950" y="3295650"/>
            <a:ext cx="3067050" cy="3562350"/>
          </a:xfrm>
          <a:prstGeom prst="rect">
            <a:avLst/>
          </a:prstGeom>
          <a:blipFill>
            <a:blip r:embed="rId4">
              <a:alphaModFix amt="40000"/>
            </a:blip>
            <a:stretch>
              <a:fillRect/>
            </a:stretch>
          </a:blip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99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Lock-à-dos</vt:lpstr>
    </vt:vector>
  </TitlesOfParts>
  <Company>PENTASYS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Lock-a-dos</dc:title>
  <dc:creator>Stadler, Michael</dc:creator>
  <cp:lastModifiedBy>Stadler, Michael</cp:lastModifiedBy>
  <cp:revision>6</cp:revision>
  <dcterms:created xsi:type="dcterms:W3CDTF">2018-02-03T11:15:35Z</dcterms:created>
  <dcterms:modified xsi:type="dcterms:W3CDTF">2018-02-03T11:56:54Z</dcterms:modified>
</cp:coreProperties>
</file>