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6B2E9-FAD8-4494-BCDC-BB7B6E9E0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368DA2-EF9D-4B6C-8236-6D70549AE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3448D-EA7B-4675-93B6-E4C7849F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8C633-5FE7-44D8-8834-4A2F731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D30935-E123-4B70-B0FD-CB760703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8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05CA4-BFC1-4F7E-BD32-7B736979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063C71-A2D7-4F5A-B7AD-7E18AAF1D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FEE9EB-E772-4C75-9FBC-59C73996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D92F1-6760-4901-8784-4E4229C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FDBB0-0D83-4A47-9EE7-F0150E0F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52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46C8D9-A19D-4344-8CDE-B6C1A5E00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73C4F5-CEC4-4259-B6E0-36C2AFB8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8E97A-32A3-45E3-918A-1BD8F1AF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F2E4C-BCA7-48C7-AA85-007FA27A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FF9F90-C6D8-430F-B18C-2635C634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95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470DF-92AC-4C44-A7BE-0C136AEE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69BA8A-455E-4375-A1A7-0716ECFB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696EE-24F5-4E9C-98B9-34C966C8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3106E-D3C6-41AB-A73A-018B1F75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78BAA8-CC75-4367-B3D2-ECFB7E80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93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2518D-2CFA-453A-8776-0775512D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22FAD5-295E-48DF-88DD-5E4E115FB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07A4A-94A2-4644-9489-970E062B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532EA0-641E-4F47-B8D5-CD7D4F89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68227-066A-4E37-BCCF-F92E6E2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56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70DFA-CC30-451E-AEFE-4FAA152E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9F8928-C4E4-4550-9652-9A8742756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D1127C-FDFC-4604-B931-CF18CE79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53A84-EBB7-4470-BC8A-002DEA96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352F7D-EE41-41D0-B94B-2836F16C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15E7C-5BD5-41FA-9D4A-FD53F65C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6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03DC9-2D92-45AE-839D-F77487BD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262268-C6DA-48DE-81C0-E81881CB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47073D-65E4-4492-BCE8-5D043ADA7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0F4B5-1D36-4ACA-AE58-FDD11526A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4741DE-341C-46C0-815A-313391F47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BE7BC8-43B0-44EF-BB08-900ED353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DFF341-E3A0-4406-B2BA-C0EB2CFC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2810B6-4A0B-44F7-8215-593BD8C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89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7F1A2-70DA-4005-8AF8-64EF3A27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936788-9DCB-4404-9F31-E9A79300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5FAE3C-833A-4230-9238-EBAC142D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7B1F06-7F76-4CA4-8D85-0FB6D104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04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59288D-50E5-4B30-9C0A-9E32649C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D8C1C0-D7CA-47CF-8030-B2768E90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C46569-54B7-4CFA-BC1A-47D2D226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12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F1B5D-67A2-4B8A-9B0B-97FC846F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9C50D-8FB6-416A-8F18-B68EE355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246BB7-F82F-423F-B17E-10C30B8E1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895FA2-3865-40D8-8C77-26B0B39B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12CC75-6BE8-443C-8B0B-CAA593C2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255F17-F4A7-4245-A722-5144CE05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66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9D563-589E-49CE-8688-5B322305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AB64B1-B53C-49FB-A38D-D9B9D84FA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27EE00-D74F-4AF0-92FB-C7FA1077A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36667C-9DBB-4A40-B05A-CDE45985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770B86-E2CD-4C38-B417-92036C94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886973-87A8-4326-B10D-28A47443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12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E38999-9D53-4897-B695-28F88701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0B8F5-FDA6-4F45-A324-0ABA1BE1E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6DD80-210D-4C8F-A7E9-F990B246C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AAD6-2BA0-4AD3-8737-D865B98C3F61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41DC75-8560-4D68-8B42-645EAB051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67BE9B-9E70-44AB-80FE-B27372071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616EED8C-923D-40ED-AD92-6565EE43F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7" y="116167"/>
            <a:ext cx="11567886" cy="66256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A0BFEE-5EA2-4050-A47F-D670305A809D}"/>
              </a:ext>
            </a:extLst>
          </p:cNvPr>
          <p:cNvSpPr txBox="1"/>
          <p:nvPr/>
        </p:nvSpPr>
        <p:spPr>
          <a:xfrm>
            <a:off x="8232899" y="1293030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Russia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F8BC3A-3D5A-4E61-B6B3-FA08A632A786}"/>
              </a:ext>
            </a:extLst>
          </p:cNvPr>
          <p:cNvSpPr txBox="1"/>
          <p:nvPr/>
        </p:nvSpPr>
        <p:spPr>
          <a:xfrm>
            <a:off x="9032834" y="2793653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china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480C63-6754-43BD-81B3-CE9338191E58}"/>
              </a:ext>
            </a:extLst>
          </p:cNvPr>
          <p:cNvSpPr txBox="1"/>
          <p:nvPr/>
        </p:nvSpPr>
        <p:spPr>
          <a:xfrm>
            <a:off x="8184078" y="3399104"/>
            <a:ext cx="9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India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6361A2D-A529-4A4D-9628-430DA762A81B}"/>
              </a:ext>
            </a:extLst>
          </p:cNvPr>
          <p:cNvSpPr txBox="1"/>
          <p:nvPr/>
        </p:nvSpPr>
        <p:spPr>
          <a:xfrm>
            <a:off x="8890660" y="3583770"/>
            <a:ext cx="9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S.E.Asia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080966-9E44-4F6B-B099-BF9D1AE0942A}"/>
              </a:ext>
            </a:extLst>
          </p:cNvPr>
          <p:cNvSpPr txBox="1"/>
          <p:nvPr/>
        </p:nvSpPr>
        <p:spPr>
          <a:xfrm>
            <a:off x="9593943" y="4230707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Indonesia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213305-0001-4204-B456-D2B9C21E3DAF}"/>
              </a:ext>
            </a:extLst>
          </p:cNvPr>
          <p:cNvSpPr txBox="1"/>
          <p:nvPr/>
        </p:nvSpPr>
        <p:spPr>
          <a:xfrm>
            <a:off x="9919853" y="5254023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Australia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FDE91F-BA47-4EF6-AD94-0E395D6F46E5}"/>
              </a:ext>
            </a:extLst>
          </p:cNvPr>
          <p:cNvSpPr txBox="1"/>
          <p:nvPr/>
        </p:nvSpPr>
        <p:spPr>
          <a:xfrm>
            <a:off x="6184733" y="4841234"/>
            <a:ext cx="123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South </a:t>
            </a:r>
            <a:r>
              <a:rPr lang="fr-FR" dirty="0" err="1">
                <a:highlight>
                  <a:srgbClr val="FFFF00"/>
                </a:highlight>
              </a:rPr>
              <a:t>Africa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D53BBB-D7E6-4C15-BBD0-361658028501}"/>
              </a:ext>
            </a:extLst>
          </p:cNvPr>
          <p:cNvSpPr txBox="1"/>
          <p:nvPr/>
        </p:nvSpPr>
        <p:spPr>
          <a:xfrm>
            <a:off x="5348679" y="3214438"/>
            <a:ext cx="151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North </a:t>
            </a:r>
            <a:r>
              <a:rPr lang="fr-FR" dirty="0" err="1">
                <a:highlight>
                  <a:srgbClr val="FFFF00"/>
                </a:highlight>
              </a:rPr>
              <a:t>Africa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F8797C-2EEC-4A96-95A3-D074583E231A}"/>
              </a:ext>
            </a:extLst>
          </p:cNvPr>
          <p:cNvSpPr txBox="1"/>
          <p:nvPr/>
        </p:nvSpPr>
        <p:spPr>
          <a:xfrm>
            <a:off x="5468912" y="3709301"/>
            <a:ext cx="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Sahel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33F3A8-48FC-4719-9FBB-F035830BDBF9}"/>
              </a:ext>
            </a:extLst>
          </p:cNvPr>
          <p:cNvSpPr txBox="1"/>
          <p:nvPr/>
        </p:nvSpPr>
        <p:spPr>
          <a:xfrm>
            <a:off x="6470896" y="3977039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Ethiopia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0C890D-43E9-4B1D-95F7-9FA1BD5AFB8E}"/>
              </a:ext>
            </a:extLst>
          </p:cNvPr>
          <p:cNvSpPr txBox="1"/>
          <p:nvPr/>
        </p:nvSpPr>
        <p:spPr>
          <a:xfrm>
            <a:off x="5872686" y="4214095"/>
            <a:ext cx="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Congo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67BB007-00E8-4911-9BD7-495C6BB5C0C6}"/>
              </a:ext>
            </a:extLst>
          </p:cNvPr>
          <p:cNvSpPr txBox="1"/>
          <p:nvPr/>
        </p:nvSpPr>
        <p:spPr>
          <a:xfrm>
            <a:off x="7423892" y="4794673"/>
            <a:ext cx="1671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Independant</a:t>
            </a:r>
            <a:r>
              <a:rPr lang="fr-FR" dirty="0"/>
              <a:t> Nation of </a:t>
            </a:r>
            <a:r>
              <a:rPr lang="fr-FR" dirty="0" err="1"/>
              <a:t>Reunion</a:t>
            </a:r>
            <a:r>
              <a:rPr lang="fr-FR" dirty="0"/>
              <a:t> Island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E712457-6604-4766-9D14-58363543059E}"/>
              </a:ext>
            </a:extLst>
          </p:cNvPr>
          <p:cNvSpPr txBox="1"/>
          <p:nvPr/>
        </p:nvSpPr>
        <p:spPr>
          <a:xfrm>
            <a:off x="6900636" y="3399104"/>
            <a:ext cx="13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Arabia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A3551DB-FE5E-41E8-839E-45782A898D8A}"/>
              </a:ext>
            </a:extLst>
          </p:cNvPr>
          <p:cNvSpPr txBox="1"/>
          <p:nvPr/>
        </p:nvSpPr>
        <p:spPr>
          <a:xfrm>
            <a:off x="5438730" y="2336611"/>
            <a:ext cx="159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France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2597A0-3CBD-4E62-87D8-BE77F07A1A9E}"/>
              </a:ext>
            </a:extLst>
          </p:cNvPr>
          <p:cNvSpPr txBox="1"/>
          <p:nvPr/>
        </p:nvSpPr>
        <p:spPr>
          <a:xfrm>
            <a:off x="5122220" y="2660965"/>
            <a:ext cx="74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Spain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17368E7-306E-43E4-BFEA-86F6C083A20E}"/>
              </a:ext>
            </a:extLst>
          </p:cNvPr>
          <p:cNvSpPr txBox="1"/>
          <p:nvPr/>
        </p:nvSpPr>
        <p:spPr>
          <a:xfrm>
            <a:off x="5804854" y="2700523"/>
            <a:ext cx="10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Italy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15C9F98-F7BA-4BF9-ACA6-954C1035860D}"/>
              </a:ext>
            </a:extLst>
          </p:cNvPr>
          <p:cNvSpPr txBox="1"/>
          <p:nvPr/>
        </p:nvSpPr>
        <p:spPr>
          <a:xfrm>
            <a:off x="5000746" y="1985933"/>
            <a:ext cx="5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UK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EE823A-DDCE-42CF-BA7B-32FC08DE938C}"/>
              </a:ext>
            </a:extLst>
          </p:cNvPr>
          <p:cNvSpPr txBox="1"/>
          <p:nvPr/>
        </p:nvSpPr>
        <p:spPr>
          <a:xfrm>
            <a:off x="6136732" y="2082564"/>
            <a:ext cx="118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Center Europe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B418C7B-8D79-4073-8204-5D37583338E4}"/>
              </a:ext>
            </a:extLst>
          </p:cNvPr>
          <p:cNvSpPr txBox="1"/>
          <p:nvPr/>
        </p:nvSpPr>
        <p:spPr>
          <a:xfrm>
            <a:off x="5943188" y="1482662"/>
            <a:ext cx="151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Northen</a:t>
            </a:r>
            <a:r>
              <a:rPr lang="fr-FR" dirty="0"/>
              <a:t> Lands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B763B84-2ADE-453D-82CE-05C88F1EC657}"/>
              </a:ext>
            </a:extLst>
          </p:cNvPr>
          <p:cNvSpPr txBox="1"/>
          <p:nvPr/>
        </p:nvSpPr>
        <p:spPr>
          <a:xfrm>
            <a:off x="7737970" y="2801408"/>
            <a:ext cx="104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Central Asia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35A351-D590-4E36-9698-E025A49C504C}"/>
              </a:ext>
            </a:extLst>
          </p:cNvPr>
          <p:cNvSpPr txBox="1"/>
          <p:nvPr/>
        </p:nvSpPr>
        <p:spPr>
          <a:xfrm>
            <a:off x="7802532" y="2372867"/>
            <a:ext cx="118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Kazakhstan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EC9AA7F-5BCB-4491-8E15-B78E14A8C897}"/>
              </a:ext>
            </a:extLst>
          </p:cNvPr>
          <p:cNvSpPr txBox="1"/>
          <p:nvPr/>
        </p:nvSpPr>
        <p:spPr>
          <a:xfrm>
            <a:off x="11145653" y="6095501"/>
            <a:ext cx="112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New </a:t>
            </a:r>
            <a:r>
              <a:rPr lang="fr-FR" dirty="0" err="1">
                <a:highlight>
                  <a:srgbClr val="FFFF00"/>
                </a:highlight>
              </a:rPr>
              <a:t>Zealand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DCF8DF-1EF8-4548-B048-88F1052CD1C4}"/>
              </a:ext>
            </a:extLst>
          </p:cNvPr>
          <p:cNvSpPr txBox="1"/>
          <p:nvPr/>
        </p:nvSpPr>
        <p:spPr>
          <a:xfrm>
            <a:off x="1787236" y="1431755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Canada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AA2826F-23DE-41B7-9240-25632F91B570}"/>
              </a:ext>
            </a:extLst>
          </p:cNvPr>
          <p:cNvSpPr txBox="1"/>
          <p:nvPr/>
        </p:nvSpPr>
        <p:spPr>
          <a:xfrm>
            <a:off x="1787236" y="2521277"/>
            <a:ext cx="1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USA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CC3391F-B9A4-491C-B46E-D6ECDED6FF9D}"/>
              </a:ext>
            </a:extLst>
          </p:cNvPr>
          <p:cNvSpPr txBox="1"/>
          <p:nvPr/>
        </p:nvSpPr>
        <p:spPr>
          <a:xfrm>
            <a:off x="1553355" y="3233033"/>
            <a:ext cx="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Mexico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4E9994D-F932-484B-B59E-74332B674E5C}"/>
              </a:ext>
            </a:extLst>
          </p:cNvPr>
          <p:cNvSpPr txBox="1"/>
          <p:nvPr/>
        </p:nvSpPr>
        <p:spPr>
          <a:xfrm>
            <a:off x="1962355" y="3723459"/>
            <a:ext cx="1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CAmerica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DD401DA-B31D-4827-B6B5-B942D22E6394}"/>
              </a:ext>
            </a:extLst>
          </p:cNvPr>
          <p:cNvSpPr txBox="1"/>
          <p:nvPr/>
        </p:nvSpPr>
        <p:spPr>
          <a:xfrm>
            <a:off x="2584743" y="4138159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Equateur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B9299CB-8CF2-4008-9FB6-B6B93A267280}"/>
              </a:ext>
            </a:extLst>
          </p:cNvPr>
          <p:cNvSpPr txBox="1"/>
          <p:nvPr/>
        </p:nvSpPr>
        <p:spPr>
          <a:xfrm>
            <a:off x="3463638" y="4568570"/>
            <a:ext cx="87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Brazil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4FCFFB5-325E-4D00-BFFC-F6B5CEFA4126}"/>
              </a:ext>
            </a:extLst>
          </p:cNvPr>
          <p:cNvSpPr txBox="1"/>
          <p:nvPr/>
        </p:nvSpPr>
        <p:spPr>
          <a:xfrm>
            <a:off x="2637978" y="5242080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Argentina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146DA90-E142-416B-B670-46ED25ED6D72}"/>
              </a:ext>
            </a:extLst>
          </p:cNvPr>
          <p:cNvSpPr txBox="1"/>
          <p:nvPr/>
        </p:nvSpPr>
        <p:spPr>
          <a:xfrm>
            <a:off x="4045530" y="836859"/>
            <a:ext cx="147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Greenland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55476E-E123-48A9-91E5-60080BA1AFB8}"/>
              </a:ext>
            </a:extLst>
          </p:cNvPr>
          <p:cNvSpPr txBox="1"/>
          <p:nvPr/>
        </p:nvSpPr>
        <p:spPr>
          <a:xfrm>
            <a:off x="6985242" y="4507491"/>
            <a:ext cx="141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Madagascar</a:t>
            </a:r>
          </a:p>
        </p:txBody>
      </p:sp>
    </p:spTree>
    <p:extLst>
      <p:ext uri="{BB962C8B-B14F-4D97-AF65-F5344CB8AC3E}">
        <p14:creationId xmlns:p14="http://schemas.microsoft.com/office/powerpoint/2010/main" val="38116695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45</Words>
  <Application>Microsoft Office PowerPoint</Application>
  <PresentationFormat>Grand écran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Loulou Richard</dc:creator>
  <cp:lastModifiedBy>Loulou Richard</cp:lastModifiedBy>
  <cp:revision>9</cp:revision>
  <dcterms:created xsi:type="dcterms:W3CDTF">2020-03-31T12:24:18Z</dcterms:created>
  <dcterms:modified xsi:type="dcterms:W3CDTF">2020-04-04T14:13:28Z</dcterms:modified>
</cp:coreProperties>
</file>