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3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182A-6C7D-124F-B02C-11FD99ECD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7C032-2B12-A241-A1DE-E36EE5508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C70AB-27A4-9F42-9940-F07B5FEF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8B65-0217-8745-80AB-6A402475E4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6B880-BB13-AE4E-AF09-4027D2C7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811A-296C-D64D-B26D-FBCF7BD0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4A4F-7355-3345-8B65-3DFB9DEE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4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3322-9AC7-5049-A325-20B8E3A7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F8718-4E69-B042-9630-819360E7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37E72-8BB5-7F4F-A4EE-4F6872FB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8B65-0217-8745-80AB-6A402475E4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70AA-41B7-3B42-B1ED-37ED8495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4A609-5C72-B642-9D71-9616DC52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4A4F-7355-3345-8B65-3DFB9DEE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6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75896-1E4A-B644-92CB-61F92186B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2C66D-D2BF-BE44-A584-0A4A81CE4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67922-7F04-A64D-BF4C-20518E17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8B65-0217-8745-80AB-6A402475E4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184E4-8303-8340-B9C5-E178345D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5E6F8-10FD-1F42-8E4C-F80A30D8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4A4F-7355-3345-8B65-3DFB9DEE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1A3B-EC8E-D84C-8859-388EC0A0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1EDE9-A89D-0F44-84F4-08FE88574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41090-9E8D-7B40-9F47-4F36A568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8B65-0217-8745-80AB-6A402475E4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4879E-8996-9D41-800E-B823E193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3ABA-04AA-7144-A342-607248EE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4A4F-7355-3345-8B65-3DFB9DEE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9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292F-D6A6-C941-A087-F4D61573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E395A-676F-3F4D-A0D3-F78C0C871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5EE6-C0C0-854D-8C07-9DAD0943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8B65-0217-8745-80AB-6A402475E4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FDCC-68CF-184C-A955-3064BB87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D1CD-EC05-A54A-8232-559442A6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4A4F-7355-3345-8B65-3DFB9DEE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0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465E-56AF-EE4D-AAAE-EBC278DC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B502-B4AE-8F4D-BA07-00F6A8ED2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F730D-50AD-0745-9F74-7608E45D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47A19-717F-8C49-9B9F-F9F1B866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8B65-0217-8745-80AB-6A402475E4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BFDE1-D816-2B45-AE22-DAA3E95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25AFA-F4E8-1645-9AD2-6CD68887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4A4F-7355-3345-8B65-3DFB9DEE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EE8F-13FA-5A46-BEF6-858D6301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315B-9058-F14E-B8DC-306753A4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2C077-EE3A-DB4F-8018-8AB74B295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326C2-B268-044B-8B86-27F9A60CA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46B82-B72D-C141-9F10-A15D7C06E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54F8A-DFC9-3345-80ED-1ADFF315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8B65-0217-8745-80AB-6A402475E4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C7E63-2B08-B44D-A3F3-B3F7EE7A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DD3C1-B66D-7844-AA4F-E6FEAB91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4A4F-7355-3345-8B65-3DFB9DEE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6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E83B-4C6B-6340-B85B-D0D6599B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84C0E-6B9D-B643-8345-D1698EFC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8B65-0217-8745-80AB-6A402475E4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2F0D6-D9B9-6D47-91A9-329AF4D6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1B422-8E64-A740-ABD7-D1EFC14D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4A4F-7355-3345-8B65-3DFB9DEE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BD826-A197-094A-AD56-71DD6D6A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8B65-0217-8745-80AB-6A402475E4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19E6C-BE11-864A-80CC-E4E8B13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70DC4-FFC3-0642-B9A0-81201132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4A4F-7355-3345-8B65-3DFB9DEE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2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C009-7907-9942-BD7E-24E7A578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8D96-F90A-D54C-A04C-02010716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F0EB8-9BA0-A849-92A7-1FDEF129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E4F1D-CF12-114E-81EB-35F3C873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8B65-0217-8745-80AB-6A402475E4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5232D-1436-674B-94CE-D17C4BAE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EB166-DC7E-B447-B494-75DE167A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4A4F-7355-3345-8B65-3DFB9DEE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FA9B-789A-3A47-BDEA-DAFCB14A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A2120-6294-0846-AA02-FF3958F46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5EE00-6F1C-A44F-8192-2D669694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E82DE-3472-7643-A66E-02F001CE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8B65-0217-8745-80AB-6A402475E4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33CAA-4EB1-9040-8AEC-78B93B72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4E8E1-EB0F-5D48-ABD7-9F1EAC64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4A4F-7355-3345-8B65-3DFB9DEE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65A00-D147-814B-BB9F-9A5C8683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9A725-620A-F644-8839-1A27DE3E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2781-8F9C-8745-86AA-018BBBA59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A8B65-0217-8745-80AB-6A402475E452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DC24C-F1B9-9C42-A9B0-A296E9096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B45A-6A56-E347-B081-0EEE59098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4A4F-7355-3345-8B65-3DFB9DEE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2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 object, fence, riding&#10;&#10;Description automatically generated">
            <a:extLst>
              <a:ext uri="{FF2B5EF4-FFF2-40B4-BE49-F238E27FC236}">
                <a16:creationId xmlns:a16="http://schemas.microsoft.com/office/drawing/2014/main" id="{8E1621DD-1D1A-1D42-8F1B-0CEDDD7A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04545"/>
            <a:ext cx="10929788" cy="22679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DE715-A695-2347-8E55-140680BF7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Fall 2019 – Data Science: Python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Maxime Levintoff</a:t>
            </a:r>
          </a:p>
        </p:txBody>
      </p:sp>
    </p:spTree>
    <p:extLst>
      <p:ext uri="{BB962C8B-B14F-4D97-AF65-F5344CB8AC3E}">
        <p14:creationId xmlns:p14="http://schemas.microsoft.com/office/powerpoint/2010/main" val="253485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98A36-B64D-054E-B4B5-AE2CA52F8B1B}"/>
              </a:ext>
            </a:extLst>
          </p:cNvPr>
          <p:cNvSpPr txBox="1"/>
          <p:nvPr/>
        </p:nvSpPr>
        <p:spPr>
          <a:xfrm>
            <a:off x="344467" y="538619"/>
            <a:ext cx="1484334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Start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667F6-14C9-A948-880A-18D2987434C3}"/>
              </a:ext>
            </a:extLst>
          </p:cNvPr>
          <p:cNvSpPr txBox="1"/>
          <p:nvPr/>
        </p:nvSpPr>
        <p:spPr>
          <a:xfrm>
            <a:off x="1828801" y="534313"/>
            <a:ext cx="18145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Global variables:</a:t>
            </a:r>
          </a:p>
          <a:p>
            <a:r>
              <a:rPr lang="en-US" sz="1600" dirty="0" err="1"/>
              <a:t>Player_name</a:t>
            </a:r>
            <a:endParaRPr lang="en-US" sz="1600" dirty="0"/>
          </a:p>
          <a:p>
            <a:r>
              <a:rPr lang="en-US" sz="1600" dirty="0" err="1"/>
              <a:t>Psycho_name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0ABFA-AB96-C54B-B2BA-0C7B9BBD7A2A}"/>
              </a:ext>
            </a:extLst>
          </p:cNvPr>
          <p:cNvSpPr txBox="1"/>
          <p:nvPr/>
        </p:nvSpPr>
        <p:spPr>
          <a:xfrm>
            <a:off x="344467" y="3429000"/>
            <a:ext cx="1484334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Ready ?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99C54-BC2B-2941-A7F1-5A5447835CE2}"/>
              </a:ext>
            </a:extLst>
          </p:cNvPr>
          <p:cNvSpPr txBox="1"/>
          <p:nvPr/>
        </p:nvSpPr>
        <p:spPr>
          <a:xfrm>
            <a:off x="3071813" y="2514601"/>
            <a:ext cx="102870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Stay or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C1AC4-0E93-6842-88F8-0D963C97B685}"/>
              </a:ext>
            </a:extLst>
          </p:cNvPr>
          <p:cNvSpPr txBox="1"/>
          <p:nvPr/>
        </p:nvSpPr>
        <p:spPr>
          <a:xfrm>
            <a:off x="4957763" y="2653100"/>
            <a:ext cx="1843087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Open the door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3850E-D2BA-D943-AC48-32CFD09D706B}"/>
              </a:ext>
            </a:extLst>
          </p:cNvPr>
          <p:cNvSpPr txBox="1"/>
          <p:nvPr/>
        </p:nvSpPr>
        <p:spPr>
          <a:xfrm>
            <a:off x="7405689" y="2653100"/>
            <a:ext cx="13716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Door choice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D48CB-C7B5-FC49-A5AD-E0C7058F5F82}"/>
              </a:ext>
            </a:extLst>
          </p:cNvPr>
          <p:cNvSpPr txBox="1"/>
          <p:nvPr/>
        </p:nvSpPr>
        <p:spPr>
          <a:xfrm>
            <a:off x="9572625" y="2514600"/>
            <a:ext cx="1128713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Fight,run,scream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E798DC-A78A-EE4B-860A-BBA285BD0CB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086634" y="1461949"/>
            <a:ext cx="0" cy="19670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F6FDA2-59CA-B64F-8615-B75BB6BB036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828801" y="2837767"/>
            <a:ext cx="1243012" cy="105289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FA8D54-30BB-9643-B81F-8A57817C341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100513" y="2837766"/>
            <a:ext cx="8572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F526F2-5399-6649-B17A-AAC1DF91DD7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00850" y="2837766"/>
            <a:ext cx="604839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B8B2AB-1113-114A-8151-B651FF7963D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777289" y="2837766"/>
            <a:ext cx="79533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C981AE-5528-2148-A91F-25921B41E37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0701338" y="2837765"/>
            <a:ext cx="4040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4F400A8-DFEC-2C48-8E15-66BF8F6D76F4}"/>
              </a:ext>
            </a:extLst>
          </p:cNvPr>
          <p:cNvSpPr txBox="1"/>
          <p:nvPr/>
        </p:nvSpPr>
        <p:spPr>
          <a:xfrm>
            <a:off x="11172834" y="2653099"/>
            <a:ext cx="65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WIN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70A6B6-6270-5245-A56A-DD44C595321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28801" y="3890665"/>
            <a:ext cx="1310480" cy="867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A2F02A-DBBA-A74E-85C6-56BF2B7367B0}"/>
              </a:ext>
            </a:extLst>
          </p:cNvPr>
          <p:cNvCxnSpPr>
            <a:cxnSpLocks/>
          </p:cNvCxnSpPr>
          <p:nvPr/>
        </p:nvCxnSpPr>
        <p:spPr>
          <a:xfrm>
            <a:off x="3139281" y="4757738"/>
            <a:ext cx="8033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4EDA796-D0F0-CE44-89D6-3072074671C8}"/>
              </a:ext>
            </a:extLst>
          </p:cNvPr>
          <p:cNvSpPr txBox="1"/>
          <p:nvPr/>
        </p:nvSpPr>
        <p:spPr>
          <a:xfrm>
            <a:off x="11164898" y="4573072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12543D-C558-2F4F-92A4-3BE7CAF3406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0136981" y="1900238"/>
            <a:ext cx="1" cy="61436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3B9F25-532A-B746-B15F-91F880241A69}"/>
              </a:ext>
            </a:extLst>
          </p:cNvPr>
          <p:cNvCxnSpPr>
            <a:cxnSpLocks/>
          </p:cNvCxnSpPr>
          <p:nvPr/>
        </p:nvCxnSpPr>
        <p:spPr>
          <a:xfrm flipH="1" flipV="1">
            <a:off x="3586162" y="1867517"/>
            <a:ext cx="1" cy="61436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3FA936-55DE-8D44-A90B-D6F31A950A9E}"/>
              </a:ext>
            </a:extLst>
          </p:cNvPr>
          <p:cNvCxnSpPr>
            <a:cxnSpLocks/>
          </p:cNvCxnSpPr>
          <p:nvPr/>
        </p:nvCxnSpPr>
        <p:spPr>
          <a:xfrm flipH="1" flipV="1">
            <a:off x="3586162" y="1867517"/>
            <a:ext cx="6550819" cy="327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741AE14-C209-F94B-8D64-9054A231E290}"/>
              </a:ext>
            </a:extLst>
          </p:cNvPr>
          <p:cNvSpPr txBox="1"/>
          <p:nvPr/>
        </p:nvSpPr>
        <p:spPr>
          <a:xfrm>
            <a:off x="5810530" y="1600781"/>
            <a:ext cx="258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Fight </a:t>
            </a:r>
            <a:r>
              <a:rPr lang="en-US" dirty="0">
                <a:sym typeface="Wingdings" pitchFamily="2" charset="2"/>
              </a:rPr>
              <a:t> stay or not stage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C522D8C-01B7-8E4A-BDD2-65A7ABB2E9D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586162" y="3160932"/>
            <a:ext cx="1" cy="15968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84EB72-2AED-7D4B-970E-7F8299FE2D4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879307" y="3022432"/>
            <a:ext cx="0" cy="17353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22E117-021A-624A-AC96-915F7E46C2A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091489" y="3022432"/>
            <a:ext cx="0" cy="17353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89834B-9317-8D44-AE13-71277E54D00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136981" y="3160931"/>
            <a:ext cx="1" cy="1596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266463-1150-1E47-82A7-565828BD88E9}"/>
              </a:ext>
            </a:extLst>
          </p:cNvPr>
          <p:cNvSpPr txBox="1"/>
          <p:nvPr/>
        </p:nvSpPr>
        <p:spPr>
          <a:xfrm>
            <a:off x="10256669" y="4896237"/>
            <a:ext cx="2167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Fail function </a:t>
            </a:r>
            <a:r>
              <a:rPr lang="en-US" sz="1100" dirty="0">
                <a:sym typeface="Wingdings" pitchFamily="2" charset="2"/>
              </a:rPr>
              <a:t> option to replay</a:t>
            </a:r>
            <a:endParaRPr lang="en-US" sz="11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DC81404-C036-5041-BC23-EF30A9D74A43}"/>
              </a:ext>
            </a:extLst>
          </p:cNvPr>
          <p:cNvSpPr/>
          <p:nvPr/>
        </p:nvSpPr>
        <p:spPr>
          <a:xfrm>
            <a:off x="1828801" y="3735706"/>
            <a:ext cx="304519" cy="309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FFD569D-0EB1-A045-8E01-A950432BCD24}"/>
              </a:ext>
            </a:extLst>
          </p:cNvPr>
          <p:cNvSpPr/>
          <p:nvPr/>
        </p:nvSpPr>
        <p:spPr>
          <a:xfrm>
            <a:off x="4334251" y="2679753"/>
            <a:ext cx="304519" cy="309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8336C80-E392-7443-A36B-C1F1A5E5F9D7}"/>
              </a:ext>
            </a:extLst>
          </p:cNvPr>
          <p:cNvSpPr/>
          <p:nvPr/>
        </p:nvSpPr>
        <p:spPr>
          <a:xfrm>
            <a:off x="6933249" y="2679753"/>
            <a:ext cx="304519" cy="309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E2FD314-EFB9-0D40-B772-8D72DBA81188}"/>
              </a:ext>
            </a:extLst>
          </p:cNvPr>
          <p:cNvSpPr/>
          <p:nvPr/>
        </p:nvSpPr>
        <p:spPr>
          <a:xfrm>
            <a:off x="9016337" y="2674720"/>
            <a:ext cx="304519" cy="309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346E44F-D502-1D4F-82D2-0BFCC02AFE6C}"/>
              </a:ext>
            </a:extLst>
          </p:cNvPr>
          <p:cNvSpPr/>
          <p:nvPr/>
        </p:nvSpPr>
        <p:spPr>
          <a:xfrm>
            <a:off x="9984721" y="4872082"/>
            <a:ext cx="304519" cy="309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B13682-8B75-7C40-B54B-C89FEA0463CF}"/>
              </a:ext>
            </a:extLst>
          </p:cNvPr>
          <p:cNvSpPr txBox="1"/>
          <p:nvPr/>
        </p:nvSpPr>
        <p:spPr>
          <a:xfrm>
            <a:off x="1822813" y="3080599"/>
            <a:ext cx="47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3345E5-0D02-104D-B622-E17DA5923CEF}"/>
              </a:ext>
            </a:extLst>
          </p:cNvPr>
          <p:cNvSpPr txBox="1"/>
          <p:nvPr/>
        </p:nvSpPr>
        <p:spPr>
          <a:xfrm>
            <a:off x="4098073" y="2980889"/>
            <a:ext cx="47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C7CDC0-DB51-7B47-AA65-7102AE57B622}"/>
              </a:ext>
            </a:extLst>
          </p:cNvPr>
          <p:cNvSpPr txBox="1"/>
          <p:nvPr/>
        </p:nvSpPr>
        <p:spPr>
          <a:xfrm>
            <a:off x="6694688" y="2968092"/>
            <a:ext cx="47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8D1EC6-90CA-2C42-BCC5-CD84B29D84E1}"/>
              </a:ext>
            </a:extLst>
          </p:cNvPr>
          <p:cNvSpPr txBox="1"/>
          <p:nvPr/>
        </p:nvSpPr>
        <p:spPr>
          <a:xfrm>
            <a:off x="8668581" y="2985225"/>
            <a:ext cx="47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C718EA-3240-DD4E-8BAC-697105A1EA2C}"/>
              </a:ext>
            </a:extLst>
          </p:cNvPr>
          <p:cNvSpPr txBox="1"/>
          <p:nvPr/>
        </p:nvSpPr>
        <p:spPr>
          <a:xfrm>
            <a:off x="2163879" y="3766210"/>
            <a:ext cx="131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While + conditional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23937F-AAF8-AD4C-9E41-AB15B7610F66}"/>
              </a:ext>
            </a:extLst>
          </p:cNvPr>
          <p:cNvSpPr txBox="1"/>
          <p:nvPr/>
        </p:nvSpPr>
        <p:spPr>
          <a:xfrm>
            <a:off x="4002756" y="3264786"/>
            <a:ext cx="131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While + conditional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871CA4-28D5-6042-AEEA-BA6C8B100A18}"/>
              </a:ext>
            </a:extLst>
          </p:cNvPr>
          <p:cNvSpPr txBox="1"/>
          <p:nvPr/>
        </p:nvSpPr>
        <p:spPr>
          <a:xfrm>
            <a:off x="6562527" y="3258967"/>
            <a:ext cx="131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While + conditional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5DB625-A7D9-7944-A590-4F5509EA5748}"/>
              </a:ext>
            </a:extLst>
          </p:cNvPr>
          <p:cNvSpPr txBox="1"/>
          <p:nvPr/>
        </p:nvSpPr>
        <p:spPr>
          <a:xfrm>
            <a:off x="8702331" y="3258967"/>
            <a:ext cx="1703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While + conditional</a:t>
            </a:r>
          </a:p>
          <a:p>
            <a:r>
              <a:rPr lang="en-US" sz="1000" dirty="0"/>
              <a:t>Can send back to stage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BB9985-5FA8-EA4B-B6E9-C4E976A04906}"/>
              </a:ext>
            </a:extLst>
          </p:cNvPr>
          <p:cNvSpPr txBox="1"/>
          <p:nvPr/>
        </p:nvSpPr>
        <p:spPr>
          <a:xfrm>
            <a:off x="9984721" y="5236176"/>
            <a:ext cx="131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Conditional</a:t>
            </a:r>
          </a:p>
        </p:txBody>
      </p:sp>
    </p:spTree>
    <p:extLst>
      <p:ext uri="{BB962C8B-B14F-4D97-AF65-F5344CB8AC3E}">
        <p14:creationId xmlns:p14="http://schemas.microsoft.com/office/powerpoint/2010/main" val="34988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72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Levintoff</dc:creator>
  <cp:lastModifiedBy>Maxime Levintoff</cp:lastModifiedBy>
  <cp:revision>7</cp:revision>
  <dcterms:created xsi:type="dcterms:W3CDTF">2019-10-19T01:51:51Z</dcterms:created>
  <dcterms:modified xsi:type="dcterms:W3CDTF">2019-10-19T02:37:04Z</dcterms:modified>
</cp:coreProperties>
</file>