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5" r:id="rId5"/>
    <p:sldId id="259" r:id="rId6"/>
    <p:sldId id="261" r:id="rId7"/>
    <p:sldId id="258" r:id="rId8"/>
    <p:sldId id="268" r:id="rId9"/>
    <p:sldId id="266" r:id="rId10"/>
    <p:sldId id="272" r:id="rId11"/>
    <p:sldId id="264" r:id="rId12"/>
    <p:sldId id="269" r:id="rId13"/>
    <p:sldId id="270" r:id="rId14"/>
    <p:sldId id="271" r:id="rId15"/>
    <p:sldId id="277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E549A-B0EB-4E34-876B-974C499E1710}" v="2" dt="2025-09-12T01:05:3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ach, Bradley F" userId="S::wb8295nb@go.minnstate.edu::39d9ff44-0360-435a-8eb6-4de8a46e6805" providerId="AD" clId="Web-{8F4F700C-17F3-88B7-055D-358E818D524A}"/>
    <pc:docChg chg="modSld">
      <pc:chgData name="Budach, Bradley F" userId="S::wb8295nb@go.minnstate.edu::39d9ff44-0360-435a-8eb6-4de8a46e6805" providerId="AD" clId="Web-{8F4F700C-17F3-88B7-055D-358E818D524A}" dt="2025-04-28T19:09:32.337" v="21" actId="20577"/>
      <pc:docMkLst>
        <pc:docMk/>
      </pc:docMkLst>
      <pc:sldChg chg="modSp">
        <pc:chgData name="Budach, Bradley F" userId="S::wb8295nb@go.minnstate.edu::39d9ff44-0360-435a-8eb6-4de8a46e6805" providerId="AD" clId="Web-{8F4F700C-17F3-88B7-055D-358E818D524A}" dt="2025-04-28T19:09:05.431" v="16" actId="20577"/>
        <pc:sldMkLst>
          <pc:docMk/>
          <pc:sldMk cId="1818462013" sldId="259"/>
        </pc:sldMkLst>
      </pc:sldChg>
      <pc:sldChg chg="modSp">
        <pc:chgData name="Budach, Bradley F" userId="S::wb8295nb@go.minnstate.edu::39d9ff44-0360-435a-8eb6-4de8a46e6805" providerId="AD" clId="Web-{8F4F700C-17F3-88B7-055D-358E818D524A}" dt="2025-04-28T19:09:13.899" v="18" actId="20577"/>
        <pc:sldMkLst>
          <pc:docMk/>
          <pc:sldMk cId="3855213420" sldId="260"/>
        </pc:sldMkLst>
      </pc:sldChg>
      <pc:sldChg chg="modSp">
        <pc:chgData name="Budach, Bradley F" userId="S::wb8295nb@go.minnstate.edu::39d9ff44-0360-435a-8eb6-4de8a46e6805" providerId="AD" clId="Web-{8F4F700C-17F3-88B7-055D-358E818D524A}" dt="2025-04-28T19:09:32.337" v="21" actId="20577"/>
        <pc:sldMkLst>
          <pc:docMk/>
          <pc:sldMk cId="1399489611" sldId="263"/>
        </pc:sldMkLst>
      </pc:sldChg>
    </pc:docChg>
  </pc:docChgLst>
  <pc:docChgLst>
    <pc:chgData name="Kumar, Pronob" userId="d02b49e2-ad8b-46c0-979e-129feda16720" providerId="ADAL" clId="{F4891E39-2D7D-4D49-A1D5-1DCAA5CE2DEA}"/>
    <pc:docChg chg="undo redo custSel addSld delSld modSld sldOrd">
      <pc:chgData name="Kumar, Pronob" userId="d02b49e2-ad8b-46c0-979e-129feda16720" providerId="ADAL" clId="{F4891E39-2D7D-4D49-A1D5-1DCAA5CE2DEA}" dt="2025-04-27T09:20:27.283" v="1352" actId="26606"/>
      <pc:docMkLst>
        <pc:docMk/>
      </pc:docMkLst>
      <pc:sldChg chg="addSp modSp mod ord setBg">
        <pc:chgData name="Kumar, Pronob" userId="d02b49e2-ad8b-46c0-979e-129feda16720" providerId="ADAL" clId="{F4891E39-2D7D-4D49-A1D5-1DCAA5CE2DEA}" dt="2025-04-27T08:49:45.421" v="961"/>
        <pc:sldMkLst>
          <pc:docMk/>
          <pc:sldMk cId="3898142571" sldId="258"/>
        </pc:sldMkLst>
      </pc:sldChg>
      <pc:sldChg chg="addSp delSp modSp mod setBg">
        <pc:chgData name="Kumar, Pronob" userId="d02b49e2-ad8b-46c0-979e-129feda16720" providerId="ADAL" clId="{F4891E39-2D7D-4D49-A1D5-1DCAA5CE2DEA}" dt="2025-04-25T00:58:20.848" v="425" actId="26606"/>
        <pc:sldMkLst>
          <pc:docMk/>
          <pc:sldMk cId="1818462013" sldId="259"/>
        </pc:sldMkLst>
      </pc:sldChg>
      <pc:sldChg chg="addSp delSp modSp mod ord setBg">
        <pc:chgData name="Kumar, Pronob" userId="d02b49e2-ad8b-46c0-979e-129feda16720" providerId="ADAL" clId="{F4891E39-2D7D-4D49-A1D5-1DCAA5CE2DEA}" dt="2025-04-26T23:45:47.332" v="706" actId="26606"/>
        <pc:sldMkLst>
          <pc:docMk/>
          <pc:sldMk cId="3855213420" sldId="260"/>
        </pc:sldMkLst>
      </pc:sldChg>
      <pc:sldChg chg="addSp delSp modSp add mod setBg">
        <pc:chgData name="Kumar, Pronob" userId="d02b49e2-ad8b-46c0-979e-129feda16720" providerId="ADAL" clId="{F4891E39-2D7D-4D49-A1D5-1DCAA5CE2DEA}" dt="2025-04-27T09:01:04.917" v="1007" actId="20577"/>
        <pc:sldMkLst>
          <pc:docMk/>
          <pc:sldMk cId="0" sldId="261"/>
        </pc:sldMkLst>
      </pc:sldChg>
      <pc:sldChg chg="del">
        <pc:chgData name="Kumar, Pronob" userId="d02b49e2-ad8b-46c0-979e-129feda16720" providerId="ADAL" clId="{F4891E39-2D7D-4D49-A1D5-1DCAA5CE2DEA}" dt="2025-04-27T06:16:33.679" v="711" actId="47"/>
        <pc:sldMkLst>
          <pc:docMk/>
          <pc:sldMk cId="1275891455" sldId="261"/>
        </pc:sldMkLst>
      </pc:sldChg>
      <pc:sldChg chg="del">
        <pc:chgData name="Kumar, Pronob" userId="d02b49e2-ad8b-46c0-979e-129feda16720" providerId="ADAL" clId="{F4891E39-2D7D-4D49-A1D5-1DCAA5CE2DEA}" dt="2025-04-27T08:39:33.653" v="870" actId="47"/>
        <pc:sldMkLst>
          <pc:docMk/>
          <pc:sldMk cId="1472738528" sldId="262"/>
        </pc:sldMkLst>
      </pc:sldChg>
      <pc:sldChg chg="addSp delSp modSp add del mod setBg">
        <pc:chgData name="Kumar, Pronob" userId="d02b49e2-ad8b-46c0-979e-129feda16720" providerId="ADAL" clId="{F4891E39-2D7D-4D49-A1D5-1DCAA5CE2DEA}" dt="2025-04-27T09:01:17.870" v="1019" actId="20577"/>
        <pc:sldMkLst>
          <pc:docMk/>
          <pc:sldMk cId="0" sldId="264"/>
        </pc:sldMkLst>
      </pc:sldChg>
      <pc:sldChg chg="addSp delSp modSp add del mod ord setBg">
        <pc:chgData name="Kumar, Pronob" userId="d02b49e2-ad8b-46c0-979e-129feda16720" providerId="ADAL" clId="{F4891E39-2D7D-4D49-A1D5-1DCAA5CE2DEA}" dt="2025-04-27T08:39:21.522" v="867" actId="47"/>
        <pc:sldMkLst>
          <pc:docMk/>
          <pc:sldMk cId="0" sldId="265"/>
        </pc:sldMkLst>
      </pc:sldChg>
      <pc:sldChg chg="addSp delSp modSp add mod ord setBg">
        <pc:chgData name="Kumar, Pronob" userId="d02b49e2-ad8b-46c0-979e-129feda16720" providerId="ADAL" clId="{F4891E39-2D7D-4D49-A1D5-1DCAA5CE2DEA}" dt="2025-04-27T08:46:15.849" v="945" actId="14100"/>
        <pc:sldMkLst>
          <pc:docMk/>
          <pc:sldMk cId="1683773600" sldId="265"/>
        </pc:sldMkLst>
      </pc:sldChg>
      <pc:sldChg chg="addSp delSp add del setBg delDesignElem">
        <pc:chgData name="Kumar, Pronob" userId="d02b49e2-ad8b-46c0-979e-129feda16720" providerId="ADAL" clId="{F4891E39-2D7D-4D49-A1D5-1DCAA5CE2DEA}" dt="2025-04-27T08:36:40.023" v="865"/>
        <pc:sldMkLst>
          <pc:docMk/>
          <pc:sldMk cId="810285451" sldId="266"/>
        </pc:sldMkLst>
      </pc:sldChg>
      <pc:sldChg chg="addSp modSp add mod ord setBg">
        <pc:chgData name="Kumar, Pronob" userId="d02b49e2-ad8b-46c0-979e-129feda16720" providerId="ADAL" clId="{F4891E39-2D7D-4D49-A1D5-1DCAA5CE2DEA}" dt="2025-04-27T08:49:39.525" v="959" actId="26606"/>
        <pc:sldMkLst>
          <pc:docMk/>
          <pc:sldMk cId="1564398423" sldId="266"/>
        </pc:sldMkLst>
      </pc:sldChg>
      <pc:sldChg chg="addSp modSp add del mod setBg">
        <pc:chgData name="Kumar, Pronob" userId="d02b49e2-ad8b-46c0-979e-129feda16720" providerId="ADAL" clId="{F4891E39-2D7D-4D49-A1D5-1DCAA5CE2DEA}" dt="2025-04-27T08:53:12.865" v="979" actId="47"/>
        <pc:sldMkLst>
          <pc:docMk/>
          <pc:sldMk cId="2442011490" sldId="267"/>
        </pc:sldMkLst>
      </pc:sldChg>
      <pc:sldChg chg="addSp modSp add mod ord setBg">
        <pc:chgData name="Kumar, Pronob" userId="d02b49e2-ad8b-46c0-979e-129feda16720" providerId="ADAL" clId="{F4891E39-2D7D-4D49-A1D5-1DCAA5CE2DEA}" dt="2025-04-27T08:50:19.620" v="965" actId="14100"/>
        <pc:sldMkLst>
          <pc:docMk/>
          <pc:sldMk cId="586826980" sldId="268"/>
        </pc:sldMkLst>
      </pc:sldChg>
      <pc:sldChg chg="addSp modSp add mod setBg">
        <pc:chgData name="Kumar, Pronob" userId="d02b49e2-ad8b-46c0-979e-129feda16720" providerId="ADAL" clId="{F4891E39-2D7D-4D49-A1D5-1DCAA5CE2DEA}" dt="2025-04-27T08:53:42.303" v="983" actId="14100"/>
        <pc:sldMkLst>
          <pc:docMk/>
          <pc:sldMk cId="917284507" sldId="269"/>
        </pc:sldMkLst>
      </pc:sldChg>
      <pc:sldChg chg="addSp modSp add mod setBg">
        <pc:chgData name="Kumar, Pronob" userId="d02b49e2-ad8b-46c0-979e-129feda16720" providerId="ADAL" clId="{F4891E39-2D7D-4D49-A1D5-1DCAA5CE2DEA}" dt="2025-04-27T08:54:00.180" v="985" actId="26606"/>
        <pc:sldMkLst>
          <pc:docMk/>
          <pc:sldMk cId="3091511232" sldId="270"/>
        </pc:sldMkLst>
      </pc:sldChg>
      <pc:sldChg chg="addSp modSp new mod setBg">
        <pc:chgData name="Kumar, Pronob" userId="d02b49e2-ad8b-46c0-979e-129feda16720" providerId="ADAL" clId="{F4891E39-2D7D-4D49-A1D5-1DCAA5CE2DEA}" dt="2025-04-27T08:54:56.083" v="988" actId="26606"/>
        <pc:sldMkLst>
          <pc:docMk/>
          <pc:sldMk cId="1188926096" sldId="271"/>
        </pc:sldMkLst>
      </pc:sldChg>
      <pc:sldChg chg="addSp modSp new mod ord setBg">
        <pc:chgData name="Kumar, Pronob" userId="d02b49e2-ad8b-46c0-979e-129feda16720" providerId="ADAL" clId="{F4891E39-2D7D-4D49-A1D5-1DCAA5CE2DEA}" dt="2025-04-27T09:05:30.087" v="1065" actId="14100"/>
        <pc:sldMkLst>
          <pc:docMk/>
          <pc:sldMk cId="2226423294" sldId="272"/>
        </pc:sldMkLst>
      </pc:sldChg>
      <pc:sldChg chg="addSp delSp add del setBg delDesignElem">
        <pc:chgData name="Kumar, Pronob" userId="d02b49e2-ad8b-46c0-979e-129feda16720" providerId="ADAL" clId="{F4891E39-2D7D-4D49-A1D5-1DCAA5CE2DEA}" dt="2025-04-27T09:03:45.191" v="1028"/>
        <pc:sldMkLst>
          <pc:docMk/>
          <pc:sldMk cId="3570409330" sldId="273"/>
        </pc:sldMkLst>
      </pc:sldChg>
      <pc:sldChg chg="addSp delSp modSp add mod">
        <pc:chgData name="Kumar, Pronob" userId="d02b49e2-ad8b-46c0-979e-129feda16720" providerId="ADAL" clId="{F4891E39-2D7D-4D49-A1D5-1DCAA5CE2DEA}" dt="2025-04-27T09:15:17.756" v="1201" actId="14100"/>
        <pc:sldMkLst>
          <pc:docMk/>
          <pc:sldMk cId="3743609257" sldId="273"/>
        </pc:sldMkLst>
      </pc:sldChg>
      <pc:sldChg chg="addSp delSp add del setBg delDesignElem">
        <pc:chgData name="Kumar, Pronob" userId="d02b49e2-ad8b-46c0-979e-129feda16720" providerId="ADAL" clId="{F4891E39-2D7D-4D49-A1D5-1DCAA5CE2DEA}" dt="2025-04-27T09:03:44.458" v="1027"/>
        <pc:sldMkLst>
          <pc:docMk/>
          <pc:sldMk cId="2158346734" sldId="274"/>
        </pc:sldMkLst>
      </pc:sldChg>
      <pc:sldChg chg="addSp delSp modSp add mod setBg">
        <pc:chgData name="Kumar, Pronob" userId="d02b49e2-ad8b-46c0-979e-129feda16720" providerId="ADAL" clId="{F4891E39-2D7D-4D49-A1D5-1DCAA5CE2DEA}" dt="2025-04-27T09:19:15.578" v="1331" actId="26606"/>
        <pc:sldMkLst>
          <pc:docMk/>
          <pc:sldMk cId="2752363492" sldId="274"/>
        </pc:sldMkLst>
      </pc:sldChg>
      <pc:sldChg chg="addSp delSp modSp add mod setBg">
        <pc:chgData name="Kumar, Pronob" userId="d02b49e2-ad8b-46c0-979e-129feda16720" providerId="ADAL" clId="{F4891E39-2D7D-4D49-A1D5-1DCAA5CE2DEA}" dt="2025-04-27T09:20:27.283" v="1352" actId="26606"/>
        <pc:sldMkLst>
          <pc:docMk/>
          <pc:sldMk cId="1113220415" sldId="275"/>
        </pc:sldMkLst>
      </pc:sldChg>
      <pc:sldChg chg="addSp delSp add del setBg delDesignElem">
        <pc:chgData name="Kumar, Pronob" userId="d02b49e2-ad8b-46c0-979e-129feda16720" providerId="ADAL" clId="{F4891E39-2D7D-4D49-A1D5-1DCAA5CE2DEA}" dt="2025-04-27T09:03:44.143" v="1026"/>
        <pc:sldMkLst>
          <pc:docMk/>
          <pc:sldMk cId="3556283143" sldId="275"/>
        </pc:sldMkLst>
      </pc:sldChg>
      <pc:sldChg chg="add del">
        <pc:chgData name="Kumar, Pronob" userId="d02b49e2-ad8b-46c0-979e-129feda16720" providerId="ADAL" clId="{F4891E39-2D7D-4D49-A1D5-1DCAA5CE2DEA}" dt="2025-04-27T09:19:52.583" v="1332" actId="47"/>
        <pc:sldMkLst>
          <pc:docMk/>
          <pc:sldMk cId="155335409" sldId="276"/>
        </pc:sldMkLst>
      </pc:sldChg>
      <pc:sldChg chg="addSp delSp modSp add mod ord setBg delDesignElem">
        <pc:chgData name="Kumar, Pronob" userId="d02b49e2-ad8b-46c0-979e-129feda16720" providerId="ADAL" clId="{F4891E39-2D7D-4D49-A1D5-1DCAA5CE2DEA}" dt="2025-04-27T09:06:42.044" v="1076" actId="14100"/>
        <pc:sldMkLst>
          <pc:docMk/>
          <pc:sldMk cId="75635294" sldId="277"/>
        </pc:sldMkLst>
      </pc:sldChg>
    </pc:docChg>
  </pc:docChgLst>
  <pc:docChgLst>
    <pc:chgData name="Ahmed, A K M Tamim" userId="S::go7567vn@go.minnstate.edu::2f923e75-bca7-4ed7-a796-c77251fbde11" providerId="AD" clId="Web-{F7C333AC-EF8C-0C08-AC1A-B329F8468270}"/>
    <pc:docChg chg="modSld">
      <pc:chgData name="Ahmed, A K M Tamim" userId="S::go7567vn@go.minnstate.edu::2f923e75-bca7-4ed7-a796-c77251fbde11" providerId="AD" clId="Web-{F7C333AC-EF8C-0C08-AC1A-B329F8468270}" dt="2025-04-28T05:04:06.713" v="133" actId="14100"/>
      <pc:docMkLst>
        <pc:docMk/>
      </pc:docMkLst>
      <pc:sldChg chg="addSp delSp modSp mod setBg">
        <pc:chgData name="Ahmed, A K M Tamim" userId="S::go7567vn@go.minnstate.edu::2f923e75-bca7-4ed7-a796-c77251fbde11" providerId="AD" clId="Web-{F7C333AC-EF8C-0C08-AC1A-B329F8468270}" dt="2025-04-28T05:04:06.713" v="133" actId="14100"/>
        <pc:sldMkLst>
          <pc:docMk/>
          <pc:sldMk cId="1399489611" sldId="263"/>
        </pc:sldMkLst>
      </pc:sldChg>
    </pc:docChg>
  </pc:docChgLst>
  <pc:docChgLst>
    <pc:chgData name="Kumar, Pronob" userId="d02b49e2-ad8b-46c0-979e-129feda16720" providerId="ADAL" clId="{B41445B4-506B-42E6-847C-AFF3E665062E}"/>
    <pc:docChg chg="modSld">
      <pc:chgData name="Kumar, Pronob" userId="d02b49e2-ad8b-46c0-979e-129feda16720" providerId="ADAL" clId="{B41445B4-506B-42E6-847C-AFF3E665062E}" dt="2025-09-12T01:05:33.647" v="3"/>
      <pc:docMkLst>
        <pc:docMk/>
      </pc:docMkLst>
      <pc:sldChg chg="modSp mod">
        <pc:chgData name="Kumar, Pronob" userId="d02b49e2-ad8b-46c0-979e-129feda16720" providerId="ADAL" clId="{B41445B4-506B-42E6-847C-AFF3E665062E}" dt="2025-09-12T01:05:33.647" v="3"/>
        <pc:sldMkLst>
          <pc:docMk/>
          <pc:sldMk cId="1399489611" sldId="263"/>
        </pc:sldMkLst>
        <pc:spChg chg="mod">
          <ac:chgData name="Kumar, Pronob" userId="d02b49e2-ad8b-46c0-979e-129feda16720" providerId="ADAL" clId="{B41445B4-506B-42E6-847C-AFF3E665062E}" dt="2025-09-12T01:05:33.647" v="3"/>
          <ac:spMkLst>
            <pc:docMk/>
            <pc:sldMk cId="1399489611" sldId="263"/>
            <ac:spMk id="2" creationId="{4C21D65B-206E-4BD3-895F-FAA6BB80D25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62DDF-E7DD-46DF-ACA8-BBE36000E5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2421F4-BAD3-45DF-B63D-DA0F3A5E58CF}">
      <dgm:prSet/>
      <dgm:spPr/>
      <dgm:t>
        <a:bodyPr/>
        <a:lstStyle/>
        <a:p>
          <a:r>
            <a:rPr lang="en-US" dirty="0"/>
            <a:t>Removed the irrelevant columns like “Customer Name”.</a:t>
          </a:r>
        </a:p>
      </dgm:t>
    </dgm:pt>
    <dgm:pt modelId="{A659BEE6-3CE3-4FAC-A5D0-0259D789E90A}" type="parTrans" cxnId="{7B8B6AAE-43BC-434B-9DBA-4C8F68E01C71}">
      <dgm:prSet/>
      <dgm:spPr/>
      <dgm:t>
        <a:bodyPr/>
        <a:lstStyle/>
        <a:p>
          <a:endParaRPr lang="en-US"/>
        </a:p>
      </dgm:t>
    </dgm:pt>
    <dgm:pt modelId="{0BC04F98-C9AB-4A0F-8E35-41D8FAAF1174}" type="sibTrans" cxnId="{7B8B6AAE-43BC-434B-9DBA-4C8F68E01C71}">
      <dgm:prSet/>
      <dgm:spPr/>
      <dgm:t>
        <a:bodyPr/>
        <a:lstStyle/>
        <a:p>
          <a:endParaRPr lang="en-US"/>
        </a:p>
      </dgm:t>
    </dgm:pt>
    <dgm:pt modelId="{F2F3C1E7-31FF-4460-B145-0376C7D03CFB}">
      <dgm:prSet/>
      <dgm:spPr/>
      <dgm:t>
        <a:bodyPr/>
        <a:lstStyle/>
        <a:p>
          <a:r>
            <a:rPr lang="en-US" dirty="0"/>
            <a:t>Converted and extracted temporal features from the “Date </a:t>
          </a:r>
          <a:r>
            <a:rPr lang="en-US" dirty="0">
              <a:latin typeface="Aptos Display" panose="02110004020202020204"/>
            </a:rPr>
            <a:t>Reworked</a:t>
          </a:r>
          <a:r>
            <a:rPr lang="en-US" dirty="0"/>
            <a:t>” column</a:t>
          </a:r>
        </a:p>
      </dgm:t>
    </dgm:pt>
    <dgm:pt modelId="{431E1642-1E84-4644-8A92-6C8C38CBBB61}" type="parTrans" cxnId="{269DCF9B-986D-4886-9315-5AB331603889}">
      <dgm:prSet/>
      <dgm:spPr/>
      <dgm:t>
        <a:bodyPr/>
        <a:lstStyle/>
        <a:p>
          <a:endParaRPr lang="en-US"/>
        </a:p>
      </dgm:t>
    </dgm:pt>
    <dgm:pt modelId="{74EEADE1-E88D-4945-9EED-9CB054AE4CB4}" type="sibTrans" cxnId="{269DCF9B-986D-4886-9315-5AB331603889}">
      <dgm:prSet/>
      <dgm:spPr/>
      <dgm:t>
        <a:bodyPr/>
        <a:lstStyle/>
        <a:p>
          <a:endParaRPr lang="en-US"/>
        </a:p>
      </dgm:t>
    </dgm:pt>
    <dgm:pt modelId="{72DB8535-9220-462C-9AB9-567F4EB2D326}">
      <dgm:prSet/>
      <dgm:spPr/>
      <dgm:t>
        <a:bodyPr/>
        <a:lstStyle/>
        <a:p>
          <a:r>
            <a:rPr lang="en-US" dirty="0"/>
            <a:t>Numeric features were scaled where necessary (especially for models like </a:t>
          </a:r>
          <a:r>
            <a:rPr lang="en-US" dirty="0" err="1"/>
            <a:t>XGBoost</a:t>
          </a:r>
          <a:r>
            <a:rPr lang="en-US" dirty="0"/>
            <a:t>).</a:t>
          </a:r>
        </a:p>
      </dgm:t>
    </dgm:pt>
    <dgm:pt modelId="{170BAFF3-D430-4D2B-BDE6-CBA499A01B50}" type="parTrans" cxnId="{BCD7057D-64FB-4E14-B9D2-C004077B94F2}">
      <dgm:prSet/>
      <dgm:spPr/>
      <dgm:t>
        <a:bodyPr/>
        <a:lstStyle/>
        <a:p>
          <a:endParaRPr lang="en-US"/>
        </a:p>
      </dgm:t>
    </dgm:pt>
    <dgm:pt modelId="{7953D9E2-3D82-4879-AE30-EF8732B375C0}" type="sibTrans" cxnId="{BCD7057D-64FB-4E14-B9D2-C004077B94F2}">
      <dgm:prSet/>
      <dgm:spPr/>
      <dgm:t>
        <a:bodyPr/>
        <a:lstStyle/>
        <a:p>
          <a:endParaRPr lang="en-US"/>
        </a:p>
      </dgm:t>
    </dgm:pt>
    <dgm:pt modelId="{833F7EB6-961D-4905-9A00-26EC4A13691F}" type="pres">
      <dgm:prSet presAssocID="{2C862DDF-E7DD-46DF-ACA8-BBE36000E5D6}" presName="outerComposite" presStyleCnt="0">
        <dgm:presLayoutVars>
          <dgm:chMax val="5"/>
          <dgm:dir/>
          <dgm:resizeHandles val="exact"/>
        </dgm:presLayoutVars>
      </dgm:prSet>
      <dgm:spPr/>
    </dgm:pt>
    <dgm:pt modelId="{FF638D38-F8F6-4B5B-AE58-D51B841BA280}" type="pres">
      <dgm:prSet presAssocID="{2C862DDF-E7DD-46DF-ACA8-BBE36000E5D6}" presName="dummyMaxCanvas" presStyleCnt="0">
        <dgm:presLayoutVars/>
      </dgm:prSet>
      <dgm:spPr/>
    </dgm:pt>
    <dgm:pt modelId="{BFD827C1-E2E5-4E21-B18C-BFFA0B914120}" type="pres">
      <dgm:prSet presAssocID="{2C862DDF-E7DD-46DF-ACA8-BBE36000E5D6}" presName="ThreeNodes_1" presStyleLbl="node1" presStyleIdx="0" presStyleCnt="3">
        <dgm:presLayoutVars>
          <dgm:bulletEnabled val="1"/>
        </dgm:presLayoutVars>
      </dgm:prSet>
      <dgm:spPr/>
    </dgm:pt>
    <dgm:pt modelId="{09C1068A-FF18-440C-A81D-5AB4C4A1A24A}" type="pres">
      <dgm:prSet presAssocID="{2C862DDF-E7DD-46DF-ACA8-BBE36000E5D6}" presName="ThreeNodes_2" presStyleLbl="node1" presStyleIdx="1" presStyleCnt="3">
        <dgm:presLayoutVars>
          <dgm:bulletEnabled val="1"/>
        </dgm:presLayoutVars>
      </dgm:prSet>
      <dgm:spPr/>
    </dgm:pt>
    <dgm:pt modelId="{F752338D-9A2F-4CD6-B52F-135FEC255C2D}" type="pres">
      <dgm:prSet presAssocID="{2C862DDF-E7DD-46DF-ACA8-BBE36000E5D6}" presName="ThreeNodes_3" presStyleLbl="node1" presStyleIdx="2" presStyleCnt="3">
        <dgm:presLayoutVars>
          <dgm:bulletEnabled val="1"/>
        </dgm:presLayoutVars>
      </dgm:prSet>
      <dgm:spPr/>
    </dgm:pt>
    <dgm:pt modelId="{F7961417-5850-4DB3-91C8-5FA3EE8E4AD8}" type="pres">
      <dgm:prSet presAssocID="{2C862DDF-E7DD-46DF-ACA8-BBE36000E5D6}" presName="ThreeConn_1-2" presStyleLbl="fgAccFollowNode1" presStyleIdx="0" presStyleCnt="2">
        <dgm:presLayoutVars>
          <dgm:bulletEnabled val="1"/>
        </dgm:presLayoutVars>
      </dgm:prSet>
      <dgm:spPr/>
    </dgm:pt>
    <dgm:pt modelId="{1257620D-58F7-4A47-B4F0-B9E49D474567}" type="pres">
      <dgm:prSet presAssocID="{2C862DDF-E7DD-46DF-ACA8-BBE36000E5D6}" presName="ThreeConn_2-3" presStyleLbl="fgAccFollowNode1" presStyleIdx="1" presStyleCnt="2">
        <dgm:presLayoutVars>
          <dgm:bulletEnabled val="1"/>
        </dgm:presLayoutVars>
      </dgm:prSet>
      <dgm:spPr/>
    </dgm:pt>
    <dgm:pt modelId="{BC4F1C1D-4CB8-40E9-93B6-EA4B88E859DE}" type="pres">
      <dgm:prSet presAssocID="{2C862DDF-E7DD-46DF-ACA8-BBE36000E5D6}" presName="ThreeNodes_1_text" presStyleLbl="node1" presStyleIdx="2" presStyleCnt="3">
        <dgm:presLayoutVars>
          <dgm:bulletEnabled val="1"/>
        </dgm:presLayoutVars>
      </dgm:prSet>
      <dgm:spPr/>
    </dgm:pt>
    <dgm:pt modelId="{ACD1C6B6-D82C-43E6-84C0-4AC53B056602}" type="pres">
      <dgm:prSet presAssocID="{2C862DDF-E7DD-46DF-ACA8-BBE36000E5D6}" presName="ThreeNodes_2_text" presStyleLbl="node1" presStyleIdx="2" presStyleCnt="3">
        <dgm:presLayoutVars>
          <dgm:bulletEnabled val="1"/>
        </dgm:presLayoutVars>
      </dgm:prSet>
      <dgm:spPr/>
    </dgm:pt>
    <dgm:pt modelId="{121E0E18-8AF7-48D3-8C64-BBD9B3BC085C}" type="pres">
      <dgm:prSet presAssocID="{2C862DDF-E7DD-46DF-ACA8-BBE36000E5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EB2B34-513A-4127-A773-1002EB3325AE}" type="presOf" srcId="{F2F3C1E7-31FF-4460-B145-0376C7D03CFB}" destId="{ACD1C6B6-D82C-43E6-84C0-4AC53B056602}" srcOrd="1" destOrd="0" presId="urn:microsoft.com/office/officeart/2005/8/layout/vProcess5"/>
    <dgm:cxn modelId="{B7AD4139-9781-434B-9311-54292550B4BE}" type="presOf" srcId="{0BC04F98-C9AB-4A0F-8E35-41D8FAAF1174}" destId="{F7961417-5850-4DB3-91C8-5FA3EE8E4AD8}" srcOrd="0" destOrd="0" presId="urn:microsoft.com/office/officeart/2005/8/layout/vProcess5"/>
    <dgm:cxn modelId="{3C62A43C-4FB6-49B5-A54A-36FB3F294E2D}" type="presOf" srcId="{912421F4-BAD3-45DF-B63D-DA0F3A5E58CF}" destId="{BFD827C1-E2E5-4E21-B18C-BFFA0B914120}" srcOrd="0" destOrd="0" presId="urn:microsoft.com/office/officeart/2005/8/layout/vProcess5"/>
    <dgm:cxn modelId="{6F988960-2867-4FD8-A961-FB5547229E55}" type="presOf" srcId="{2C862DDF-E7DD-46DF-ACA8-BBE36000E5D6}" destId="{833F7EB6-961D-4905-9A00-26EC4A13691F}" srcOrd="0" destOrd="0" presId="urn:microsoft.com/office/officeart/2005/8/layout/vProcess5"/>
    <dgm:cxn modelId="{9E994170-EC92-4801-B2E5-4818A84B7E13}" type="presOf" srcId="{72DB8535-9220-462C-9AB9-567F4EB2D326}" destId="{F752338D-9A2F-4CD6-B52F-135FEC255C2D}" srcOrd="0" destOrd="0" presId="urn:microsoft.com/office/officeart/2005/8/layout/vProcess5"/>
    <dgm:cxn modelId="{BCD7057D-64FB-4E14-B9D2-C004077B94F2}" srcId="{2C862DDF-E7DD-46DF-ACA8-BBE36000E5D6}" destId="{72DB8535-9220-462C-9AB9-567F4EB2D326}" srcOrd="2" destOrd="0" parTransId="{170BAFF3-D430-4D2B-BDE6-CBA499A01B50}" sibTransId="{7953D9E2-3D82-4879-AE30-EF8732B375C0}"/>
    <dgm:cxn modelId="{C915A687-0185-4625-8D36-1AC617C2FACD}" type="presOf" srcId="{912421F4-BAD3-45DF-B63D-DA0F3A5E58CF}" destId="{BC4F1C1D-4CB8-40E9-93B6-EA4B88E859DE}" srcOrd="1" destOrd="0" presId="urn:microsoft.com/office/officeart/2005/8/layout/vProcess5"/>
    <dgm:cxn modelId="{45BDA492-59E6-437C-86F1-A43823B91D9C}" type="presOf" srcId="{74EEADE1-E88D-4945-9EED-9CB054AE4CB4}" destId="{1257620D-58F7-4A47-B4F0-B9E49D474567}" srcOrd="0" destOrd="0" presId="urn:microsoft.com/office/officeart/2005/8/layout/vProcess5"/>
    <dgm:cxn modelId="{269DCF9B-986D-4886-9315-5AB331603889}" srcId="{2C862DDF-E7DD-46DF-ACA8-BBE36000E5D6}" destId="{F2F3C1E7-31FF-4460-B145-0376C7D03CFB}" srcOrd="1" destOrd="0" parTransId="{431E1642-1E84-4644-8A92-6C8C38CBBB61}" sibTransId="{74EEADE1-E88D-4945-9EED-9CB054AE4CB4}"/>
    <dgm:cxn modelId="{7B8B6AAE-43BC-434B-9DBA-4C8F68E01C71}" srcId="{2C862DDF-E7DD-46DF-ACA8-BBE36000E5D6}" destId="{912421F4-BAD3-45DF-B63D-DA0F3A5E58CF}" srcOrd="0" destOrd="0" parTransId="{A659BEE6-3CE3-4FAC-A5D0-0259D789E90A}" sibTransId="{0BC04F98-C9AB-4A0F-8E35-41D8FAAF1174}"/>
    <dgm:cxn modelId="{69AC78E2-1E6A-4A83-8B9E-EE770EF9449C}" type="presOf" srcId="{F2F3C1E7-31FF-4460-B145-0376C7D03CFB}" destId="{09C1068A-FF18-440C-A81D-5AB4C4A1A24A}" srcOrd="0" destOrd="0" presId="urn:microsoft.com/office/officeart/2005/8/layout/vProcess5"/>
    <dgm:cxn modelId="{59148BF1-92F9-49E7-86D3-38DAF42496C3}" type="presOf" srcId="{72DB8535-9220-462C-9AB9-567F4EB2D326}" destId="{121E0E18-8AF7-48D3-8C64-BBD9B3BC085C}" srcOrd="1" destOrd="0" presId="urn:microsoft.com/office/officeart/2005/8/layout/vProcess5"/>
    <dgm:cxn modelId="{8B8E1AC1-4074-42C2-8367-7EF0663BE8B1}" type="presParOf" srcId="{833F7EB6-961D-4905-9A00-26EC4A13691F}" destId="{FF638D38-F8F6-4B5B-AE58-D51B841BA280}" srcOrd="0" destOrd="0" presId="urn:microsoft.com/office/officeart/2005/8/layout/vProcess5"/>
    <dgm:cxn modelId="{6FB7375B-65C4-45F6-96DB-18C73B251AAE}" type="presParOf" srcId="{833F7EB6-961D-4905-9A00-26EC4A13691F}" destId="{BFD827C1-E2E5-4E21-B18C-BFFA0B914120}" srcOrd="1" destOrd="0" presId="urn:microsoft.com/office/officeart/2005/8/layout/vProcess5"/>
    <dgm:cxn modelId="{AD126787-F8F6-4E43-9DC0-E65CB01F0452}" type="presParOf" srcId="{833F7EB6-961D-4905-9A00-26EC4A13691F}" destId="{09C1068A-FF18-440C-A81D-5AB4C4A1A24A}" srcOrd="2" destOrd="0" presId="urn:microsoft.com/office/officeart/2005/8/layout/vProcess5"/>
    <dgm:cxn modelId="{47518CAB-9431-43E2-BD08-AA502D6D86FF}" type="presParOf" srcId="{833F7EB6-961D-4905-9A00-26EC4A13691F}" destId="{F752338D-9A2F-4CD6-B52F-135FEC255C2D}" srcOrd="3" destOrd="0" presId="urn:microsoft.com/office/officeart/2005/8/layout/vProcess5"/>
    <dgm:cxn modelId="{4BF53BB0-1929-4539-B30C-0EA4BEB01BFD}" type="presParOf" srcId="{833F7EB6-961D-4905-9A00-26EC4A13691F}" destId="{F7961417-5850-4DB3-91C8-5FA3EE8E4AD8}" srcOrd="4" destOrd="0" presId="urn:microsoft.com/office/officeart/2005/8/layout/vProcess5"/>
    <dgm:cxn modelId="{F80A119C-1BB4-4FB8-B5B6-2B14331F8D4B}" type="presParOf" srcId="{833F7EB6-961D-4905-9A00-26EC4A13691F}" destId="{1257620D-58F7-4A47-B4F0-B9E49D474567}" srcOrd="5" destOrd="0" presId="urn:microsoft.com/office/officeart/2005/8/layout/vProcess5"/>
    <dgm:cxn modelId="{91D29A71-A543-4E99-99D9-E6F04BF8B7A1}" type="presParOf" srcId="{833F7EB6-961D-4905-9A00-26EC4A13691F}" destId="{BC4F1C1D-4CB8-40E9-93B6-EA4B88E859DE}" srcOrd="6" destOrd="0" presId="urn:microsoft.com/office/officeart/2005/8/layout/vProcess5"/>
    <dgm:cxn modelId="{A2B904C4-7BE0-4E0A-93E2-D2F772B17CE0}" type="presParOf" srcId="{833F7EB6-961D-4905-9A00-26EC4A13691F}" destId="{ACD1C6B6-D82C-43E6-84C0-4AC53B056602}" srcOrd="7" destOrd="0" presId="urn:microsoft.com/office/officeart/2005/8/layout/vProcess5"/>
    <dgm:cxn modelId="{99040DB1-65C6-47A4-A3EF-DB878B5144F8}" type="presParOf" srcId="{833F7EB6-961D-4905-9A00-26EC4A13691F}" destId="{121E0E18-8AF7-48D3-8C64-BBD9B3BC08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AF106-E5B8-419D-AD65-2867629685B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7D832B-BF86-45CB-B946-6EA040D9761C}">
      <dgm:prSet/>
      <dgm:spPr/>
      <dgm:t>
        <a:bodyPr/>
        <a:lstStyle/>
        <a:p>
          <a:r>
            <a:rPr lang="en-US" dirty="0"/>
            <a:t>This ML task falls under Binary Classification</a:t>
          </a:r>
        </a:p>
      </dgm:t>
    </dgm:pt>
    <dgm:pt modelId="{92C97DED-C59B-4AF0-9349-0B3D8D8FC82D}" type="parTrans" cxnId="{35BF8B91-F0CF-4581-BF72-29B04AE33945}">
      <dgm:prSet/>
      <dgm:spPr/>
      <dgm:t>
        <a:bodyPr/>
        <a:lstStyle/>
        <a:p>
          <a:endParaRPr lang="en-US"/>
        </a:p>
      </dgm:t>
    </dgm:pt>
    <dgm:pt modelId="{B9EBA336-808E-4450-81FB-549C3AB6AE12}" type="sibTrans" cxnId="{35BF8B91-F0CF-4581-BF72-29B04AE3394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1214880-900F-4B93-82D5-48B7CF67CE02}">
      <dgm:prSet/>
      <dgm:spPr/>
      <dgm:t>
        <a:bodyPr/>
        <a:lstStyle/>
        <a:p>
          <a:r>
            <a:rPr lang="en-US" dirty="0"/>
            <a:t>Our targeted status was 1 for cancelled and 0 for not cancelled </a:t>
          </a:r>
        </a:p>
      </dgm:t>
    </dgm:pt>
    <dgm:pt modelId="{83E35E82-EF70-4ACA-B975-A057D75DAB4A}" type="parTrans" cxnId="{AD69BC8C-86B0-40FD-A219-3959E6512BE5}">
      <dgm:prSet/>
      <dgm:spPr/>
      <dgm:t>
        <a:bodyPr/>
        <a:lstStyle/>
        <a:p>
          <a:endParaRPr lang="en-US"/>
        </a:p>
      </dgm:t>
    </dgm:pt>
    <dgm:pt modelId="{C7B87FCD-B9B0-4F9C-9224-5FCB707F90D9}" type="sibTrans" cxnId="{AD69BC8C-86B0-40FD-A219-3959E6512BE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8158AFE-CED0-4842-BD7F-BFF9DAD2CB8A}">
      <dgm:prSet/>
      <dgm:spPr/>
      <dgm:t>
        <a:bodyPr/>
        <a:lstStyle/>
        <a:p>
          <a:pPr rtl="0"/>
          <a:r>
            <a:rPr lang="en-US" dirty="0"/>
            <a:t>We did  Binary Classification because there are only 2 answers to work </a:t>
          </a:r>
          <a:r>
            <a:rPr lang="en-US" dirty="0">
              <a:latin typeface="Aptos Display" panose="02110004020202020204"/>
            </a:rPr>
            <a:t>with, canceled or not.</a:t>
          </a:r>
          <a:endParaRPr lang="en-US" dirty="0"/>
        </a:p>
      </dgm:t>
    </dgm:pt>
    <dgm:pt modelId="{B1F230B2-498B-423B-B741-FF7D4ED7D24E}" type="parTrans" cxnId="{4C4AC2B9-A629-4E01-8DFD-76C87BF71D09}">
      <dgm:prSet/>
      <dgm:spPr/>
      <dgm:t>
        <a:bodyPr/>
        <a:lstStyle/>
        <a:p>
          <a:endParaRPr lang="en-US"/>
        </a:p>
      </dgm:t>
    </dgm:pt>
    <dgm:pt modelId="{53A14443-05E2-4485-9B73-B47D04840D5A}" type="sibTrans" cxnId="{4C4AC2B9-A629-4E01-8DFD-76C87BF71D0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B5D2582-AFDA-40B0-96D9-885F4A6F8D6E}" type="pres">
      <dgm:prSet presAssocID="{827AF106-E5B8-419D-AD65-2867629685BD}" presName="Name0" presStyleCnt="0">
        <dgm:presLayoutVars>
          <dgm:animLvl val="lvl"/>
          <dgm:resizeHandles val="exact"/>
        </dgm:presLayoutVars>
      </dgm:prSet>
      <dgm:spPr/>
    </dgm:pt>
    <dgm:pt modelId="{C6752622-CE36-4BEA-80AC-51D174F2FCC5}" type="pres">
      <dgm:prSet presAssocID="{777D832B-BF86-45CB-B946-6EA040D9761C}" presName="compositeNode" presStyleCnt="0">
        <dgm:presLayoutVars>
          <dgm:bulletEnabled val="1"/>
        </dgm:presLayoutVars>
      </dgm:prSet>
      <dgm:spPr/>
    </dgm:pt>
    <dgm:pt modelId="{89252355-E6A4-44DA-8F51-AA17F6BE5F43}" type="pres">
      <dgm:prSet presAssocID="{777D832B-BF86-45CB-B946-6EA040D9761C}" presName="bgRect" presStyleLbl="alignNode1" presStyleIdx="0" presStyleCnt="3"/>
      <dgm:spPr/>
    </dgm:pt>
    <dgm:pt modelId="{D66A72D7-FDE9-41B5-8313-EC2348FDAFE5}" type="pres">
      <dgm:prSet presAssocID="{B9EBA336-808E-4450-81FB-549C3AB6AE1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FE7286B-321B-4690-A341-93016638C7EC}" type="pres">
      <dgm:prSet presAssocID="{777D832B-BF86-45CB-B946-6EA040D9761C}" presName="nodeRect" presStyleLbl="alignNode1" presStyleIdx="0" presStyleCnt="3">
        <dgm:presLayoutVars>
          <dgm:bulletEnabled val="1"/>
        </dgm:presLayoutVars>
      </dgm:prSet>
      <dgm:spPr/>
    </dgm:pt>
    <dgm:pt modelId="{390DF70E-BC2F-4BEE-BBF3-B6FE7FACBEC0}" type="pres">
      <dgm:prSet presAssocID="{B9EBA336-808E-4450-81FB-549C3AB6AE12}" presName="sibTrans" presStyleCnt="0"/>
      <dgm:spPr/>
    </dgm:pt>
    <dgm:pt modelId="{9F527AB1-60F7-40F3-8D30-2A126C8F5FC0}" type="pres">
      <dgm:prSet presAssocID="{41214880-900F-4B93-82D5-48B7CF67CE02}" presName="compositeNode" presStyleCnt="0">
        <dgm:presLayoutVars>
          <dgm:bulletEnabled val="1"/>
        </dgm:presLayoutVars>
      </dgm:prSet>
      <dgm:spPr/>
    </dgm:pt>
    <dgm:pt modelId="{53AAA0BD-E9F7-436D-AE71-00352586A4A3}" type="pres">
      <dgm:prSet presAssocID="{41214880-900F-4B93-82D5-48B7CF67CE02}" presName="bgRect" presStyleLbl="alignNode1" presStyleIdx="1" presStyleCnt="3"/>
      <dgm:spPr/>
    </dgm:pt>
    <dgm:pt modelId="{B844C181-742D-41A6-895C-FC5E01D8DDB7}" type="pres">
      <dgm:prSet presAssocID="{C7B87FCD-B9B0-4F9C-9224-5FCB707F90D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76002B-DE99-4715-BA02-BD7FBD661F3F}" type="pres">
      <dgm:prSet presAssocID="{41214880-900F-4B93-82D5-48B7CF67CE02}" presName="nodeRect" presStyleLbl="alignNode1" presStyleIdx="1" presStyleCnt="3">
        <dgm:presLayoutVars>
          <dgm:bulletEnabled val="1"/>
        </dgm:presLayoutVars>
      </dgm:prSet>
      <dgm:spPr/>
    </dgm:pt>
    <dgm:pt modelId="{84E9D065-5937-4458-A2B7-CEF1C4012773}" type="pres">
      <dgm:prSet presAssocID="{C7B87FCD-B9B0-4F9C-9224-5FCB707F90D9}" presName="sibTrans" presStyleCnt="0"/>
      <dgm:spPr/>
    </dgm:pt>
    <dgm:pt modelId="{9D9A1746-7B15-4253-A6F0-C6E4C1E8BC38}" type="pres">
      <dgm:prSet presAssocID="{E8158AFE-CED0-4842-BD7F-BFF9DAD2CB8A}" presName="compositeNode" presStyleCnt="0">
        <dgm:presLayoutVars>
          <dgm:bulletEnabled val="1"/>
        </dgm:presLayoutVars>
      </dgm:prSet>
      <dgm:spPr/>
    </dgm:pt>
    <dgm:pt modelId="{760849C4-D684-4BE8-A5CD-D13A6119BCF8}" type="pres">
      <dgm:prSet presAssocID="{E8158AFE-CED0-4842-BD7F-BFF9DAD2CB8A}" presName="bgRect" presStyleLbl="alignNode1" presStyleIdx="2" presStyleCnt="3"/>
      <dgm:spPr/>
    </dgm:pt>
    <dgm:pt modelId="{D656B747-5C74-48ED-92F6-8DAB52F07EE7}" type="pres">
      <dgm:prSet presAssocID="{53A14443-05E2-4485-9B73-B47D04840D5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F6004E3-9689-40D1-97D0-F57DA0A37DCA}" type="pres">
      <dgm:prSet presAssocID="{E8158AFE-CED0-4842-BD7F-BFF9DAD2CB8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D48E21F-4A2D-4922-A011-A8ADAD9E3D96}" type="presOf" srcId="{53A14443-05E2-4485-9B73-B47D04840D5A}" destId="{D656B747-5C74-48ED-92F6-8DAB52F07EE7}" srcOrd="0" destOrd="0" presId="urn:microsoft.com/office/officeart/2016/7/layout/LinearBlockProcessNumbered"/>
    <dgm:cxn modelId="{2EEAE234-0502-47E0-8029-193D042B20C5}" type="presOf" srcId="{41214880-900F-4B93-82D5-48B7CF67CE02}" destId="{53AAA0BD-E9F7-436D-AE71-00352586A4A3}" srcOrd="0" destOrd="0" presId="urn:microsoft.com/office/officeart/2016/7/layout/LinearBlockProcessNumbered"/>
    <dgm:cxn modelId="{7B0FD466-ED80-458C-9B69-26191672F732}" type="presOf" srcId="{C7B87FCD-B9B0-4F9C-9224-5FCB707F90D9}" destId="{B844C181-742D-41A6-895C-FC5E01D8DDB7}" srcOrd="0" destOrd="0" presId="urn:microsoft.com/office/officeart/2016/7/layout/LinearBlockProcessNumbered"/>
    <dgm:cxn modelId="{2E36296D-3A1F-444B-AE4C-33199615F4FB}" type="presOf" srcId="{41214880-900F-4B93-82D5-48B7CF67CE02}" destId="{BC76002B-DE99-4715-BA02-BD7FBD661F3F}" srcOrd="1" destOrd="0" presId="urn:microsoft.com/office/officeart/2016/7/layout/LinearBlockProcessNumbered"/>
    <dgm:cxn modelId="{1CE37070-8D68-44E6-A28D-991D50E2B7FE}" type="presOf" srcId="{777D832B-BF86-45CB-B946-6EA040D9761C}" destId="{89252355-E6A4-44DA-8F51-AA17F6BE5F43}" srcOrd="0" destOrd="0" presId="urn:microsoft.com/office/officeart/2016/7/layout/LinearBlockProcessNumbered"/>
    <dgm:cxn modelId="{AA6CA088-E8B0-420D-B3C8-686AAB5CE580}" type="presOf" srcId="{E8158AFE-CED0-4842-BD7F-BFF9DAD2CB8A}" destId="{9F6004E3-9689-40D1-97D0-F57DA0A37DCA}" srcOrd="1" destOrd="0" presId="urn:microsoft.com/office/officeart/2016/7/layout/LinearBlockProcessNumbered"/>
    <dgm:cxn modelId="{AD69BC8C-86B0-40FD-A219-3959E6512BE5}" srcId="{827AF106-E5B8-419D-AD65-2867629685BD}" destId="{41214880-900F-4B93-82D5-48B7CF67CE02}" srcOrd="1" destOrd="0" parTransId="{83E35E82-EF70-4ACA-B975-A057D75DAB4A}" sibTransId="{C7B87FCD-B9B0-4F9C-9224-5FCB707F90D9}"/>
    <dgm:cxn modelId="{35BF8B91-F0CF-4581-BF72-29B04AE33945}" srcId="{827AF106-E5B8-419D-AD65-2867629685BD}" destId="{777D832B-BF86-45CB-B946-6EA040D9761C}" srcOrd="0" destOrd="0" parTransId="{92C97DED-C59B-4AF0-9349-0B3D8D8FC82D}" sibTransId="{B9EBA336-808E-4450-81FB-549C3AB6AE12}"/>
    <dgm:cxn modelId="{DEF707AB-F191-467A-81E5-0C2B3FD27563}" type="presOf" srcId="{777D832B-BF86-45CB-B946-6EA040D9761C}" destId="{3FE7286B-321B-4690-A341-93016638C7EC}" srcOrd="1" destOrd="0" presId="urn:microsoft.com/office/officeart/2016/7/layout/LinearBlockProcessNumbered"/>
    <dgm:cxn modelId="{4C4AC2B9-A629-4E01-8DFD-76C87BF71D09}" srcId="{827AF106-E5B8-419D-AD65-2867629685BD}" destId="{E8158AFE-CED0-4842-BD7F-BFF9DAD2CB8A}" srcOrd="2" destOrd="0" parTransId="{B1F230B2-498B-423B-B741-FF7D4ED7D24E}" sibTransId="{53A14443-05E2-4485-9B73-B47D04840D5A}"/>
    <dgm:cxn modelId="{8A1DDCDF-31D3-407D-99B0-F4625396EA42}" type="presOf" srcId="{827AF106-E5B8-419D-AD65-2867629685BD}" destId="{7B5D2582-AFDA-40B0-96D9-885F4A6F8D6E}" srcOrd="0" destOrd="0" presId="urn:microsoft.com/office/officeart/2016/7/layout/LinearBlockProcessNumbered"/>
    <dgm:cxn modelId="{D00C12EB-9A16-47D8-A2BA-7B1D17620351}" type="presOf" srcId="{B9EBA336-808E-4450-81FB-549C3AB6AE12}" destId="{D66A72D7-FDE9-41B5-8313-EC2348FDAFE5}" srcOrd="0" destOrd="0" presId="urn:microsoft.com/office/officeart/2016/7/layout/LinearBlockProcessNumbered"/>
    <dgm:cxn modelId="{D0EC22EE-89DF-4517-A4DF-4779AEC2E88B}" type="presOf" srcId="{E8158AFE-CED0-4842-BD7F-BFF9DAD2CB8A}" destId="{760849C4-D684-4BE8-A5CD-D13A6119BCF8}" srcOrd="0" destOrd="0" presId="urn:microsoft.com/office/officeart/2016/7/layout/LinearBlockProcessNumbered"/>
    <dgm:cxn modelId="{10FDE351-378A-42CD-AFD5-34F4E74D86CB}" type="presParOf" srcId="{7B5D2582-AFDA-40B0-96D9-885F4A6F8D6E}" destId="{C6752622-CE36-4BEA-80AC-51D174F2FCC5}" srcOrd="0" destOrd="0" presId="urn:microsoft.com/office/officeart/2016/7/layout/LinearBlockProcessNumbered"/>
    <dgm:cxn modelId="{F9938D23-8545-47DA-B412-948B8E095018}" type="presParOf" srcId="{C6752622-CE36-4BEA-80AC-51D174F2FCC5}" destId="{89252355-E6A4-44DA-8F51-AA17F6BE5F43}" srcOrd="0" destOrd="0" presId="urn:microsoft.com/office/officeart/2016/7/layout/LinearBlockProcessNumbered"/>
    <dgm:cxn modelId="{2E07FF35-F9A1-40E1-8ABF-5738317DCCC3}" type="presParOf" srcId="{C6752622-CE36-4BEA-80AC-51D174F2FCC5}" destId="{D66A72D7-FDE9-41B5-8313-EC2348FDAFE5}" srcOrd="1" destOrd="0" presId="urn:microsoft.com/office/officeart/2016/7/layout/LinearBlockProcessNumbered"/>
    <dgm:cxn modelId="{49EAE315-4DC9-47B5-9104-1A7CB7B316B1}" type="presParOf" srcId="{C6752622-CE36-4BEA-80AC-51D174F2FCC5}" destId="{3FE7286B-321B-4690-A341-93016638C7EC}" srcOrd="2" destOrd="0" presId="urn:microsoft.com/office/officeart/2016/7/layout/LinearBlockProcessNumbered"/>
    <dgm:cxn modelId="{0BAC6D11-E7EE-4154-8D27-2C707134B62C}" type="presParOf" srcId="{7B5D2582-AFDA-40B0-96D9-885F4A6F8D6E}" destId="{390DF70E-BC2F-4BEE-BBF3-B6FE7FACBEC0}" srcOrd="1" destOrd="0" presId="urn:microsoft.com/office/officeart/2016/7/layout/LinearBlockProcessNumbered"/>
    <dgm:cxn modelId="{29520194-B79D-497E-B742-0B2533AE863C}" type="presParOf" srcId="{7B5D2582-AFDA-40B0-96D9-885F4A6F8D6E}" destId="{9F527AB1-60F7-40F3-8D30-2A126C8F5FC0}" srcOrd="2" destOrd="0" presId="urn:microsoft.com/office/officeart/2016/7/layout/LinearBlockProcessNumbered"/>
    <dgm:cxn modelId="{5AB42D67-D207-44ED-BDE3-88CF94053949}" type="presParOf" srcId="{9F527AB1-60F7-40F3-8D30-2A126C8F5FC0}" destId="{53AAA0BD-E9F7-436D-AE71-00352586A4A3}" srcOrd="0" destOrd="0" presId="urn:microsoft.com/office/officeart/2016/7/layout/LinearBlockProcessNumbered"/>
    <dgm:cxn modelId="{7FD340DD-1E1B-4DB4-BA76-1F194E8CCC81}" type="presParOf" srcId="{9F527AB1-60F7-40F3-8D30-2A126C8F5FC0}" destId="{B844C181-742D-41A6-895C-FC5E01D8DDB7}" srcOrd="1" destOrd="0" presId="urn:microsoft.com/office/officeart/2016/7/layout/LinearBlockProcessNumbered"/>
    <dgm:cxn modelId="{E82D68A1-2F0E-4258-9DCD-A0DE0A33D8D1}" type="presParOf" srcId="{9F527AB1-60F7-40F3-8D30-2A126C8F5FC0}" destId="{BC76002B-DE99-4715-BA02-BD7FBD661F3F}" srcOrd="2" destOrd="0" presId="urn:microsoft.com/office/officeart/2016/7/layout/LinearBlockProcessNumbered"/>
    <dgm:cxn modelId="{84ED6084-5873-463F-91A2-F3B0DEFFBC14}" type="presParOf" srcId="{7B5D2582-AFDA-40B0-96D9-885F4A6F8D6E}" destId="{84E9D065-5937-4458-A2B7-CEF1C4012773}" srcOrd="3" destOrd="0" presId="urn:microsoft.com/office/officeart/2016/7/layout/LinearBlockProcessNumbered"/>
    <dgm:cxn modelId="{87CD8AA9-0419-419C-BD3C-E154446A1A88}" type="presParOf" srcId="{7B5D2582-AFDA-40B0-96D9-885F4A6F8D6E}" destId="{9D9A1746-7B15-4253-A6F0-C6E4C1E8BC38}" srcOrd="4" destOrd="0" presId="urn:microsoft.com/office/officeart/2016/7/layout/LinearBlockProcessNumbered"/>
    <dgm:cxn modelId="{163CF762-085D-43B2-BB69-25FB8BFD15A0}" type="presParOf" srcId="{9D9A1746-7B15-4253-A6F0-C6E4C1E8BC38}" destId="{760849C4-D684-4BE8-A5CD-D13A6119BCF8}" srcOrd="0" destOrd="0" presId="urn:microsoft.com/office/officeart/2016/7/layout/LinearBlockProcessNumbered"/>
    <dgm:cxn modelId="{7AC2FDBA-2F96-443A-8773-CED61A4534F9}" type="presParOf" srcId="{9D9A1746-7B15-4253-A6F0-C6E4C1E8BC38}" destId="{D656B747-5C74-48ED-92F6-8DAB52F07EE7}" srcOrd="1" destOrd="0" presId="urn:microsoft.com/office/officeart/2016/7/layout/LinearBlockProcessNumbered"/>
    <dgm:cxn modelId="{2A6BD471-839E-46DA-A747-9C2C4D0DB7EA}" type="presParOf" srcId="{9D9A1746-7B15-4253-A6F0-C6E4C1E8BC38}" destId="{9F6004E3-9689-40D1-97D0-F57DA0A37DC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4D342-8AE2-4F5F-A2FA-D7F5B74EC18E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26B0884-6F22-4F76-B0A2-C0B74699913C}">
      <dgm:prSet/>
      <dgm:spPr/>
      <dgm:t>
        <a:bodyPr/>
        <a:lstStyle/>
        <a:p>
          <a:r>
            <a:rPr lang="en-US"/>
            <a:t>Library: Scikit-learn</a:t>
          </a:r>
        </a:p>
      </dgm:t>
    </dgm:pt>
    <dgm:pt modelId="{655E358E-5986-4B8B-829C-9E74D51AC1EB}" type="parTrans" cxnId="{76A394BB-8F10-46E4-8D42-E1C07F11DA0E}">
      <dgm:prSet/>
      <dgm:spPr/>
      <dgm:t>
        <a:bodyPr/>
        <a:lstStyle/>
        <a:p>
          <a:endParaRPr lang="en-US"/>
        </a:p>
      </dgm:t>
    </dgm:pt>
    <dgm:pt modelId="{D5BD987C-4A9D-4C9E-BE49-85D1D614D414}" type="sibTrans" cxnId="{76A394BB-8F10-46E4-8D42-E1C07F11DA0E}">
      <dgm:prSet/>
      <dgm:spPr/>
      <dgm:t>
        <a:bodyPr/>
        <a:lstStyle/>
        <a:p>
          <a:endParaRPr lang="en-US"/>
        </a:p>
      </dgm:t>
    </dgm:pt>
    <dgm:pt modelId="{D7337A45-F73B-4B1A-BED2-710A321484D8}">
      <dgm:prSet/>
      <dgm:spPr/>
      <dgm:t>
        <a:bodyPr/>
        <a:lstStyle/>
        <a:p>
          <a:r>
            <a:rPr lang="en-US"/>
            <a:t>Parameters: n_estimators=100</a:t>
          </a:r>
        </a:p>
      </dgm:t>
    </dgm:pt>
    <dgm:pt modelId="{129107F9-CD1C-43F8-8320-CD80A9B8804F}" type="parTrans" cxnId="{0A626130-409F-43B5-8406-C35D643A5CC5}">
      <dgm:prSet/>
      <dgm:spPr/>
      <dgm:t>
        <a:bodyPr/>
        <a:lstStyle/>
        <a:p>
          <a:endParaRPr lang="en-US"/>
        </a:p>
      </dgm:t>
    </dgm:pt>
    <dgm:pt modelId="{2BD59AFC-1342-4CEF-9F6F-6DBA5826FD96}" type="sibTrans" cxnId="{0A626130-409F-43B5-8406-C35D643A5CC5}">
      <dgm:prSet/>
      <dgm:spPr/>
      <dgm:t>
        <a:bodyPr/>
        <a:lstStyle/>
        <a:p>
          <a:endParaRPr lang="en-US"/>
        </a:p>
      </dgm:t>
    </dgm:pt>
    <dgm:pt modelId="{A2D45995-A28A-49BF-BB21-ECD43C18DEB5}">
      <dgm:prSet/>
      <dgm:spPr/>
      <dgm:t>
        <a:bodyPr/>
        <a:lstStyle/>
        <a:p>
          <a:r>
            <a:rPr lang="en-US"/>
            <a:t>Evaluation:</a:t>
          </a:r>
        </a:p>
      </dgm:t>
    </dgm:pt>
    <dgm:pt modelId="{12955679-EB9E-41D5-A21A-CC5589CE18D9}" type="parTrans" cxnId="{6115E92A-6ACB-483A-AA54-BDF0A497493D}">
      <dgm:prSet/>
      <dgm:spPr/>
      <dgm:t>
        <a:bodyPr/>
        <a:lstStyle/>
        <a:p>
          <a:endParaRPr lang="en-US"/>
        </a:p>
      </dgm:t>
    </dgm:pt>
    <dgm:pt modelId="{D5F6CD5B-EC95-4B43-8AFA-921E38E6A15D}" type="sibTrans" cxnId="{6115E92A-6ACB-483A-AA54-BDF0A497493D}">
      <dgm:prSet/>
      <dgm:spPr/>
      <dgm:t>
        <a:bodyPr/>
        <a:lstStyle/>
        <a:p>
          <a:endParaRPr lang="en-US"/>
        </a:p>
      </dgm:t>
    </dgm:pt>
    <dgm:pt modelId="{3D1769AD-2CEE-42C8-9DB0-02F9C0428FCA}">
      <dgm:prSet/>
      <dgm:spPr/>
      <dgm:t>
        <a:bodyPr/>
        <a:lstStyle/>
        <a:p>
          <a:r>
            <a:rPr lang="en-US"/>
            <a:t>Accuracy: 68%</a:t>
          </a:r>
        </a:p>
      </dgm:t>
    </dgm:pt>
    <dgm:pt modelId="{555AF8D0-50AA-4BEE-9E07-AF36DF5C8F56}" type="parTrans" cxnId="{06C6FEDD-D6D9-4AB0-9EDF-43146D78DE23}">
      <dgm:prSet/>
      <dgm:spPr/>
      <dgm:t>
        <a:bodyPr/>
        <a:lstStyle/>
        <a:p>
          <a:endParaRPr lang="en-US"/>
        </a:p>
      </dgm:t>
    </dgm:pt>
    <dgm:pt modelId="{FCCB23B3-1450-44ED-BA16-5E6A098BC09A}" type="sibTrans" cxnId="{06C6FEDD-D6D9-4AB0-9EDF-43146D78DE23}">
      <dgm:prSet/>
      <dgm:spPr/>
      <dgm:t>
        <a:bodyPr/>
        <a:lstStyle/>
        <a:p>
          <a:endParaRPr lang="en-US"/>
        </a:p>
      </dgm:t>
    </dgm:pt>
    <dgm:pt modelId="{96D90819-D1B4-4D84-9627-A034665B6146}">
      <dgm:prSet/>
      <dgm:spPr/>
      <dgm:t>
        <a:bodyPr/>
        <a:lstStyle/>
        <a:p>
          <a:r>
            <a:rPr lang="en-US" dirty="0"/>
            <a:t>AUROC: 0.62</a:t>
          </a:r>
        </a:p>
      </dgm:t>
    </dgm:pt>
    <dgm:pt modelId="{C16C3E11-1A2F-4050-8A66-2C43F31CF81C}" type="parTrans" cxnId="{3496A0CA-7063-4F8A-8209-5639A8137F5B}">
      <dgm:prSet/>
      <dgm:spPr/>
      <dgm:t>
        <a:bodyPr/>
        <a:lstStyle/>
        <a:p>
          <a:endParaRPr lang="en-US"/>
        </a:p>
      </dgm:t>
    </dgm:pt>
    <dgm:pt modelId="{5FACC2AE-B8FE-4226-BF98-0D592DB2360F}" type="sibTrans" cxnId="{3496A0CA-7063-4F8A-8209-5639A8137F5B}">
      <dgm:prSet/>
      <dgm:spPr/>
      <dgm:t>
        <a:bodyPr/>
        <a:lstStyle/>
        <a:p>
          <a:endParaRPr lang="en-US"/>
        </a:p>
      </dgm:t>
    </dgm:pt>
    <dgm:pt modelId="{CFB62A81-24C4-48DA-A773-4498D6E35B1E}">
      <dgm:prSet/>
      <dgm:spPr/>
      <dgm:t>
        <a:bodyPr/>
        <a:lstStyle/>
        <a:p>
          <a:r>
            <a:rPr lang="en-US"/>
            <a:t>Cross-Validation (5-Fold):</a:t>
          </a:r>
        </a:p>
      </dgm:t>
    </dgm:pt>
    <dgm:pt modelId="{FD3850E0-AFED-4704-8793-95C09332C45C}" type="parTrans" cxnId="{A0BE5D66-6604-498E-87BD-9A360FE6AE71}">
      <dgm:prSet/>
      <dgm:spPr/>
      <dgm:t>
        <a:bodyPr/>
        <a:lstStyle/>
        <a:p>
          <a:endParaRPr lang="en-US"/>
        </a:p>
      </dgm:t>
    </dgm:pt>
    <dgm:pt modelId="{3DCF2475-564A-4EF3-BA9E-506E204CA8D9}" type="sibTrans" cxnId="{A0BE5D66-6604-498E-87BD-9A360FE6AE71}">
      <dgm:prSet/>
      <dgm:spPr/>
      <dgm:t>
        <a:bodyPr/>
        <a:lstStyle/>
        <a:p>
          <a:endParaRPr lang="en-US"/>
        </a:p>
      </dgm:t>
    </dgm:pt>
    <dgm:pt modelId="{24C45E5D-BC9E-4363-87A9-FFB66FB755B0}">
      <dgm:prSet/>
      <dgm:spPr/>
      <dgm:t>
        <a:bodyPr/>
        <a:lstStyle/>
        <a:p>
          <a:r>
            <a:rPr lang="en-US"/>
            <a:t>Mean Accuracy: 65.2%,</a:t>
          </a:r>
        </a:p>
      </dgm:t>
    </dgm:pt>
    <dgm:pt modelId="{79D321F2-4465-4B29-A416-A38FA25A1FD4}" type="parTrans" cxnId="{D91E7950-5F33-4ED4-B2CD-4C658B494757}">
      <dgm:prSet/>
      <dgm:spPr/>
      <dgm:t>
        <a:bodyPr/>
        <a:lstStyle/>
        <a:p>
          <a:endParaRPr lang="en-US"/>
        </a:p>
      </dgm:t>
    </dgm:pt>
    <dgm:pt modelId="{AEBE5D9B-868E-4CD7-8E2A-161934C06BD0}" type="sibTrans" cxnId="{D91E7950-5F33-4ED4-B2CD-4C658B494757}">
      <dgm:prSet/>
      <dgm:spPr/>
      <dgm:t>
        <a:bodyPr/>
        <a:lstStyle/>
        <a:p>
          <a:endParaRPr lang="en-US"/>
        </a:p>
      </dgm:t>
    </dgm:pt>
    <dgm:pt modelId="{DD2B9688-5466-487D-9891-D4860653D975}">
      <dgm:prSet/>
      <dgm:spPr/>
      <dgm:t>
        <a:bodyPr/>
        <a:lstStyle/>
        <a:p>
          <a:r>
            <a:rPr lang="en-US" dirty="0"/>
            <a:t>Mean AUC: 0.534</a:t>
          </a:r>
        </a:p>
      </dgm:t>
    </dgm:pt>
    <dgm:pt modelId="{04CB6FD2-950F-4832-80B4-0E831FB5CAF5}" type="parTrans" cxnId="{57127E0B-4FD2-4902-B33B-2AC36E1F6440}">
      <dgm:prSet/>
      <dgm:spPr/>
      <dgm:t>
        <a:bodyPr/>
        <a:lstStyle/>
        <a:p>
          <a:endParaRPr lang="en-US"/>
        </a:p>
      </dgm:t>
    </dgm:pt>
    <dgm:pt modelId="{4A4CB8B2-7BE5-4309-824A-C7ABC74000CF}" type="sibTrans" cxnId="{57127E0B-4FD2-4902-B33B-2AC36E1F6440}">
      <dgm:prSet/>
      <dgm:spPr/>
      <dgm:t>
        <a:bodyPr/>
        <a:lstStyle/>
        <a:p>
          <a:endParaRPr lang="en-US"/>
        </a:p>
      </dgm:t>
    </dgm:pt>
    <dgm:pt modelId="{664CEB25-E87E-4227-94A8-3722DA75A6E3}" type="pres">
      <dgm:prSet presAssocID="{1044D342-8AE2-4F5F-A2FA-D7F5B74EC18E}" presName="linear" presStyleCnt="0">
        <dgm:presLayoutVars>
          <dgm:dir/>
          <dgm:animLvl val="lvl"/>
          <dgm:resizeHandles val="exact"/>
        </dgm:presLayoutVars>
      </dgm:prSet>
      <dgm:spPr/>
    </dgm:pt>
    <dgm:pt modelId="{DCCC7D2B-6C2C-403C-91A2-3465F0FBB13B}" type="pres">
      <dgm:prSet presAssocID="{F26B0884-6F22-4F76-B0A2-C0B74699913C}" presName="parentLin" presStyleCnt="0"/>
      <dgm:spPr/>
    </dgm:pt>
    <dgm:pt modelId="{B3835BC8-DA46-47F2-86E6-53281A0239DB}" type="pres">
      <dgm:prSet presAssocID="{F26B0884-6F22-4F76-B0A2-C0B74699913C}" presName="parentLeftMargin" presStyleLbl="node1" presStyleIdx="0" presStyleCnt="4"/>
      <dgm:spPr/>
    </dgm:pt>
    <dgm:pt modelId="{77A29046-6116-40E3-AB87-ED0935D351E7}" type="pres">
      <dgm:prSet presAssocID="{F26B0884-6F22-4F76-B0A2-C0B7469991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A0C0B7-644C-4896-8823-0C2B55C73FB0}" type="pres">
      <dgm:prSet presAssocID="{F26B0884-6F22-4F76-B0A2-C0B74699913C}" presName="negativeSpace" presStyleCnt="0"/>
      <dgm:spPr/>
    </dgm:pt>
    <dgm:pt modelId="{1DFE4FC1-2570-4DFB-AB04-A505A3E13773}" type="pres">
      <dgm:prSet presAssocID="{F26B0884-6F22-4F76-B0A2-C0B74699913C}" presName="childText" presStyleLbl="conFgAcc1" presStyleIdx="0" presStyleCnt="4">
        <dgm:presLayoutVars>
          <dgm:bulletEnabled val="1"/>
        </dgm:presLayoutVars>
      </dgm:prSet>
      <dgm:spPr/>
    </dgm:pt>
    <dgm:pt modelId="{99A67C57-D347-47CB-9601-C4FCDE2441AF}" type="pres">
      <dgm:prSet presAssocID="{D5BD987C-4A9D-4C9E-BE49-85D1D614D414}" presName="spaceBetweenRectangles" presStyleCnt="0"/>
      <dgm:spPr/>
    </dgm:pt>
    <dgm:pt modelId="{857D700B-6366-48F8-8AFD-FBA2ADE8399C}" type="pres">
      <dgm:prSet presAssocID="{D7337A45-F73B-4B1A-BED2-710A321484D8}" presName="parentLin" presStyleCnt="0"/>
      <dgm:spPr/>
    </dgm:pt>
    <dgm:pt modelId="{AD5D2E04-7C12-4834-A9C5-D37FA7E7E919}" type="pres">
      <dgm:prSet presAssocID="{D7337A45-F73B-4B1A-BED2-710A321484D8}" presName="parentLeftMargin" presStyleLbl="node1" presStyleIdx="0" presStyleCnt="4"/>
      <dgm:spPr/>
    </dgm:pt>
    <dgm:pt modelId="{FEFCE220-3A47-41D0-AA7B-3AA11B5B28D0}" type="pres">
      <dgm:prSet presAssocID="{D7337A45-F73B-4B1A-BED2-710A321484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1F4E7B-B5BF-4CBC-9872-851EFF9CC893}" type="pres">
      <dgm:prSet presAssocID="{D7337A45-F73B-4B1A-BED2-710A321484D8}" presName="negativeSpace" presStyleCnt="0"/>
      <dgm:spPr/>
    </dgm:pt>
    <dgm:pt modelId="{360C6FE6-C130-46EF-986C-4846088E9531}" type="pres">
      <dgm:prSet presAssocID="{D7337A45-F73B-4B1A-BED2-710A321484D8}" presName="childText" presStyleLbl="conFgAcc1" presStyleIdx="1" presStyleCnt="4">
        <dgm:presLayoutVars>
          <dgm:bulletEnabled val="1"/>
        </dgm:presLayoutVars>
      </dgm:prSet>
      <dgm:spPr/>
    </dgm:pt>
    <dgm:pt modelId="{A8D3301A-CE35-4A0B-9DD2-84AF750EEC94}" type="pres">
      <dgm:prSet presAssocID="{2BD59AFC-1342-4CEF-9F6F-6DBA5826FD96}" presName="spaceBetweenRectangles" presStyleCnt="0"/>
      <dgm:spPr/>
    </dgm:pt>
    <dgm:pt modelId="{8549F3A2-CB12-4A0D-A50F-5B8EC8EE87CD}" type="pres">
      <dgm:prSet presAssocID="{A2D45995-A28A-49BF-BB21-ECD43C18DEB5}" presName="parentLin" presStyleCnt="0"/>
      <dgm:spPr/>
    </dgm:pt>
    <dgm:pt modelId="{682F785D-34BA-43D1-9923-E1D02ADC300D}" type="pres">
      <dgm:prSet presAssocID="{A2D45995-A28A-49BF-BB21-ECD43C18DEB5}" presName="parentLeftMargin" presStyleLbl="node1" presStyleIdx="1" presStyleCnt="4"/>
      <dgm:spPr/>
    </dgm:pt>
    <dgm:pt modelId="{546A1319-C478-4A3F-807F-BE32FB0ECA78}" type="pres">
      <dgm:prSet presAssocID="{A2D45995-A28A-49BF-BB21-ECD43C18DE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22A2C5-67D6-4997-AA16-8ABFEF59869C}" type="pres">
      <dgm:prSet presAssocID="{A2D45995-A28A-49BF-BB21-ECD43C18DEB5}" presName="negativeSpace" presStyleCnt="0"/>
      <dgm:spPr/>
    </dgm:pt>
    <dgm:pt modelId="{1C07474B-5FD4-49B8-B493-EFA73E1F8B08}" type="pres">
      <dgm:prSet presAssocID="{A2D45995-A28A-49BF-BB21-ECD43C18DEB5}" presName="childText" presStyleLbl="conFgAcc1" presStyleIdx="2" presStyleCnt="4">
        <dgm:presLayoutVars>
          <dgm:bulletEnabled val="1"/>
        </dgm:presLayoutVars>
      </dgm:prSet>
      <dgm:spPr/>
    </dgm:pt>
    <dgm:pt modelId="{2E60E76B-73FB-47D2-8ABB-E0EB703A9F10}" type="pres">
      <dgm:prSet presAssocID="{D5F6CD5B-EC95-4B43-8AFA-921E38E6A15D}" presName="spaceBetweenRectangles" presStyleCnt="0"/>
      <dgm:spPr/>
    </dgm:pt>
    <dgm:pt modelId="{7AEDCC06-BB36-4CF3-B3DE-2CD323443F8A}" type="pres">
      <dgm:prSet presAssocID="{CFB62A81-24C4-48DA-A773-4498D6E35B1E}" presName="parentLin" presStyleCnt="0"/>
      <dgm:spPr/>
    </dgm:pt>
    <dgm:pt modelId="{8D8A707E-1BCE-4CD1-B038-B56E009240E0}" type="pres">
      <dgm:prSet presAssocID="{CFB62A81-24C4-48DA-A773-4498D6E35B1E}" presName="parentLeftMargin" presStyleLbl="node1" presStyleIdx="2" presStyleCnt="4"/>
      <dgm:spPr/>
    </dgm:pt>
    <dgm:pt modelId="{B558267A-A9A1-48C0-9FF2-7ABB8E30DA74}" type="pres">
      <dgm:prSet presAssocID="{CFB62A81-24C4-48DA-A773-4498D6E35B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D621049-075F-45DD-AA6A-B81887499B40}" type="pres">
      <dgm:prSet presAssocID="{CFB62A81-24C4-48DA-A773-4498D6E35B1E}" presName="negativeSpace" presStyleCnt="0"/>
      <dgm:spPr/>
    </dgm:pt>
    <dgm:pt modelId="{6ECF8073-0DF2-46C6-8590-322189884C13}" type="pres">
      <dgm:prSet presAssocID="{CFB62A81-24C4-48DA-A773-4498D6E35B1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7127E0B-4FD2-4902-B33B-2AC36E1F6440}" srcId="{CFB62A81-24C4-48DA-A773-4498D6E35B1E}" destId="{DD2B9688-5466-487D-9891-D4860653D975}" srcOrd="1" destOrd="0" parTransId="{04CB6FD2-950F-4832-80B4-0E831FB5CAF5}" sibTransId="{4A4CB8B2-7BE5-4309-824A-C7ABC74000CF}"/>
    <dgm:cxn modelId="{C9006214-CE7E-446B-8F5B-D4EF4A9B6FF0}" type="presOf" srcId="{3D1769AD-2CEE-42C8-9DB0-02F9C0428FCA}" destId="{1C07474B-5FD4-49B8-B493-EFA73E1F8B08}" srcOrd="0" destOrd="0" presId="urn:microsoft.com/office/officeart/2005/8/layout/list1"/>
    <dgm:cxn modelId="{6115E92A-6ACB-483A-AA54-BDF0A497493D}" srcId="{1044D342-8AE2-4F5F-A2FA-D7F5B74EC18E}" destId="{A2D45995-A28A-49BF-BB21-ECD43C18DEB5}" srcOrd="2" destOrd="0" parTransId="{12955679-EB9E-41D5-A21A-CC5589CE18D9}" sibTransId="{D5F6CD5B-EC95-4B43-8AFA-921E38E6A15D}"/>
    <dgm:cxn modelId="{0A626130-409F-43B5-8406-C35D643A5CC5}" srcId="{1044D342-8AE2-4F5F-A2FA-D7F5B74EC18E}" destId="{D7337A45-F73B-4B1A-BED2-710A321484D8}" srcOrd="1" destOrd="0" parTransId="{129107F9-CD1C-43F8-8320-CD80A9B8804F}" sibTransId="{2BD59AFC-1342-4CEF-9F6F-6DBA5826FD96}"/>
    <dgm:cxn modelId="{FD4CA831-B16D-445E-9011-A35880FFD201}" type="presOf" srcId="{96D90819-D1B4-4D84-9627-A034665B6146}" destId="{1C07474B-5FD4-49B8-B493-EFA73E1F8B08}" srcOrd="0" destOrd="1" presId="urn:microsoft.com/office/officeart/2005/8/layout/list1"/>
    <dgm:cxn modelId="{21CC195D-3B1A-4DF8-B957-1E160B51265A}" type="presOf" srcId="{F26B0884-6F22-4F76-B0A2-C0B74699913C}" destId="{77A29046-6116-40E3-AB87-ED0935D351E7}" srcOrd="1" destOrd="0" presId="urn:microsoft.com/office/officeart/2005/8/layout/list1"/>
    <dgm:cxn modelId="{AC34B563-D05F-4B41-92DA-235EA23D2837}" type="presOf" srcId="{D7337A45-F73B-4B1A-BED2-710A321484D8}" destId="{AD5D2E04-7C12-4834-A9C5-D37FA7E7E919}" srcOrd="0" destOrd="0" presId="urn:microsoft.com/office/officeart/2005/8/layout/list1"/>
    <dgm:cxn modelId="{3D1C1B44-31B7-4C98-978A-0E38CCB0EA61}" type="presOf" srcId="{A2D45995-A28A-49BF-BB21-ECD43C18DEB5}" destId="{546A1319-C478-4A3F-807F-BE32FB0ECA78}" srcOrd="1" destOrd="0" presId="urn:microsoft.com/office/officeart/2005/8/layout/list1"/>
    <dgm:cxn modelId="{A0BE5D66-6604-498E-87BD-9A360FE6AE71}" srcId="{1044D342-8AE2-4F5F-A2FA-D7F5B74EC18E}" destId="{CFB62A81-24C4-48DA-A773-4498D6E35B1E}" srcOrd="3" destOrd="0" parTransId="{FD3850E0-AFED-4704-8793-95C09332C45C}" sibTransId="{3DCF2475-564A-4EF3-BA9E-506E204CA8D9}"/>
    <dgm:cxn modelId="{46A47C47-CB1C-4625-B1A0-09EB7465AC9E}" type="presOf" srcId="{A2D45995-A28A-49BF-BB21-ECD43C18DEB5}" destId="{682F785D-34BA-43D1-9923-E1D02ADC300D}" srcOrd="0" destOrd="0" presId="urn:microsoft.com/office/officeart/2005/8/layout/list1"/>
    <dgm:cxn modelId="{D91E7950-5F33-4ED4-B2CD-4C658B494757}" srcId="{CFB62A81-24C4-48DA-A773-4498D6E35B1E}" destId="{24C45E5D-BC9E-4363-87A9-FFB66FB755B0}" srcOrd="0" destOrd="0" parTransId="{79D321F2-4465-4B29-A416-A38FA25A1FD4}" sibTransId="{AEBE5D9B-868E-4CD7-8E2A-161934C06BD0}"/>
    <dgm:cxn modelId="{6E9AB451-EDDC-4BDA-B433-9C068331FBD4}" type="presOf" srcId="{CFB62A81-24C4-48DA-A773-4498D6E35B1E}" destId="{B558267A-A9A1-48C0-9FF2-7ABB8E30DA74}" srcOrd="1" destOrd="0" presId="urn:microsoft.com/office/officeart/2005/8/layout/list1"/>
    <dgm:cxn modelId="{0EC94F79-49E5-4DCA-BAE1-EA9C59B3B939}" type="presOf" srcId="{D7337A45-F73B-4B1A-BED2-710A321484D8}" destId="{FEFCE220-3A47-41D0-AA7B-3AA11B5B28D0}" srcOrd="1" destOrd="0" presId="urn:microsoft.com/office/officeart/2005/8/layout/list1"/>
    <dgm:cxn modelId="{E896068B-748D-4F22-BBBB-430C215DCF24}" type="presOf" srcId="{F26B0884-6F22-4F76-B0A2-C0B74699913C}" destId="{B3835BC8-DA46-47F2-86E6-53281A0239DB}" srcOrd="0" destOrd="0" presId="urn:microsoft.com/office/officeart/2005/8/layout/list1"/>
    <dgm:cxn modelId="{52FAEBA1-85AC-4C53-B4DC-4082836CCEA4}" type="presOf" srcId="{CFB62A81-24C4-48DA-A773-4498D6E35B1E}" destId="{8D8A707E-1BCE-4CD1-B038-B56E009240E0}" srcOrd="0" destOrd="0" presId="urn:microsoft.com/office/officeart/2005/8/layout/list1"/>
    <dgm:cxn modelId="{76A394BB-8F10-46E4-8D42-E1C07F11DA0E}" srcId="{1044D342-8AE2-4F5F-A2FA-D7F5B74EC18E}" destId="{F26B0884-6F22-4F76-B0A2-C0B74699913C}" srcOrd="0" destOrd="0" parTransId="{655E358E-5986-4B8B-829C-9E74D51AC1EB}" sibTransId="{D5BD987C-4A9D-4C9E-BE49-85D1D614D414}"/>
    <dgm:cxn modelId="{4CAAAEC9-6F8B-45D1-B2EE-D1C48689480B}" type="presOf" srcId="{24C45E5D-BC9E-4363-87A9-FFB66FB755B0}" destId="{6ECF8073-0DF2-46C6-8590-322189884C13}" srcOrd="0" destOrd="0" presId="urn:microsoft.com/office/officeart/2005/8/layout/list1"/>
    <dgm:cxn modelId="{3496A0CA-7063-4F8A-8209-5639A8137F5B}" srcId="{A2D45995-A28A-49BF-BB21-ECD43C18DEB5}" destId="{96D90819-D1B4-4D84-9627-A034665B6146}" srcOrd="1" destOrd="0" parTransId="{C16C3E11-1A2F-4050-8A66-2C43F31CF81C}" sibTransId="{5FACC2AE-B8FE-4226-BF98-0D592DB2360F}"/>
    <dgm:cxn modelId="{457FFED2-2821-4BEC-8641-5EB8DD5580AF}" type="presOf" srcId="{DD2B9688-5466-487D-9891-D4860653D975}" destId="{6ECF8073-0DF2-46C6-8590-322189884C13}" srcOrd="0" destOrd="1" presId="urn:microsoft.com/office/officeart/2005/8/layout/list1"/>
    <dgm:cxn modelId="{06C6FEDD-D6D9-4AB0-9EDF-43146D78DE23}" srcId="{A2D45995-A28A-49BF-BB21-ECD43C18DEB5}" destId="{3D1769AD-2CEE-42C8-9DB0-02F9C0428FCA}" srcOrd="0" destOrd="0" parTransId="{555AF8D0-50AA-4BEE-9E07-AF36DF5C8F56}" sibTransId="{FCCB23B3-1450-44ED-BA16-5E6A098BC09A}"/>
    <dgm:cxn modelId="{61F257E3-60DF-499C-B572-9A503098412F}" type="presOf" srcId="{1044D342-8AE2-4F5F-A2FA-D7F5B74EC18E}" destId="{664CEB25-E87E-4227-94A8-3722DA75A6E3}" srcOrd="0" destOrd="0" presId="urn:microsoft.com/office/officeart/2005/8/layout/list1"/>
    <dgm:cxn modelId="{F369A9D3-2069-4FE0-8785-98E5E314F56A}" type="presParOf" srcId="{664CEB25-E87E-4227-94A8-3722DA75A6E3}" destId="{DCCC7D2B-6C2C-403C-91A2-3465F0FBB13B}" srcOrd="0" destOrd="0" presId="urn:microsoft.com/office/officeart/2005/8/layout/list1"/>
    <dgm:cxn modelId="{1AB58F95-F302-479C-AA71-C4DE72661C00}" type="presParOf" srcId="{DCCC7D2B-6C2C-403C-91A2-3465F0FBB13B}" destId="{B3835BC8-DA46-47F2-86E6-53281A0239DB}" srcOrd="0" destOrd="0" presId="urn:microsoft.com/office/officeart/2005/8/layout/list1"/>
    <dgm:cxn modelId="{6E6B731E-C133-4801-8008-B226461620B5}" type="presParOf" srcId="{DCCC7D2B-6C2C-403C-91A2-3465F0FBB13B}" destId="{77A29046-6116-40E3-AB87-ED0935D351E7}" srcOrd="1" destOrd="0" presId="urn:microsoft.com/office/officeart/2005/8/layout/list1"/>
    <dgm:cxn modelId="{6F52CCCE-2E28-4C68-827C-46825B803806}" type="presParOf" srcId="{664CEB25-E87E-4227-94A8-3722DA75A6E3}" destId="{34A0C0B7-644C-4896-8823-0C2B55C73FB0}" srcOrd="1" destOrd="0" presId="urn:microsoft.com/office/officeart/2005/8/layout/list1"/>
    <dgm:cxn modelId="{CEEE3398-B7CF-4CB8-8905-471AA19CF0A2}" type="presParOf" srcId="{664CEB25-E87E-4227-94A8-3722DA75A6E3}" destId="{1DFE4FC1-2570-4DFB-AB04-A505A3E13773}" srcOrd="2" destOrd="0" presId="urn:microsoft.com/office/officeart/2005/8/layout/list1"/>
    <dgm:cxn modelId="{E89D8A77-99EC-49B9-9476-8D82AF60461A}" type="presParOf" srcId="{664CEB25-E87E-4227-94A8-3722DA75A6E3}" destId="{99A67C57-D347-47CB-9601-C4FCDE2441AF}" srcOrd="3" destOrd="0" presId="urn:microsoft.com/office/officeart/2005/8/layout/list1"/>
    <dgm:cxn modelId="{668695F1-4BEB-4150-8928-F10DE423BF2A}" type="presParOf" srcId="{664CEB25-E87E-4227-94A8-3722DA75A6E3}" destId="{857D700B-6366-48F8-8AFD-FBA2ADE8399C}" srcOrd="4" destOrd="0" presId="urn:microsoft.com/office/officeart/2005/8/layout/list1"/>
    <dgm:cxn modelId="{3D765DB6-DB88-4FFD-825A-8858D87CFA09}" type="presParOf" srcId="{857D700B-6366-48F8-8AFD-FBA2ADE8399C}" destId="{AD5D2E04-7C12-4834-A9C5-D37FA7E7E919}" srcOrd="0" destOrd="0" presId="urn:microsoft.com/office/officeart/2005/8/layout/list1"/>
    <dgm:cxn modelId="{96DB7808-A75C-421E-A66D-62449EC728C7}" type="presParOf" srcId="{857D700B-6366-48F8-8AFD-FBA2ADE8399C}" destId="{FEFCE220-3A47-41D0-AA7B-3AA11B5B28D0}" srcOrd="1" destOrd="0" presId="urn:microsoft.com/office/officeart/2005/8/layout/list1"/>
    <dgm:cxn modelId="{59D92724-30F5-42DB-90FF-75AD8FD493A4}" type="presParOf" srcId="{664CEB25-E87E-4227-94A8-3722DA75A6E3}" destId="{CC1F4E7B-B5BF-4CBC-9872-851EFF9CC893}" srcOrd="5" destOrd="0" presId="urn:microsoft.com/office/officeart/2005/8/layout/list1"/>
    <dgm:cxn modelId="{82607F39-8533-4197-9934-5451D74A14A8}" type="presParOf" srcId="{664CEB25-E87E-4227-94A8-3722DA75A6E3}" destId="{360C6FE6-C130-46EF-986C-4846088E9531}" srcOrd="6" destOrd="0" presId="urn:microsoft.com/office/officeart/2005/8/layout/list1"/>
    <dgm:cxn modelId="{ED7373C5-29F9-4436-A104-AC44EB581931}" type="presParOf" srcId="{664CEB25-E87E-4227-94A8-3722DA75A6E3}" destId="{A8D3301A-CE35-4A0B-9DD2-84AF750EEC94}" srcOrd="7" destOrd="0" presId="urn:microsoft.com/office/officeart/2005/8/layout/list1"/>
    <dgm:cxn modelId="{EBAE1946-5B40-4B4B-AEC2-A9E2BC7DC2E3}" type="presParOf" srcId="{664CEB25-E87E-4227-94A8-3722DA75A6E3}" destId="{8549F3A2-CB12-4A0D-A50F-5B8EC8EE87CD}" srcOrd="8" destOrd="0" presId="urn:microsoft.com/office/officeart/2005/8/layout/list1"/>
    <dgm:cxn modelId="{16FC1BAB-9EEE-476D-A0FA-EE3D5890D682}" type="presParOf" srcId="{8549F3A2-CB12-4A0D-A50F-5B8EC8EE87CD}" destId="{682F785D-34BA-43D1-9923-E1D02ADC300D}" srcOrd="0" destOrd="0" presId="urn:microsoft.com/office/officeart/2005/8/layout/list1"/>
    <dgm:cxn modelId="{21E1E2CF-7F20-4854-8F65-DA392C68096A}" type="presParOf" srcId="{8549F3A2-CB12-4A0D-A50F-5B8EC8EE87CD}" destId="{546A1319-C478-4A3F-807F-BE32FB0ECA78}" srcOrd="1" destOrd="0" presId="urn:microsoft.com/office/officeart/2005/8/layout/list1"/>
    <dgm:cxn modelId="{8DB962BF-C2A3-4D03-8EDA-411276A31B84}" type="presParOf" srcId="{664CEB25-E87E-4227-94A8-3722DA75A6E3}" destId="{8322A2C5-67D6-4997-AA16-8ABFEF59869C}" srcOrd="9" destOrd="0" presId="urn:microsoft.com/office/officeart/2005/8/layout/list1"/>
    <dgm:cxn modelId="{A134836B-BFED-4F67-B5A8-C8801F9EE6E3}" type="presParOf" srcId="{664CEB25-E87E-4227-94A8-3722DA75A6E3}" destId="{1C07474B-5FD4-49B8-B493-EFA73E1F8B08}" srcOrd="10" destOrd="0" presId="urn:microsoft.com/office/officeart/2005/8/layout/list1"/>
    <dgm:cxn modelId="{7110F25E-BD1E-411F-ACB1-BB66AF25287C}" type="presParOf" srcId="{664CEB25-E87E-4227-94A8-3722DA75A6E3}" destId="{2E60E76B-73FB-47D2-8ABB-E0EB703A9F10}" srcOrd="11" destOrd="0" presId="urn:microsoft.com/office/officeart/2005/8/layout/list1"/>
    <dgm:cxn modelId="{48F63C58-C537-4614-BBE6-58710D5E6E8B}" type="presParOf" srcId="{664CEB25-E87E-4227-94A8-3722DA75A6E3}" destId="{7AEDCC06-BB36-4CF3-B3DE-2CD323443F8A}" srcOrd="12" destOrd="0" presId="urn:microsoft.com/office/officeart/2005/8/layout/list1"/>
    <dgm:cxn modelId="{3B104E70-34C6-4241-90E5-5B8956E414EB}" type="presParOf" srcId="{7AEDCC06-BB36-4CF3-B3DE-2CD323443F8A}" destId="{8D8A707E-1BCE-4CD1-B038-B56E009240E0}" srcOrd="0" destOrd="0" presId="urn:microsoft.com/office/officeart/2005/8/layout/list1"/>
    <dgm:cxn modelId="{7E19C75B-EB2F-4F74-87C9-6F30781AB38E}" type="presParOf" srcId="{7AEDCC06-BB36-4CF3-B3DE-2CD323443F8A}" destId="{B558267A-A9A1-48C0-9FF2-7ABB8E30DA74}" srcOrd="1" destOrd="0" presId="urn:microsoft.com/office/officeart/2005/8/layout/list1"/>
    <dgm:cxn modelId="{99A365D6-49E5-4539-8208-194EE9CA295C}" type="presParOf" srcId="{664CEB25-E87E-4227-94A8-3722DA75A6E3}" destId="{9D621049-075F-45DD-AA6A-B81887499B40}" srcOrd="13" destOrd="0" presId="urn:microsoft.com/office/officeart/2005/8/layout/list1"/>
    <dgm:cxn modelId="{053FA024-C561-494E-8E01-2ADD23F2974A}" type="presParOf" srcId="{664CEB25-E87E-4227-94A8-3722DA75A6E3}" destId="{6ECF8073-0DF2-46C6-8590-322189884C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7CB02-EDA3-4B47-B10C-8C30F24FF33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9C8406-0595-4D26-B6F1-2F13FAD1E0E0}">
      <dgm:prSet/>
      <dgm:spPr/>
      <dgm:t>
        <a:bodyPr/>
        <a:lstStyle/>
        <a:p>
          <a:r>
            <a:rPr lang="en-US"/>
            <a:t>Library: XGBoost</a:t>
          </a:r>
        </a:p>
      </dgm:t>
    </dgm:pt>
    <dgm:pt modelId="{A4D1F82C-B1EF-4081-B3EE-FEDD36B13594}" type="parTrans" cxnId="{2870411D-DBA5-4AF1-9605-DC54D88350CF}">
      <dgm:prSet/>
      <dgm:spPr/>
      <dgm:t>
        <a:bodyPr/>
        <a:lstStyle/>
        <a:p>
          <a:endParaRPr lang="en-US"/>
        </a:p>
      </dgm:t>
    </dgm:pt>
    <dgm:pt modelId="{686AFD20-EA83-4AB5-B32C-25BF1E62AF27}" type="sibTrans" cxnId="{2870411D-DBA5-4AF1-9605-DC54D88350CF}">
      <dgm:prSet/>
      <dgm:spPr/>
      <dgm:t>
        <a:bodyPr/>
        <a:lstStyle/>
        <a:p>
          <a:endParaRPr lang="en-US"/>
        </a:p>
      </dgm:t>
    </dgm:pt>
    <dgm:pt modelId="{037E8A88-4674-44E2-BB8B-0932F3752D30}">
      <dgm:prSet/>
      <dgm:spPr/>
      <dgm:t>
        <a:bodyPr/>
        <a:lstStyle/>
        <a:p>
          <a:r>
            <a:rPr lang="en-US"/>
            <a:t>Parameters: max_depth=4, n_estimators=50</a:t>
          </a:r>
        </a:p>
      </dgm:t>
    </dgm:pt>
    <dgm:pt modelId="{653ACC69-8FE7-486F-B2F1-7D4B748D7D1F}" type="parTrans" cxnId="{128CB999-1368-4D42-A0E3-34B3688FC379}">
      <dgm:prSet/>
      <dgm:spPr/>
      <dgm:t>
        <a:bodyPr/>
        <a:lstStyle/>
        <a:p>
          <a:endParaRPr lang="en-US"/>
        </a:p>
      </dgm:t>
    </dgm:pt>
    <dgm:pt modelId="{EEE6F0BA-3D86-40B1-9D52-AFD2E3215734}" type="sibTrans" cxnId="{128CB999-1368-4D42-A0E3-34B3688FC379}">
      <dgm:prSet/>
      <dgm:spPr/>
      <dgm:t>
        <a:bodyPr/>
        <a:lstStyle/>
        <a:p>
          <a:endParaRPr lang="en-US"/>
        </a:p>
      </dgm:t>
    </dgm:pt>
    <dgm:pt modelId="{E2D99061-D033-4881-9516-7CA8645D07D1}">
      <dgm:prSet/>
      <dgm:spPr/>
      <dgm:t>
        <a:bodyPr/>
        <a:lstStyle/>
        <a:p>
          <a:r>
            <a:rPr lang="en-US"/>
            <a:t>Evaluation:</a:t>
          </a:r>
        </a:p>
      </dgm:t>
    </dgm:pt>
    <dgm:pt modelId="{76BC9508-4ECE-487B-A5B8-7D165EC47CD7}" type="parTrans" cxnId="{2E3C8F0A-69F9-4135-9BEC-22701249E7CF}">
      <dgm:prSet/>
      <dgm:spPr/>
      <dgm:t>
        <a:bodyPr/>
        <a:lstStyle/>
        <a:p>
          <a:endParaRPr lang="en-US"/>
        </a:p>
      </dgm:t>
    </dgm:pt>
    <dgm:pt modelId="{8F047BF7-43E0-453F-A832-4ED8F2FD9416}" type="sibTrans" cxnId="{2E3C8F0A-69F9-4135-9BEC-22701249E7CF}">
      <dgm:prSet/>
      <dgm:spPr/>
      <dgm:t>
        <a:bodyPr/>
        <a:lstStyle/>
        <a:p>
          <a:endParaRPr lang="en-US"/>
        </a:p>
      </dgm:t>
    </dgm:pt>
    <dgm:pt modelId="{EF2A2298-0938-4CB8-B45F-5E2C2140A06E}">
      <dgm:prSet/>
      <dgm:spPr/>
      <dgm:t>
        <a:bodyPr/>
        <a:lstStyle/>
        <a:p>
          <a:r>
            <a:rPr lang="en-US"/>
            <a:t>Accuracy: 66%</a:t>
          </a:r>
        </a:p>
      </dgm:t>
    </dgm:pt>
    <dgm:pt modelId="{B0CEBC3B-700A-42BA-8187-140518F06781}" type="parTrans" cxnId="{3DAE9470-801C-4C89-A002-03764569B56C}">
      <dgm:prSet/>
      <dgm:spPr/>
      <dgm:t>
        <a:bodyPr/>
        <a:lstStyle/>
        <a:p>
          <a:endParaRPr lang="en-US"/>
        </a:p>
      </dgm:t>
    </dgm:pt>
    <dgm:pt modelId="{6D81425C-56A8-4965-B313-EDBB7F084CF4}" type="sibTrans" cxnId="{3DAE9470-801C-4C89-A002-03764569B56C}">
      <dgm:prSet/>
      <dgm:spPr/>
      <dgm:t>
        <a:bodyPr/>
        <a:lstStyle/>
        <a:p>
          <a:endParaRPr lang="en-US"/>
        </a:p>
      </dgm:t>
    </dgm:pt>
    <dgm:pt modelId="{5851DFAF-A3D7-41A6-A345-AD32B5C4A9AB}">
      <dgm:prSet/>
      <dgm:spPr/>
      <dgm:t>
        <a:bodyPr/>
        <a:lstStyle/>
        <a:p>
          <a:r>
            <a:rPr lang="en-US" dirty="0"/>
            <a:t>AUROC: 0.61</a:t>
          </a:r>
        </a:p>
      </dgm:t>
    </dgm:pt>
    <dgm:pt modelId="{C5567219-4037-4956-84DF-0DDBD014EF67}" type="parTrans" cxnId="{12FF360E-EDE8-44E1-8EAE-BB6D203001AD}">
      <dgm:prSet/>
      <dgm:spPr/>
      <dgm:t>
        <a:bodyPr/>
        <a:lstStyle/>
        <a:p>
          <a:endParaRPr lang="en-US"/>
        </a:p>
      </dgm:t>
    </dgm:pt>
    <dgm:pt modelId="{438621CC-3AAC-4A8B-BB6F-4244E47EA0A9}" type="sibTrans" cxnId="{12FF360E-EDE8-44E1-8EAE-BB6D203001AD}">
      <dgm:prSet/>
      <dgm:spPr/>
      <dgm:t>
        <a:bodyPr/>
        <a:lstStyle/>
        <a:p>
          <a:endParaRPr lang="en-US"/>
        </a:p>
      </dgm:t>
    </dgm:pt>
    <dgm:pt modelId="{158FB7EB-4A0C-4511-AE34-22C2AF51D8A8}">
      <dgm:prSet/>
      <dgm:spPr/>
      <dgm:t>
        <a:bodyPr/>
        <a:lstStyle/>
        <a:p>
          <a:r>
            <a:rPr lang="en-US"/>
            <a:t>Cross-Validation (5-Fold):</a:t>
          </a:r>
        </a:p>
      </dgm:t>
    </dgm:pt>
    <dgm:pt modelId="{B8C534BF-54A6-4FF6-AA11-9CCB4599113D}" type="parTrans" cxnId="{EDDD88CF-51ED-41D6-B3E4-ABE85A8EC208}">
      <dgm:prSet/>
      <dgm:spPr/>
      <dgm:t>
        <a:bodyPr/>
        <a:lstStyle/>
        <a:p>
          <a:endParaRPr lang="en-US"/>
        </a:p>
      </dgm:t>
    </dgm:pt>
    <dgm:pt modelId="{38402459-0181-4A78-AC13-7249F7B3E608}" type="sibTrans" cxnId="{EDDD88CF-51ED-41D6-B3E4-ABE85A8EC208}">
      <dgm:prSet/>
      <dgm:spPr/>
      <dgm:t>
        <a:bodyPr/>
        <a:lstStyle/>
        <a:p>
          <a:endParaRPr lang="en-US"/>
        </a:p>
      </dgm:t>
    </dgm:pt>
    <dgm:pt modelId="{01FB0BA4-4884-4CB4-BDB1-185A13990F3B}">
      <dgm:prSet/>
      <dgm:spPr/>
      <dgm:t>
        <a:bodyPr/>
        <a:lstStyle/>
        <a:p>
          <a:r>
            <a:rPr lang="en-US"/>
            <a:t>Mean Accuracy: 63.6%</a:t>
          </a:r>
        </a:p>
      </dgm:t>
    </dgm:pt>
    <dgm:pt modelId="{C82D10D2-BF2D-4C34-A345-BAB04C268195}" type="parTrans" cxnId="{E246A4D8-DF63-47B2-B7D1-C6A38566131F}">
      <dgm:prSet/>
      <dgm:spPr/>
      <dgm:t>
        <a:bodyPr/>
        <a:lstStyle/>
        <a:p>
          <a:endParaRPr lang="en-US"/>
        </a:p>
      </dgm:t>
    </dgm:pt>
    <dgm:pt modelId="{A4826EA0-E2D8-48DB-96D2-E3AC006EEB71}" type="sibTrans" cxnId="{E246A4D8-DF63-47B2-B7D1-C6A38566131F}">
      <dgm:prSet/>
      <dgm:spPr/>
      <dgm:t>
        <a:bodyPr/>
        <a:lstStyle/>
        <a:p>
          <a:endParaRPr lang="en-US"/>
        </a:p>
      </dgm:t>
    </dgm:pt>
    <dgm:pt modelId="{FFCCED53-D5F0-4825-BDE0-61EBDFAC37D9}">
      <dgm:prSet/>
      <dgm:spPr/>
      <dgm:t>
        <a:bodyPr/>
        <a:lstStyle/>
        <a:p>
          <a:r>
            <a:rPr lang="en-US" dirty="0"/>
            <a:t>Mean AUC: 0.589</a:t>
          </a:r>
        </a:p>
      </dgm:t>
    </dgm:pt>
    <dgm:pt modelId="{43F65A06-1BF1-4E9B-991E-85A25DF146E6}" type="parTrans" cxnId="{78035C6E-2BAC-4E6B-BBD1-28127637755D}">
      <dgm:prSet/>
      <dgm:spPr/>
      <dgm:t>
        <a:bodyPr/>
        <a:lstStyle/>
        <a:p>
          <a:endParaRPr lang="en-US"/>
        </a:p>
      </dgm:t>
    </dgm:pt>
    <dgm:pt modelId="{DC63E016-27C6-4DD9-A735-E42BEBB194DC}" type="sibTrans" cxnId="{78035C6E-2BAC-4E6B-BBD1-28127637755D}">
      <dgm:prSet/>
      <dgm:spPr/>
      <dgm:t>
        <a:bodyPr/>
        <a:lstStyle/>
        <a:p>
          <a:endParaRPr lang="en-US"/>
        </a:p>
      </dgm:t>
    </dgm:pt>
    <dgm:pt modelId="{29B4F789-9521-4F1E-B1E3-7308D56396E0}" type="pres">
      <dgm:prSet presAssocID="{1347CB02-EDA3-4B47-B10C-8C30F24FF33E}" presName="linear" presStyleCnt="0">
        <dgm:presLayoutVars>
          <dgm:dir/>
          <dgm:animLvl val="lvl"/>
          <dgm:resizeHandles val="exact"/>
        </dgm:presLayoutVars>
      </dgm:prSet>
      <dgm:spPr/>
    </dgm:pt>
    <dgm:pt modelId="{B4BCE3CF-9E0B-4E0E-9F80-24C3BB06F6B8}" type="pres">
      <dgm:prSet presAssocID="{F09C8406-0595-4D26-B6F1-2F13FAD1E0E0}" presName="parentLin" presStyleCnt="0"/>
      <dgm:spPr/>
    </dgm:pt>
    <dgm:pt modelId="{E3BFF7C4-33AF-482E-8FF5-370163DEDA9D}" type="pres">
      <dgm:prSet presAssocID="{F09C8406-0595-4D26-B6F1-2F13FAD1E0E0}" presName="parentLeftMargin" presStyleLbl="node1" presStyleIdx="0" presStyleCnt="4"/>
      <dgm:spPr/>
    </dgm:pt>
    <dgm:pt modelId="{42B5C0BC-D31A-496F-882B-1FFB3C6E66BD}" type="pres">
      <dgm:prSet presAssocID="{F09C8406-0595-4D26-B6F1-2F13FAD1E0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E54E38-EF00-412F-A5B2-98299E6F8CF2}" type="pres">
      <dgm:prSet presAssocID="{F09C8406-0595-4D26-B6F1-2F13FAD1E0E0}" presName="negativeSpace" presStyleCnt="0"/>
      <dgm:spPr/>
    </dgm:pt>
    <dgm:pt modelId="{78373C4A-A714-48F5-B200-578085B53193}" type="pres">
      <dgm:prSet presAssocID="{F09C8406-0595-4D26-B6F1-2F13FAD1E0E0}" presName="childText" presStyleLbl="conFgAcc1" presStyleIdx="0" presStyleCnt="4">
        <dgm:presLayoutVars>
          <dgm:bulletEnabled val="1"/>
        </dgm:presLayoutVars>
      </dgm:prSet>
      <dgm:spPr/>
    </dgm:pt>
    <dgm:pt modelId="{950932C9-48D1-4FE2-B2E2-08F0F848022E}" type="pres">
      <dgm:prSet presAssocID="{686AFD20-EA83-4AB5-B32C-25BF1E62AF27}" presName="spaceBetweenRectangles" presStyleCnt="0"/>
      <dgm:spPr/>
    </dgm:pt>
    <dgm:pt modelId="{B002EBBF-40C5-4344-AB88-D91174381C96}" type="pres">
      <dgm:prSet presAssocID="{037E8A88-4674-44E2-BB8B-0932F3752D30}" presName="parentLin" presStyleCnt="0"/>
      <dgm:spPr/>
    </dgm:pt>
    <dgm:pt modelId="{5480C8EC-B096-42B4-A633-19E0E898A623}" type="pres">
      <dgm:prSet presAssocID="{037E8A88-4674-44E2-BB8B-0932F3752D30}" presName="parentLeftMargin" presStyleLbl="node1" presStyleIdx="0" presStyleCnt="4"/>
      <dgm:spPr/>
    </dgm:pt>
    <dgm:pt modelId="{C2A296D9-7976-4300-9CD9-AFFB0496FD46}" type="pres">
      <dgm:prSet presAssocID="{037E8A88-4674-44E2-BB8B-0932F3752D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71CFE6-D12B-44E0-B515-CC3E2CCBA02A}" type="pres">
      <dgm:prSet presAssocID="{037E8A88-4674-44E2-BB8B-0932F3752D30}" presName="negativeSpace" presStyleCnt="0"/>
      <dgm:spPr/>
    </dgm:pt>
    <dgm:pt modelId="{E01A41C4-7D60-4640-A397-0D0BBC5302C7}" type="pres">
      <dgm:prSet presAssocID="{037E8A88-4674-44E2-BB8B-0932F3752D30}" presName="childText" presStyleLbl="conFgAcc1" presStyleIdx="1" presStyleCnt="4">
        <dgm:presLayoutVars>
          <dgm:bulletEnabled val="1"/>
        </dgm:presLayoutVars>
      </dgm:prSet>
      <dgm:spPr/>
    </dgm:pt>
    <dgm:pt modelId="{BC53DE18-0558-413C-84B8-2C570515AD0A}" type="pres">
      <dgm:prSet presAssocID="{EEE6F0BA-3D86-40B1-9D52-AFD2E3215734}" presName="spaceBetweenRectangles" presStyleCnt="0"/>
      <dgm:spPr/>
    </dgm:pt>
    <dgm:pt modelId="{7AC6F0DF-D9A2-41BE-86AA-7E94816E8C63}" type="pres">
      <dgm:prSet presAssocID="{E2D99061-D033-4881-9516-7CA8645D07D1}" presName="parentLin" presStyleCnt="0"/>
      <dgm:spPr/>
    </dgm:pt>
    <dgm:pt modelId="{E64BC585-6791-4118-A3B1-883CD8022DC9}" type="pres">
      <dgm:prSet presAssocID="{E2D99061-D033-4881-9516-7CA8645D07D1}" presName="parentLeftMargin" presStyleLbl="node1" presStyleIdx="1" presStyleCnt="4"/>
      <dgm:spPr/>
    </dgm:pt>
    <dgm:pt modelId="{03992599-31B1-424E-B950-4057BFB10C10}" type="pres">
      <dgm:prSet presAssocID="{E2D99061-D033-4881-9516-7CA8645D07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92C4E2-E67A-48B3-9572-D8086CACE40B}" type="pres">
      <dgm:prSet presAssocID="{E2D99061-D033-4881-9516-7CA8645D07D1}" presName="negativeSpace" presStyleCnt="0"/>
      <dgm:spPr/>
    </dgm:pt>
    <dgm:pt modelId="{B6E0B0ED-15B9-4990-9BAB-1B1DAE4B8658}" type="pres">
      <dgm:prSet presAssocID="{E2D99061-D033-4881-9516-7CA8645D07D1}" presName="childText" presStyleLbl="conFgAcc1" presStyleIdx="2" presStyleCnt="4">
        <dgm:presLayoutVars>
          <dgm:bulletEnabled val="1"/>
        </dgm:presLayoutVars>
      </dgm:prSet>
      <dgm:spPr/>
    </dgm:pt>
    <dgm:pt modelId="{D4EA5885-EA0E-4C94-88D7-381E7569092B}" type="pres">
      <dgm:prSet presAssocID="{8F047BF7-43E0-453F-A832-4ED8F2FD9416}" presName="spaceBetweenRectangles" presStyleCnt="0"/>
      <dgm:spPr/>
    </dgm:pt>
    <dgm:pt modelId="{A24092B3-FF36-4874-A275-099B1C52849C}" type="pres">
      <dgm:prSet presAssocID="{158FB7EB-4A0C-4511-AE34-22C2AF51D8A8}" presName="parentLin" presStyleCnt="0"/>
      <dgm:spPr/>
    </dgm:pt>
    <dgm:pt modelId="{5CB03795-EE8E-4111-B915-6C006CF165DA}" type="pres">
      <dgm:prSet presAssocID="{158FB7EB-4A0C-4511-AE34-22C2AF51D8A8}" presName="parentLeftMargin" presStyleLbl="node1" presStyleIdx="2" presStyleCnt="4"/>
      <dgm:spPr/>
    </dgm:pt>
    <dgm:pt modelId="{32694332-78DB-4772-ABB1-C8091DE48F16}" type="pres">
      <dgm:prSet presAssocID="{158FB7EB-4A0C-4511-AE34-22C2AF51D8A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FFF44B-4741-4515-9B39-53DE94EEFB67}" type="pres">
      <dgm:prSet presAssocID="{158FB7EB-4A0C-4511-AE34-22C2AF51D8A8}" presName="negativeSpace" presStyleCnt="0"/>
      <dgm:spPr/>
    </dgm:pt>
    <dgm:pt modelId="{2B554661-9664-4407-A4B6-71619D5AED94}" type="pres">
      <dgm:prSet presAssocID="{158FB7EB-4A0C-4511-AE34-22C2AF51D8A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3C8F0A-69F9-4135-9BEC-22701249E7CF}" srcId="{1347CB02-EDA3-4B47-B10C-8C30F24FF33E}" destId="{E2D99061-D033-4881-9516-7CA8645D07D1}" srcOrd="2" destOrd="0" parTransId="{76BC9508-4ECE-487B-A5B8-7D165EC47CD7}" sibTransId="{8F047BF7-43E0-453F-A832-4ED8F2FD9416}"/>
    <dgm:cxn modelId="{12FF360E-EDE8-44E1-8EAE-BB6D203001AD}" srcId="{E2D99061-D033-4881-9516-7CA8645D07D1}" destId="{5851DFAF-A3D7-41A6-A345-AD32B5C4A9AB}" srcOrd="1" destOrd="0" parTransId="{C5567219-4037-4956-84DF-0DDBD014EF67}" sibTransId="{438621CC-3AAC-4A8B-BB6F-4244E47EA0A9}"/>
    <dgm:cxn modelId="{265B0A17-84BB-46D8-95FE-56ECF0F6E441}" type="presOf" srcId="{037E8A88-4674-44E2-BB8B-0932F3752D30}" destId="{5480C8EC-B096-42B4-A633-19E0E898A623}" srcOrd="0" destOrd="0" presId="urn:microsoft.com/office/officeart/2005/8/layout/list1"/>
    <dgm:cxn modelId="{2870411D-DBA5-4AF1-9605-DC54D88350CF}" srcId="{1347CB02-EDA3-4B47-B10C-8C30F24FF33E}" destId="{F09C8406-0595-4D26-B6F1-2F13FAD1E0E0}" srcOrd="0" destOrd="0" parTransId="{A4D1F82C-B1EF-4081-B3EE-FEDD36B13594}" sibTransId="{686AFD20-EA83-4AB5-B32C-25BF1E62AF27}"/>
    <dgm:cxn modelId="{8AB11120-A61F-4DA6-90E7-01CEBC72681E}" type="presOf" srcId="{158FB7EB-4A0C-4511-AE34-22C2AF51D8A8}" destId="{32694332-78DB-4772-ABB1-C8091DE48F16}" srcOrd="1" destOrd="0" presId="urn:microsoft.com/office/officeart/2005/8/layout/list1"/>
    <dgm:cxn modelId="{C7B10C47-B14E-42C5-BD50-61DA5E8BC20C}" type="presOf" srcId="{037E8A88-4674-44E2-BB8B-0932F3752D30}" destId="{C2A296D9-7976-4300-9CD9-AFFB0496FD46}" srcOrd="1" destOrd="0" presId="urn:microsoft.com/office/officeart/2005/8/layout/list1"/>
    <dgm:cxn modelId="{E0808F49-5889-49AD-8946-0A885013B6DC}" type="presOf" srcId="{1347CB02-EDA3-4B47-B10C-8C30F24FF33E}" destId="{29B4F789-9521-4F1E-B1E3-7308D56396E0}" srcOrd="0" destOrd="0" presId="urn:microsoft.com/office/officeart/2005/8/layout/list1"/>
    <dgm:cxn modelId="{6CB06C6C-291C-44DB-8406-6EFF35DA16B2}" type="presOf" srcId="{E2D99061-D033-4881-9516-7CA8645D07D1}" destId="{03992599-31B1-424E-B950-4057BFB10C10}" srcOrd="1" destOrd="0" presId="urn:microsoft.com/office/officeart/2005/8/layout/list1"/>
    <dgm:cxn modelId="{F90B116D-FDA1-421F-976B-8A06DD5B3717}" type="presOf" srcId="{01FB0BA4-4884-4CB4-BDB1-185A13990F3B}" destId="{2B554661-9664-4407-A4B6-71619D5AED94}" srcOrd="0" destOrd="0" presId="urn:microsoft.com/office/officeart/2005/8/layout/list1"/>
    <dgm:cxn modelId="{78035C6E-2BAC-4E6B-BBD1-28127637755D}" srcId="{158FB7EB-4A0C-4511-AE34-22C2AF51D8A8}" destId="{FFCCED53-D5F0-4825-BDE0-61EBDFAC37D9}" srcOrd="1" destOrd="0" parTransId="{43F65A06-1BF1-4E9B-991E-85A25DF146E6}" sibTransId="{DC63E016-27C6-4DD9-A735-E42BEBB194DC}"/>
    <dgm:cxn modelId="{CF24326F-2C7C-4F97-B93C-EE4FAC5E0D5B}" type="presOf" srcId="{E2D99061-D033-4881-9516-7CA8645D07D1}" destId="{E64BC585-6791-4118-A3B1-883CD8022DC9}" srcOrd="0" destOrd="0" presId="urn:microsoft.com/office/officeart/2005/8/layout/list1"/>
    <dgm:cxn modelId="{4086D36F-D316-4327-B989-9D25D3197800}" type="presOf" srcId="{5851DFAF-A3D7-41A6-A345-AD32B5C4A9AB}" destId="{B6E0B0ED-15B9-4990-9BAB-1B1DAE4B8658}" srcOrd="0" destOrd="1" presId="urn:microsoft.com/office/officeart/2005/8/layout/list1"/>
    <dgm:cxn modelId="{3DAE9470-801C-4C89-A002-03764569B56C}" srcId="{E2D99061-D033-4881-9516-7CA8645D07D1}" destId="{EF2A2298-0938-4CB8-B45F-5E2C2140A06E}" srcOrd="0" destOrd="0" parTransId="{B0CEBC3B-700A-42BA-8187-140518F06781}" sibTransId="{6D81425C-56A8-4965-B313-EDBB7F084CF4}"/>
    <dgm:cxn modelId="{258FBF59-A05C-4EF5-806E-9C9E1349E25E}" type="presOf" srcId="{158FB7EB-4A0C-4511-AE34-22C2AF51D8A8}" destId="{5CB03795-EE8E-4111-B915-6C006CF165DA}" srcOrd="0" destOrd="0" presId="urn:microsoft.com/office/officeart/2005/8/layout/list1"/>
    <dgm:cxn modelId="{F6790084-AD25-4682-A06B-6C3CBB2739F6}" type="presOf" srcId="{FFCCED53-D5F0-4825-BDE0-61EBDFAC37D9}" destId="{2B554661-9664-4407-A4B6-71619D5AED94}" srcOrd="0" destOrd="1" presId="urn:microsoft.com/office/officeart/2005/8/layout/list1"/>
    <dgm:cxn modelId="{128CB999-1368-4D42-A0E3-34B3688FC379}" srcId="{1347CB02-EDA3-4B47-B10C-8C30F24FF33E}" destId="{037E8A88-4674-44E2-BB8B-0932F3752D30}" srcOrd="1" destOrd="0" parTransId="{653ACC69-8FE7-486F-B2F1-7D4B748D7D1F}" sibTransId="{EEE6F0BA-3D86-40B1-9D52-AFD2E3215734}"/>
    <dgm:cxn modelId="{09906EAA-4BD4-40E8-9471-20FB4010BEFF}" type="presOf" srcId="{EF2A2298-0938-4CB8-B45F-5E2C2140A06E}" destId="{B6E0B0ED-15B9-4990-9BAB-1B1DAE4B8658}" srcOrd="0" destOrd="0" presId="urn:microsoft.com/office/officeart/2005/8/layout/list1"/>
    <dgm:cxn modelId="{A6CABFC3-6248-44BA-A13F-3ADD93842C65}" type="presOf" srcId="{F09C8406-0595-4D26-B6F1-2F13FAD1E0E0}" destId="{E3BFF7C4-33AF-482E-8FF5-370163DEDA9D}" srcOrd="0" destOrd="0" presId="urn:microsoft.com/office/officeart/2005/8/layout/list1"/>
    <dgm:cxn modelId="{EDDD88CF-51ED-41D6-B3E4-ABE85A8EC208}" srcId="{1347CB02-EDA3-4B47-B10C-8C30F24FF33E}" destId="{158FB7EB-4A0C-4511-AE34-22C2AF51D8A8}" srcOrd="3" destOrd="0" parTransId="{B8C534BF-54A6-4FF6-AA11-9CCB4599113D}" sibTransId="{38402459-0181-4A78-AC13-7249F7B3E608}"/>
    <dgm:cxn modelId="{E246A4D8-DF63-47B2-B7D1-C6A38566131F}" srcId="{158FB7EB-4A0C-4511-AE34-22C2AF51D8A8}" destId="{01FB0BA4-4884-4CB4-BDB1-185A13990F3B}" srcOrd="0" destOrd="0" parTransId="{C82D10D2-BF2D-4C34-A345-BAB04C268195}" sibTransId="{A4826EA0-E2D8-48DB-96D2-E3AC006EEB71}"/>
    <dgm:cxn modelId="{7F9395DC-719F-4976-BE09-D59E3C01BD8D}" type="presOf" srcId="{F09C8406-0595-4D26-B6F1-2F13FAD1E0E0}" destId="{42B5C0BC-D31A-496F-882B-1FFB3C6E66BD}" srcOrd="1" destOrd="0" presId="urn:microsoft.com/office/officeart/2005/8/layout/list1"/>
    <dgm:cxn modelId="{C6F757A5-DDEB-4B19-BB0D-D8DACDD4158B}" type="presParOf" srcId="{29B4F789-9521-4F1E-B1E3-7308D56396E0}" destId="{B4BCE3CF-9E0B-4E0E-9F80-24C3BB06F6B8}" srcOrd="0" destOrd="0" presId="urn:microsoft.com/office/officeart/2005/8/layout/list1"/>
    <dgm:cxn modelId="{D3C83199-EF8E-4B8F-AC86-C4221ACCE00F}" type="presParOf" srcId="{B4BCE3CF-9E0B-4E0E-9F80-24C3BB06F6B8}" destId="{E3BFF7C4-33AF-482E-8FF5-370163DEDA9D}" srcOrd="0" destOrd="0" presId="urn:microsoft.com/office/officeart/2005/8/layout/list1"/>
    <dgm:cxn modelId="{2812F7EC-0665-4379-9E46-E05C5D1F321D}" type="presParOf" srcId="{B4BCE3CF-9E0B-4E0E-9F80-24C3BB06F6B8}" destId="{42B5C0BC-D31A-496F-882B-1FFB3C6E66BD}" srcOrd="1" destOrd="0" presId="urn:microsoft.com/office/officeart/2005/8/layout/list1"/>
    <dgm:cxn modelId="{ACF7691A-FC90-4227-8942-D44A8F066BC2}" type="presParOf" srcId="{29B4F789-9521-4F1E-B1E3-7308D56396E0}" destId="{9DE54E38-EF00-412F-A5B2-98299E6F8CF2}" srcOrd="1" destOrd="0" presId="urn:microsoft.com/office/officeart/2005/8/layout/list1"/>
    <dgm:cxn modelId="{83DDE620-C0D8-4DC5-9E08-43B894067700}" type="presParOf" srcId="{29B4F789-9521-4F1E-B1E3-7308D56396E0}" destId="{78373C4A-A714-48F5-B200-578085B53193}" srcOrd="2" destOrd="0" presId="urn:microsoft.com/office/officeart/2005/8/layout/list1"/>
    <dgm:cxn modelId="{94E806DD-3869-4928-B395-AE8283D1945F}" type="presParOf" srcId="{29B4F789-9521-4F1E-B1E3-7308D56396E0}" destId="{950932C9-48D1-4FE2-B2E2-08F0F848022E}" srcOrd="3" destOrd="0" presId="urn:microsoft.com/office/officeart/2005/8/layout/list1"/>
    <dgm:cxn modelId="{659266B1-2501-4315-BB57-9E4B2957C9E1}" type="presParOf" srcId="{29B4F789-9521-4F1E-B1E3-7308D56396E0}" destId="{B002EBBF-40C5-4344-AB88-D91174381C96}" srcOrd="4" destOrd="0" presId="urn:microsoft.com/office/officeart/2005/8/layout/list1"/>
    <dgm:cxn modelId="{483AFF52-FBB7-4E16-8BD6-A532530A7E31}" type="presParOf" srcId="{B002EBBF-40C5-4344-AB88-D91174381C96}" destId="{5480C8EC-B096-42B4-A633-19E0E898A623}" srcOrd="0" destOrd="0" presId="urn:microsoft.com/office/officeart/2005/8/layout/list1"/>
    <dgm:cxn modelId="{DD47F150-EA77-46F2-BF0A-D3B2916D8BB0}" type="presParOf" srcId="{B002EBBF-40C5-4344-AB88-D91174381C96}" destId="{C2A296D9-7976-4300-9CD9-AFFB0496FD46}" srcOrd="1" destOrd="0" presId="urn:microsoft.com/office/officeart/2005/8/layout/list1"/>
    <dgm:cxn modelId="{F8B108FC-79DC-4B84-885C-7C90421A2D15}" type="presParOf" srcId="{29B4F789-9521-4F1E-B1E3-7308D56396E0}" destId="{8E71CFE6-D12B-44E0-B515-CC3E2CCBA02A}" srcOrd="5" destOrd="0" presId="urn:microsoft.com/office/officeart/2005/8/layout/list1"/>
    <dgm:cxn modelId="{10FB8B9F-323A-46B6-B0F4-0EE1233FA033}" type="presParOf" srcId="{29B4F789-9521-4F1E-B1E3-7308D56396E0}" destId="{E01A41C4-7D60-4640-A397-0D0BBC5302C7}" srcOrd="6" destOrd="0" presId="urn:microsoft.com/office/officeart/2005/8/layout/list1"/>
    <dgm:cxn modelId="{22C9602D-76B6-40AC-A3E5-7ED03D3D7411}" type="presParOf" srcId="{29B4F789-9521-4F1E-B1E3-7308D56396E0}" destId="{BC53DE18-0558-413C-84B8-2C570515AD0A}" srcOrd="7" destOrd="0" presId="urn:microsoft.com/office/officeart/2005/8/layout/list1"/>
    <dgm:cxn modelId="{7C55A633-C8F2-45C2-B41E-A48C195E8457}" type="presParOf" srcId="{29B4F789-9521-4F1E-B1E3-7308D56396E0}" destId="{7AC6F0DF-D9A2-41BE-86AA-7E94816E8C63}" srcOrd="8" destOrd="0" presId="urn:microsoft.com/office/officeart/2005/8/layout/list1"/>
    <dgm:cxn modelId="{5D69F359-B8A8-4804-A64E-557E2CC03487}" type="presParOf" srcId="{7AC6F0DF-D9A2-41BE-86AA-7E94816E8C63}" destId="{E64BC585-6791-4118-A3B1-883CD8022DC9}" srcOrd="0" destOrd="0" presId="urn:microsoft.com/office/officeart/2005/8/layout/list1"/>
    <dgm:cxn modelId="{162573EC-FBED-4473-9CBE-36B87965B9BD}" type="presParOf" srcId="{7AC6F0DF-D9A2-41BE-86AA-7E94816E8C63}" destId="{03992599-31B1-424E-B950-4057BFB10C10}" srcOrd="1" destOrd="0" presId="urn:microsoft.com/office/officeart/2005/8/layout/list1"/>
    <dgm:cxn modelId="{9E269AD1-67E7-48BE-930B-476085F7BD6F}" type="presParOf" srcId="{29B4F789-9521-4F1E-B1E3-7308D56396E0}" destId="{E492C4E2-E67A-48B3-9572-D8086CACE40B}" srcOrd="9" destOrd="0" presId="urn:microsoft.com/office/officeart/2005/8/layout/list1"/>
    <dgm:cxn modelId="{AC37BCA4-B1AC-4C24-9322-178EC738CFFC}" type="presParOf" srcId="{29B4F789-9521-4F1E-B1E3-7308D56396E0}" destId="{B6E0B0ED-15B9-4990-9BAB-1B1DAE4B8658}" srcOrd="10" destOrd="0" presId="urn:microsoft.com/office/officeart/2005/8/layout/list1"/>
    <dgm:cxn modelId="{D17F9CC0-7021-416B-80FB-C4E19E135C0A}" type="presParOf" srcId="{29B4F789-9521-4F1E-B1E3-7308D56396E0}" destId="{D4EA5885-EA0E-4C94-88D7-381E7569092B}" srcOrd="11" destOrd="0" presId="urn:microsoft.com/office/officeart/2005/8/layout/list1"/>
    <dgm:cxn modelId="{E81085AE-CA6E-4B2B-9B28-4EF98B5D17A8}" type="presParOf" srcId="{29B4F789-9521-4F1E-B1E3-7308D56396E0}" destId="{A24092B3-FF36-4874-A275-099B1C52849C}" srcOrd="12" destOrd="0" presId="urn:microsoft.com/office/officeart/2005/8/layout/list1"/>
    <dgm:cxn modelId="{3A850F80-0B3D-4D7B-AE13-73276DB570C4}" type="presParOf" srcId="{A24092B3-FF36-4874-A275-099B1C52849C}" destId="{5CB03795-EE8E-4111-B915-6C006CF165DA}" srcOrd="0" destOrd="0" presId="urn:microsoft.com/office/officeart/2005/8/layout/list1"/>
    <dgm:cxn modelId="{24888542-C73F-4786-85B5-B9119267B078}" type="presParOf" srcId="{A24092B3-FF36-4874-A275-099B1C52849C}" destId="{32694332-78DB-4772-ABB1-C8091DE48F16}" srcOrd="1" destOrd="0" presId="urn:microsoft.com/office/officeart/2005/8/layout/list1"/>
    <dgm:cxn modelId="{E6115D4B-5E23-4C96-B3D7-3101FF7EF601}" type="presParOf" srcId="{29B4F789-9521-4F1E-B1E3-7308D56396E0}" destId="{17FFF44B-4741-4515-9B39-53DE94EEFB67}" srcOrd="13" destOrd="0" presId="urn:microsoft.com/office/officeart/2005/8/layout/list1"/>
    <dgm:cxn modelId="{50A9EEA6-B4F8-4A98-A70E-C46726AE1A34}" type="presParOf" srcId="{29B4F789-9521-4F1E-B1E3-7308D56396E0}" destId="{2B554661-9664-4407-A4B6-71619D5AED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67CF5-8027-4828-9DDE-7EC2A6A903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34BE7E-9E00-47DE-BCED-2201E5AAC7E9}">
      <dgm:prSet/>
      <dgm:spPr/>
      <dgm:t>
        <a:bodyPr/>
        <a:lstStyle/>
        <a:p>
          <a:r>
            <a:rPr lang="en-US"/>
            <a:t>To address this:</a:t>
          </a:r>
        </a:p>
      </dgm:t>
    </dgm:pt>
    <dgm:pt modelId="{B6EF45E4-1AA4-4BB3-89ED-C3E7987AF078}" type="parTrans" cxnId="{4587F050-5590-4C13-8848-91905210734E}">
      <dgm:prSet/>
      <dgm:spPr/>
      <dgm:t>
        <a:bodyPr/>
        <a:lstStyle/>
        <a:p>
          <a:endParaRPr lang="en-US"/>
        </a:p>
      </dgm:t>
    </dgm:pt>
    <dgm:pt modelId="{2AD47E9D-ED79-42D4-9A3F-1317E386D321}" type="sibTrans" cxnId="{4587F050-5590-4C13-8848-91905210734E}">
      <dgm:prSet/>
      <dgm:spPr/>
      <dgm:t>
        <a:bodyPr/>
        <a:lstStyle/>
        <a:p>
          <a:endParaRPr lang="en-US"/>
        </a:p>
      </dgm:t>
    </dgm:pt>
    <dgm:pt modelId="{E200D14D-F3B8-4F6E-A1B7-E2E58835C8C3}">
      <dgm:prSet/>
      <dgm:spPr/>
      <dgm:t>
        <a:bodyPr/>
        <a:lstStyle/>
        <a:p>
          <a:r>
            <a:rPr lang="en-US"/>
            <a:t>we applied 5-fold cross-validation to both models to ensure consistent performance across different data splits.</a:t>
          </a:r>
        </a:p>
      </dgm:t>
    </dgm:pt>
    <dgm:pt modelId="{EF962B41-57F2-489C-BD68-0CC207798A0B}" type="parTrans" cxnId="{F84A92E6-C2E2-4E95-ABE7-408A976AC54D}">
      <dgm:prSet/>
      <dgm:spPr/>
      <dgm:t>
        <a:bodyPr/>
        <a:lstStyle/>
        <a:p>
          <a:endParaRPr lang="en-US"/>
        </a:p>
      </dgm:t>
    </dgm:pt>
    <dgm:pt modelId="{F4FC9464-BA7B-4BFB-8E59-F00D79E29ADD}" type="sibTrans" cxnId="{F84A92E6-C2E2-4E95-ABE7-408A976AC54D}">
      <dgm:prSet/>
      <dgm:spPr/>
      <dgm:t>
        <a:bodyPr/>
        <a:lstStyle/>
        <a:p>
          <a:endParaRPr lang="en-US"/>
        </a:p>
      </dgm:t>
    </dgm:pt>
    <dgm:pt modelId="{DD8F708B-0672-44C8-81C5-A6DA6CBE0C5A}">
      <dgm:prSet/>
      <dgm:spPr/>
      <dgm:t>
        <a:bodyPr/>
        <a:lstStyle/>
        <a:p>
          <a:r>
            <a:rPr lang="en-US" dirty="0"/>
            <a:t>I we controlled model complexity in </a:t>
          </a:r>
          <a:r>
            <a:rPr lang="en-US" dirty="0" err="1"/>
            <a:t>XGBoost</a:t>
          </a:r>
          <a:r>
            <a:rPr lang="en-US" dirty="0"/>
            <a:t> by limiting the tree depth to 4 and using fewer boosting rounds (50 estimators).</a:t>
          </a:r>
        </a:p>
      </dgm:t>
    </dgm:pt>
    <dgm:pt modelId="{5C323145-29D4-424D-951A-FC80E7603956}" type="parTrans" cxnId="{9C632563-B571-4952-A400-B81BE1DE0986}">
      <dgm:prSet/>
      <dgm:spPr/>
      <dgm:t>
        <a:bodyPr/>
        <a:lstStyle/>
        <a:p>
          <a:endParaRPr lang="en-US"/>
        </a:p>
      </dgm:t>
    </dgm:pt>
    <dgm:pt modelId="{1F691537-3676-414A-8FE3-426627E7B780}" type="sibTrans" cxnId="{9C632563-B571-4952-A400-B81BE1DE0986}">
      <dgm:prSet/>
      <dgm:spPr/>
      <dgm:t>
        <a:bodyPr/>
        <a:lstStyle/>
        <a:p>
          <a:endParaRPr lang="en-US"/>
        </a:p>
      </dgm:t>
    </dgm:pt>
    <dgm:pt modelId="{52774091-7546-4796-9B36-612C72FFF990}">
      <dgm:prSet/>
      <dgm:spPr/>
      <dgm:t>
        <a:bodyPr/>
        <a:lstStyle/>
        <a:p>
          <a:r>
            <a:rPr lang="en-US"/>
            <a:t>The close match between our test set accuracy and cross-validation results indicates that our models are not severely overfitting."</a:t>
          </a:r>
        </a:p>
      </dgm:t>
    </dgm:pt>
    <dgm:pt modelId="{A4C94D1B-9900-4616-8E8D-87BE8381ACDA}" type="parTrans" cxnId="{F61AC206-91F0-4E63-9F5F-173EFF8D3763}">
      <dgm:prSet/>
      <dgm:spPr/>
      <dgm:t>
        <a:bodyPr/>
        <a:lstStyle/>
        <a:p>
          <a:endParaRPr lang="en-US"/>
        </a:p>
      </dgm:t>
    </dgm:pt>
    <dgm:pt modelId="{E2FAFE15-45B3-4B36-9415-2B7E7D6095C1}" type="sibTrans" cxnId="{F61AC206-91F0-4E63-9F5F-173EFF8D3763}">
      <dgm:prSet/>
      <dgm:spPr/>
      <dgm:t>
        <a:bodyPr/>
        <a:lstStyle/>
        <a:p>
          <a:endParaRPr lang="en-US"/>
        </a:p>
      </dgm:t>
    </dgm:pt>
    <dgm:pt modelId="{7A347B6B-F2E9-4FBC-B669-780051EBFE4F}" type="pres">
      <dgm:prSet presAssocID="{23E67CF5-8027-4828-9DDE-7EC2A6A90384}" presName="linear" presStyleCnt="0">
        <dgm:presLayoutVars>
          <dgm:animLvl val="lvl"/>
          <dgm:resizeHandles val="exact"/>
        </dgm:presLayoutVars>
      </dgm:prSet>
      <dgm:spPr/>
    </dgm:pt>
    <dgm:pt modelId="{2C511625-93E8-4BED-8EDB-568A6C016734}" type="pres">
      <dgm:prSet presAssocID="{5E34BE7E-9E00-47DE-BCED-2201E5AAC7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8C58F8D-BCB0-48A4-B3FC-349FC3B7C2EB}" type="pres">
      <dgm:prSet presAssocID="{5E34BE7E-9E00-47DE-BCED-2201E5AAC7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1AC206-91F0-4E63-9F5F-173EFF8D3763}" srcId="{5E34BE7E-9E00-47DE-BCED-2201E5AAC7E9}" destId="{52774091-7546-4796-9B36-612C72FFF990}" srcOrd="2" destOrd="0" parTransId="{A4C94D1B-9900-4616-8E8D-87BE8381ACDA}" sibTransId="{E2FAFE15-45B3-4B36-9415-2B7E7D6095C1}"/>
    <dgm:cxn modelId="{A2ED0239-818E-48A9-A7FB-2BF6EE408FEF}" type="presOf" srcId="{5E34BE7E-9E00-47DE-BCED-2201E5AAC7E9}" destId="{2C511625-93E8-4BED-8EDB-568A6C016734}" srcOrd="0" destOrd="0" presId="urn:microsoft.com/office/officeart/2005/8/layout/vList2"/>
    <dgm:cxn modelId="{9C632563-B571-4952-A400-B81BE1DE0986}" srcId="{5E34BE7E-9E00-47DE-BCED-2201E5AAC7E9}" destId="{DD8F708B-0672-44C8-81C5-A6DA6CBE0C5A}" srcOrd="1" destOrd="0" parTransId="{5C323145-29D4-424D-951A-FC80E7603956}" sibTransId="{1F691537-3676-414A-8FE3-426627E7B780}"/>
    <dgm:cxn modelId="{4587F050-5590-4C13-8848-91905210734E}" srcId="{23E67CF5-8027-4828-9DDE-7EC2A6A90384}" destId="{5E34BE7E-9E00-47DE-BCED-2201E5AAC7E9}" srcOrd="0" destOrd="0" parTransId="{B6EF45E4-1AA4-4BB3-89ED-C3E7987AF078}" sibTransId="{2AD47E9D-ED79-42D4-9A3F-1317E386D321}"/>
    <dgm:cxn modelId="{F47E4858-B04E-484B-A9B6-BEDEBCB96A0B}" type="presOf" srcId="{23E67CF5-8027-4828-9DDE-7EC2A6A90384}" destId="{7A347B6B-F2E9-4FBC-B669-780051EBFE4F}" srcOrd="0" destOrd="0" presId="urn:microsoft.com/office/officeart/2005/8/layout/vList2"/>
    <dgm:cxn modelId="{4FA4F77E-EA4E-4B54-AD9B-708D1BEDB0E8}" type="presOf" srcId="{52774091-7546-4796-9B36-612C72FFF990}" destId="{B8C58F8D-BCB0-48A4-B3FC-349FC3B7C2EB}" srcOrd="0" destOrd="2" presId="urn:microsoft.com/office/officeart/2005/8/layout/vList2"/>
    <dgm:cxn modelId="{EBCD44D4-A620-4CE3-8082-30AB19FCB672}" type="presOf" srcId="{DD8F708B-0672-44C8-81C5-A6DA6CBE0C5A}" destId="{B8C58F8D-BCB0-48A4-B3FC-349FC3B7C2EB}" srcOrd="0" destOrd="1" presId="urn:microsoft.com/office/officeart/2005/8/layout/vList2"/>
    <dgm:cxn modelId="{F84A92E6-C2E2-4E95-ABE7-408A976AC54D}" srcId="{5E34BE7E-9E00-47DE-BCED-2201E5AAC7E9}" destId="{E200D14D-F3B8-4F6E-A1B7-E2E58835C8C3}" srcOrd="0" destOrd="0" parTransId="{EF962B41-57F2-489C-BD68-0CC207798A0B}" sibTransId="{F4FC9464-BA7B-4BFB-8E59-F00D79E29ADD}"/>
    <dgm:cxn modelId="{B5924CF1-FBF8-4BEB-92AB-A432A5BB895B}" type="presOf" srcId="{E200D14D-F3B8-4F6E-A1B7-E2E58835C8C3}" destId="{B8C58F8D-BCB0-48A4-B3FC-349FC3B7C2EB}" srcOrd="0" destOrd="0" presId="urn:microsoft.com/office/officeart/2005/8/layout/vList2"/>
    <dgm:cxn modelId="{6CB5F4BC-225C-4215-96DE-CEE08B8BFBC1}" type="presParOf" srcId="{7A347B6B-F2E9-4FBC-B669-780051EBFE4F}" destId="{2C511625-93E8-4BED-8EDB-568A6C016734}" srcOrd="0" destOrd="0" presId="urn:microsoft.com/office/officeart/2005/8/layout/vList2"/>
    <dgm:cxn modelId="{F174C88B-D0CF-47D8-AE89-7CD1B4EE6094}" type="presParOf" srcId="{7A347B6B-F2E9-4FBC-B669-780051EBFE4F}" destId="{B8C58F8D-BCB0-48A4-B3FC-349FC3B7C2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3A6BEB-4A25-4F7C-A2FF-0E90703795F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C04591-D413-4233-ACBF-E654CC6F3475}">
      <dgm:prSet/>
      <dgm:spPr/>
      <dgm:t>
        <a:bodyPr/>
        <a:lstStyle/>
        <a:p>
          <a:r>
            <a:rPr lang="en-US"/>
            <a:t>To make sure no personally identifiable information was used for modeling, we removed the customer’s name. </a:t>
          </a:r>
        </a:p>
      </dgm:t>
    </dgm:pt>
    <dgm:pt modelId="{D875E479-AAD4-4FB2-A9B7-B3888F5441AC}" type="parTrans" cxnId="{3DE0A55F-14C3-43D0-B6CC-293C706939A9}">
      <dgm:prSet/>
      <dgm:spPr/>
      <dgm:t>
        <a:bodyPr/>
        <a:lstStyle/>
        <a:p>
          <a:endParaRPr lang="en-US"/>
        </a:p>
      </dgm:t>
    </dgm:pt>
    <dgm:pt modelId="{24BFA3D1-DCAA-49BF-8A5E-4541B1E1EFA9}" type="sibTrans" cxnId="{3DE0A55F-14C3-43D0-B6CC-293C706939A9}">
      <dgm:prSet/>
      <dgm:spPr/>
      <dgm:t>
        <a:bodyPr/>
        <a:lstStyle/>
        <a:p>
          <a:endParaRPr lang="en-US"/>
        </a:p>
      </dgm:t>
    </dgm:pt>
    <dgm:pt modelId="{FBC048A1-40F1-43FB-BDE8-302B298DB4A9}">
      <dgm:prSet/>
      <dgm:spPr/>
      <dgm:t>
        <a:bodyPr/>
        <a:lstStyle/>
        <a:p>
          <a:r>
            <a:rPr lang="en-US"/>
            <a:t>The model should be used responsibly: prediction of cancellations should not bias customer service actions without justification.</a:t>
          </a:r>
        </a:p>
      </dgm:t>
    </dgm:pt>
    <dgm:pt modelId="{C5BF3731-D8CE-454E-813D-94F56E148D5F}" type="parTrans" cxnId="{2E27B555-E143-4D84-A004-B7018CDC43D5}">
      <dgm:prSet/>
      <dgm:spPr/>
      <dgm:t>
        <a:bodyPr/>
        <a:lstStyle/>
        <a:p>
          <a:endParaRPr lang="en-US"/>
        </a:p>
      </dgm:t>
    </dgm:pt>
    <dgm:pt modelId="{9B32B4A0-C6CC-4282-B43C-F782339A9F80}" type="sibTrans" cxnId="{2E27B555-E143-4D84-A004-B7018CDC43D5}">
      <dgm:prSet/>
      <dgm:spPr/>
      <dgm:t>
        <a:bodyPr/>
        <a:lstStyle/>
        <a:p>
          <a:endParaRPr lang="en-US"/>
        </a:p>
      </dgm:t>
    </dgm:pt>
    <dgm:pt modelId="{8F91AB49-7C8F-455C-A5CA-B6B5E3159878}" type="pres">
      <dgm:prSet presAssocID="{B43A6BEB-4A25-4F7C-A2FF-0E90703795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DD2098-741F-4AC0-922F-2D430FCD8694}" type="pres">
      <dgm:prSet presAssocID="{40C04591-D413-4233-ACBF-E654CC6F3475}" presName="hierRoot1" presStyleCnt="0"/>
      <dgm:spPr/>
    </dgm:pt>
    <dgm:pt modelId="{E11ABCE8-6D2D-4B97-A3EF-5CEF3F4D7A63}" type="pres">
      <dgm:prSet presAssocID="{40C04591-D413-4233-ACBF-E654CC6F3475}" presName="composite" presStyleCnt="0"/>
      <dgm:spPr/>
    </dgm:pt>
    <dgm:pt modelId="{293B354E-5270-4738-9CAA-9D16A6AB5A2F}" type="pres">
      <dgm:prSet presAssocID="{40C04591-D413-4233-ACBF-E654CC6F3475}" presName="background" presStyleLbl="node0" presStyleIdx="0" presStyleCnt="2"/>
      <dgm:spPr/>
    </dgm:pt>
    <dgm:pt modelId="{F9C28E7D-819C-4BF3-AEC6-35CB48A29D07}" type="pres">
      <dgm:prSet presAssocID="{40C04591-D413-4233-ACBF-E654CC6F3475}" presName="text" presStyleLbl="fgAcc0" presStyleIdx="0" presStyleCnt="2">
        <dgm:presLayoutVars>
          <dgm:chPref val="3"/>
        </dgm:presLayoutVars>
      </dgm:prSet>
      <dgm:spPr/>
    </dgm:pt>
    <dgm:pt modelId="{7F22E91A-2F71-41B8-AE41-525C071FF5D0}" type="pres">
      <dgm:prSet presAssocID="{40C04591-D413-4233-ACBF-E654CC6F3475}" presName="hierChild2" presStyleCnt="0"/>
      <dgm:spPr/>
    </dgm:pt>
    <dgm:pt modelId="{F8F3AB15-7752-40E5-BD76-D16ECC7E677C}" type="pres">
      <dgm:prSet presAssocID="{FBC048A1-40F1-43FB-BDE8-302B298DB4A9}" presName="hierRoot1" presStyleCnt="0"/>
      <dgm:spPr/>
    </dgm:pt>
    <dgm:pt modelId="{25D36723-37B1-4C45-8F98-F81D84DA34B1}" type="pres">
      <dgm:prSet presAssocID="{FBC048A1-40F1-43FB-BDE8-302B298DB4A9}" presName="composite" presStyleCnt="0"/>
      <dgm:spPr/>
    </dgm:pt>
    <dgm:pt modelId="{6541EB11-9BD1-4F87-8FF9-B0FB470D1ECF}" type="pres">
      <dgm:prSet presAssocID="{FBC048A1-40F1-43FB-BDE8-302B298DB4A9}" presName="background" presStyleLbl="node0" presStyleIdx="1" presStyleCnt="2"/>
      <dgm:spPr/>
    </dgm:pt>
    <dgm:pt modelId="{5DB94DFF-490D-46AD-B708-2A7EE6319E52}" type="pres">
      <dgm:prSet presAssocID="{FBC048A1-40F1-43FB-BDE8-302B298DB4A9}" presName="text" presStyleLbl="fgAcc0" presStyleIdx="1" presStyleCnt="2">
        <dgm:presLayoutVars>
          <dgm:chPref val="3"/>
        </dgm:presLayoutVars>
      </dgm:prSet>
      <dgm:spPr/>
    </dgm:pt>
    <dgm:pt modelId="{2459BB15-E45B-4F24-B296-DE24A584D01C}" type="pres">
      <dgm:prSet presAssocID="{FBC048A1-40F1-43FB-BDE8-302B298DB4A9}" presName="hierChild2" presStyleCnt="0"/>
      <dgm:spPr/>
    </dgm:pt>
  </dgm:ptLst>
  <dgm:cxnLst>
    <dgm:cxn modelId="{7710C75D-89CE-4E53-9DFE-0ECB52BEA3BE}" type="presOf" srcId="{40C04591-D413-4233-ACBF-E654CC6F3475}" destId="{F9C28E7D-819C-4BF3-AEC6-35CB48A29D07}" srcOrd="0" destOrd="0" presId="urn:microsoft.com/office/officeart/2005/8/layout/hierarchy1"/>
    <dgm:cxn modelId="{3DE0A55F-14C3-43D0-B6CC-293C706939A9}" srcId="{B43A6BEB-4A25-4F7C-A2FF-0E90703795FA}" destId="{40C04591-D413-4233-ACBF-E654CC6F3475}" srcOrd="0" destOrd="0" parTransId="{D875E479-AAD4-4FB2-A9B7-B3888F5441AC}" sibTransId="{24BFA3D1-DCAA-49BF-8A5E-4541B1E1EFA9}"/>
    <dgm:cxn modelId="{2AFE2B75-83C7-42DF-8912-35319D9E25EF}" type="presOf" srcId="{B43A6BEB-4A25-4F7C-A2FF-0E90703795FA}" destId="{8F91AB49-7C8F-455C-A5CA-B6B5E3159878}" srcOrd="0" destOrd="0" presId="urn:microsoft.com/office/officeart/2005/8/layout/hierarchy1"/>
    <dgm:cxn modelId="{2E27B555-E143-4D84-A004-B7018CDC43D5}" srcId="{B43A6BEB-4A25-4F7C-A2FF-0E90703795FA}" destId="{FBC048A1-40F1-43FB-BDE8-302B298DB4A9}" srcOrd="1" destOrd="0" parTransId="{C5BF3731-D8CE-454E-813D-94F56E148D5F}" sibTransId="{9B32B4A0-C6CC-4282-B43C-F782339A9F80}"/>
    <dgm:cxn modelId="{6AB822A0-03E2-446A-A007-FF8B94234455}" type="presOf" srcId="{FBC048A1-40F1-43FB-BDE8-302B298DB4A9}" destId="{5DB94DFF-490D-46AD-B708-2A7EE6319E52}" srcOrd="0" destOrd="0" presId="urn:microsoft.com/office/officeart/2005/8/layout/hierarchy1"/>
    <dgm:cxn modelId="{D3F97329-B520-4AEB-82BF-8E410EF97593}" type="presParOf" srcId="{8F91AB49-7C8F-455C-A5CA-B6B5E3159878}" destId="{D2DD2098-741F-4AC0-922F-2D430FCD8694}" srcOrd="0" destOrd="0" presId="urn:microsoft.com/office/officeart/2005/8/layout/hierarchy1"/>
    <dgm:cxn modelId="{7777C6EA-0894-4009-9515-D0E6ED53C223}" type="presParOf" srcId="{D2DD2098-741F-4AC0-922F-2D430FCD8694}" destId="{E11ABCE8-6D2D-4B97-A3EF-5CEF3F4D7A63}" srcOrd="0" destOrd="0" presId="urn:microsoft.com/office/officeart/2005/8/layout/hierarchy1"/>
    <dgm:cxn modelId="{07D751F6-B79D-4878-989C-0A4687EC71E1}" type="presParOf" srcId="{E11ABCE8-6D2D-4B97-A3EF-5CEF3F4D7A63}" destId="{293B354E-5270-4738-9CAA-9D16A6AB5A2F}" srcOrd="0" destOrd="0" presId="urn:microsoft.com/office/officeart/2005/8/layout/hierarchy1"/>
    <dgm:cxn modelId="{C272F51F-4BA3-435E-BAAC-09AF15B0A10A}" type="presParOf" srcId="{E11ABCE8-6D2D-4B97-A3EF-5CEF3F4D7A63}" destId="{F9C28E7D-819C-4BF3-AEC6-35CB48A29D07}" srcOrd="1" destOrd="0" presId="urn:microsoft.com/office/officeart/2005/8/layout/hierarchy1"/>
    <dgm:cxn modelId="{300B0770-FF4A-48C2-9823-5B734BFB7CCE}" type="presParOf" srcId="{D2DD2098-741F-4AC0-922F-2D430FCD8694}" destId="{7F22E91A-2F71-41B8-AE41-525C071FF5D0}" srcOrd="1" destOrd="0" presId="urn:microsoft.com/office/officeart/2005/8/layout/hierarchy1"/>
    <dgm:cxn modelId="{538E25CF-E805-4009-B86C-53EFE9156493}" type="presParOf" srcId="{8F91AB49-7C8F-455C-A5CA-B6B5E3159878}" destId="{F8F3AB15-7752-40E5-BD76-D16ECC7E677C}" srcOrd="1" destOrd="0" presId="urn:microsoft.com/office/officeart/2005/8/layout/hierarchy1"/>
    <dgm:cxn modelId="{018C0A6B-05C1-4889-B1D6-E9DEDC4381BA}" type="presParOf" srcId="{F8F3AB15-7752-40E5-BD76-D16ECC7E677C}" destId="{25D36723-37B1-4C45-8F98-F81D84DA34B1}" srcOrd="0" destOrd="0" presId="urn:microsoft.com/office/officeart/2005/8/layout/hierarchy1"/>
    <dgm:cxn modelId="{543073D0-BCE2-4E61-8375-B3A270F81921}" type="presParOf" srcId="{25D36723-37B1-4C45-8F98-F81D84DA34B1}" destId="{6541EB11-9BD1-4F87-8FF9-B0FB470D1ECF}" srcOrd="0" destOrd="0" presId="urn:microsoft.com/office/officeart/2005/8/layout/hierarchy1"/>
    <dgm:cxn modelId="{7FAD63BD-D386-41A2-998D-B7060700599D}" type="presParOf" srcId="{25D36723-37B1-4C45-8F98-F81D84DA34B1}" destId="{5DB94DFF-490D-46AD-B708-2A7EE6319E52}" srcOrd="1" destOrd="0" presId="urn:microsoft.com/office/officeart/2005/8/layout/hierarchy1"/>
    <dgm:cxn modelId="{21DE8D04-C8CD-41FF-9119-303BFF880436}" type="presParOf" srcId="{F8F3AB15-7752-40E5-BD76-D16ECC7E677C}" destId="{2459BB15-E45B-4F24-B296-DE24A584D0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827C1-E2E5-4E21-B18C-BFFA0B91412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Removed the irrelevant columns like “Customer Name”.</a:t>
          </a:r>
        </a:p>
      </dsp:txBody>
      <dsp:txXfrm>
        <a:off x="36841" y="36841"/>
        <a:ext cx="7931345" cy="1184159"/>
      </dsp:txXfrm>
    </dsp:sp>
    <dsp:sp modelId="{09C1068A-FF18-440C-A81D-5AB4C4A1A24A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Converted and extracted temporal features from the “Date </a:t>
          </a:r>
          <a:r>
            <a:rPr lang="en-US" sz="2800" kern="1200" dirty="0">
              <a:latin typeface="Aptos Display" panose="02110004020202020204"/>
            </a:rPr>
            <a:t>Reworked</a:t>
          </a:r>
          <a:r>
            <a:rPr lang="en-US" sz="2800" kern="1200" dirty="0"/>
            <a:t>” column</a:t>
          </a:r>
        </a:p>
      </dsp:txBody>
      <dsp:txXfrm>
        <a:off x="856428" y="1504322"/>
        <a:ext cx="7577788" cy="1184159"/>
      </dsp:txXfrm>
    </dsp:sp>
    <dsp:sp modelId="{F752338D-9A2F-4CD6-B52F-135FEC255C2D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Numeric features were scaled where necessary (especially for models like </a:t>
          </a:r>
          <a:r>
            <a:rPr lang="en-US" sz="2800" kern="1200" dirty="0" err="1"/>
            <a:t>XGBoost</a:t>
          </a:r>
          <a:r>
            <a:rPr lang="en-US" sz="2800" kern="1200" dirty="0"/>
            <a:t>).</a:t>
          </a:r>
        </a:p>
      </dsp:txBody>
      <dsp:txXfrm>
        <a:off x="1676015" y="2971804"/>
        <a:ext cx="7577788" cy="1184159"/>
      </dsp:txXfrm>
    </dsp:sp>
    <dsp:sp modelId="{F7961417-5850-4DB3-91C8-5FA3EE8E4AD8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1257620D-58F7-4A47-B4F0-B9E49D474567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2355-E6A4-44DA-8F51-AA17F6BE5F43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ML task falls under Binary Classification</a:t>
          </a:r>
        </a:p>
      </dsp:txBody>
      <dsp:txXfrm>
        <a:off x="853" y="1681486"/>
        <a:ext cx="3457633" cy="2489496"/>
      </dsp:txXfrm>
    </dsp:sp>
    <dsp:sp modelId="{D66A72D7-FDE9-41B5-8313-EC2348FDAFE5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53AAA0BD-E9F7-436D-AE71-00352586A4A3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Our targeted status was 1 for cancelled and 0 for not cancelled </a:t>
          </a:r>
        </a:p>
      </dsp:txBody>
      <dsp:txXfrm>
        <a:off x="3735097" y="1681486"/>
        <a:ext cx="3457633" cy="2489496"/>
      </dsp:txXfrm>
    </dsp:sp>
    <dsp:sp modelId="{B844C181-742D-41A6-895C-FC5E01D8DDB7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760849C4-D684-4BE8-A5CD-D13A6119BCF8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did  Binary Classification because there are only 2 answers to work </a:t>
          </a:r>
          <a:r>
            <a:rPr lang="en-US" sz="2500" kern="1200" dirty="0">
              <a:latin typeface="Aptos Display" panose="02110004020202020204"/>
            </a:rPr>
            <a:t>with, canceled or not.</a:t>
          </a:r>
          <a:endParaRPr lang="en-US" sz="2500" kern="1200" dirty="0"/>
        </a:p>
      </dsp:txBody>
      <dsp:txXfrm>
        <a:off x="7469341" y="1681486"/>
        <a:ext cx="3457633" cy="2489496"/>
      </dsp:txXfrm>
    </dsp:sp>
    <dsp:sp modelId="{D656B747-5C74-48ED-92F6-8DAB52F07EE7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E4FC1-2570-4DFB-AB04-A505A3E13773}">
      <dsp:nvSpPr>
        <dsp:cNvPr id="0" name=""/>
        <dsp:cNvSpPr/>
      </dsp:nvSpPr>
      <dsp:spPr>
        <a:xfrm>
          <a:off x="0" y="42870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29046-6116-40E3-AB87-ED0935D351E7}">
      <dsp:nvSpPr>
        <dsp:cNvPr id="0" name=""/>
        <dsp:cNvSpPr/>
      </dsp:nvSpPr>
      <dsp:spPr>
        <a:xfrm>
          <a:off x="345025" y="10398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Library: Scikit-learn</a:t>
          </a:r>
        </a:p>
      </dsp:txBody>
      <dsp:txXfrm>
        <a:off x="376728" y="135683"/>
        <a:ext cx="4766952" cy="586034"/>
      </dsp:txXfrm>
    </dsp:sp>
    <dsp:sp modelId="{360C6FE6-C130-46EF-986C-4846088E9531}">
      <dsp:nvSpPr>
        <dsp:cNvPr id="0" name=""/>
        <dsp:cNvSpPr/>
      </dsp:nvSpPr>
      <dsp:spPr>
        <a:xfrm>
          <a:off x="0" y="142662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CE220-3A47-41D0-AA7B-3AA11B5B28D0}">
      <dsp:nvSpPr>
        <dsp:cNvPr id="0" name=""/>
        <dsp:cNvSpPr/>
      </dsp:nvSpPr>
      <dsp:spPr>
        <a:xfrm>
          <a:off x="345025" y="110190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Parameters: n_estimators=100</a:t>
          </a:r>
        </a:p>
      </dsp:txBody>
      <dsp:txXfrm>
        <a:off x="376728" y="1133603"/>
        <a:ext cx="4766952" cy="586034"/>
      </dsp:txXfrm>
    </dsp:sp>
    <dsp:sp modelId="{1C07474B-5FD4-49B8-B493-EFA73E1F8B08}">
      <dsp:nvSpPr>
        <dsp:cNvPr id="0" name=""/>
        <dsp:cNvSpPr/>
      </dsp:nvSpPr>
      <dsp:spPr>
        <a:xfrm>
          <a:off x="0" y="2424540"/>
          <a:ext cx="690051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Accuracy: 68%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AUROC: 0.62</a:t>
          </a:r>
        </a:p>
      </dsp:txBody>
      <dsp:txXfrm>
        <a:off x="0" y="2424540"/>
        <a:ext cx="6900512" cy="1282049"/>
      </dsp:txXfrm>
    </dsp:sp>
    <dsp:sp modelId="{546A1319-C478-4A3F-807F-BE32FB0ECA78}">
      <dsp:nvSpPr>
        <dsp:cNvPr id="0" name=""/>
        <dsp:cNvSpPr/>
      </dsp:nvSpPr>
      <dsp:spPr>
        <a:xfrm>
          <a:off x="345025" y="209982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Evaluation:</a:t>
          </a:r>
        </a:p>
      </dsp:txBody>
      <dsp:txXfrm>
        <a:off x="376728" y="2131523"/>
        <a:ext cx="4766952" cy="586034"/>
      </dsp:txXfrm>
    </dsp:sp>
    <dsp:sp modelId="{6ECF8073-0DF2-46C6-8590-322189884C13}">
      <dsp:nvSpPr>
        <dsp:cNvPr id="0" name=""/>
        <dsp:cNvSpPr/>
      </dsp:nvSpPr>
      <dsp:spPr>
        <a:xfrm>
          <a:off x="0" y="4150110"/>
          <a:ext cx="690051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Mean Accuracy: 65.2%,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Mean AUC: 0.534</a:t>
          </a:r>
        </a:p>
      </dsp:txBody>
      <dsp:txXfrm>
        <a:off x="0" y="4150110"/>
        <a:ext cx="6900512" cy="1282049"/>
      </dsp:txXfrm>
    </dsp:sp>
    <dsp:sp modelId="{B558267A-A9A1-48C0-9FF2-7ABB8E30DA74}">
      <dsp:nvSpPr>
        <dsp:cNvPr id="0" name=""/>
        <dsp:cNvSpPr/>
      </dsp:nvSpPr>
      <dsp:spPr>
        <a:xfrm>
          <a:off x="345025" y="382539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Cross-Validation (5-Fold):</a:t>
          </a:r>
        </a:p>
      </dsp:txBody>
      <dsp:txXfrm>
        <a:off x="376728" y="3857093"/>
        <a:ext cx="476695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73C4A-A714-48F5-B200-578085B53193}">
      <dsp:nvSpPr>
        <dsp:cNvPr id="0" name=""/>
        <dsp:cNvSpPr/>
      </dsp:nvSpPr>
      <dsp:spPr>
        <a:xfrm>
          <a:off x="0" y="856602"/>
          <a:ext cx="6807333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5C0BC-D31A-496F-882B-1FFB3C6E66BD}">
      <dsp:nvSpPr>
        <dsp:cNvPr id="0" name=""/>
        <dsp:cNvSpPr/>
      </dsp:nvSpPr>
      <dsp:spPr>
        <a:xfrm>
          <a:off x="340366" y="590921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Library: XGBoost</a:t>
          </a:r>
        </a:p>
      </dsp:txBody>
      <dsp:txXfrm>
        <a:off x="366305" y="616860"/>
        <a:ext cx="4713255" cy="479482"/>
      </dsp:txXfrm>
    </dsp:sp>
    <dsp:sp modelId="{E01A41C4-7D60-4640-A397-0D0BBC5302C7}">
      <dsp:nvSpPr>
        <dsp:cNvPr id="0" name=""/>
        <dsp:cNvSpPr/>
      </dsp:nvSpPr>
      <dsp:spPr>
        <a:xfrm>
          <a:off x="0" y="1673082"/>
          <a:ext cx="6807333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96D9-7976-4300-9CD9-AFFB0496FD46}">
      <dsp:nvSpPr>
        <dsp:cNvPr id="0" name=""/>
        <dsp:cNvSpPr/>
      </dsp:nvSpPr>
      <dsp:spPr>
        <a:xfrm>
          <a:off x="340366" y="1407401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Parameters: max_depth=4, n_estimators=50</a:t>
          </a:r>
        </a:p>
      </dsp:txBody>
      <dsp:txXfrm>
        <a:off x="366305" y="1433340"/>
        <a:ext cx="4713255" cy="479482"/>
      </dsp:txXfrm>
    </dsp:sp>
    <dsp:sp modelId="{B6E0B0ED-15B9-4990-9BAB-1B1DAE4B8658}">
      <dsp:nvSpPr>
        <dsp:cNvPr id="0" name=""/>
        <dsp:cNvSpPr/>
      </dsp:nvSpPr>
      <dsp:spPr>
        <a:xfrm>
          <a:off x="0" y="2489562"/>
          <a:ext cx="680733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25" tIns="374904" rIns="5283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Accuracy: 66%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AUROC: 0.61</a:t>
          </a:r>
        </a:p>
      </dsp:txBody>
      <dsp:txXfrm>
        <a:off x="0" y="2489562"/>
        <a:ext cx="6807333" cy="1048950"/>
      </dsp:txXfrm>
    </dsp:sp>
    <dsp:sp modelId="{03992599-31B1-424E-B950-4057BFB10C10}">
      <dsp:nvSpPr>
        <dsp:cNvPr id="0" name=""/>
        <dsp:cNvSpPr/>
      </dsp:nvSpPr>
      <dsp:spPr>
        <a:xfrm>
          <a:off x="340366" y="2223882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Evaluation:</a:t>
          </a:r>
        </a:p>
      </dsp:txBody>
      <dsp:txXfrm>
        <a:off x="366305" y="2249821"/>
        <a:ext cx="4713255" cy="479482"/>
      </dsp:txXfrm>
    </dsp:sp>
    <dsp:sp modelId="{2B554661-9664-4407-A4B6-71619D5AED94}">
      <dsp:nvSpPr>
        <dsp:cNvPr id="0" name=""/>
        <dsp:cNvSpPr/>
      </dsp:nvSpPr>
      <dsp:spPr>
        <a:xfrm>
          <a:off x="0" y="3901392"/>
          <a:ext cx="680733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25" tIns="374904" rIns="5283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Mean Accuracy: 63.6%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 AUC: 0.589</a:t>
          </a:r>
        </a:p>
      </dsp:txBody>
      <dsp:txXfrm>
        <a:off x="0" y="3901392"/>
        <a:ext cx="6807333" cy="1048950"/>
      </dsp:txXfrm>
    </dsp:sp>
    <dsp:sp modelId="{32694332-78DB-4772-ABB1-C8091DE48F16}">
      <dsp:nvSpPr>
        <dsp:cNvPr id="0" name=""/>
        <dsp:cNvSpPr/>
      </dsp:nvSpPr>
      <dsp:spPr>
        <a:xfrm>
          <a:off x="340366" y="3635712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Cross-Validation (5-Fold):</a:t>
          </a:r>
        </a:p>
      </dsp:txBody>
      <dsp:txXfrm>
        <a:off x="366305" y="3661651"/>
        <a:ext cx="4713255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1625-93E8-4BED-8EDB-568A6C016734}">
      <dsp:nvSpPr>
        <dsp:cNvPr id="0" name=""/>
        <dsp:cNvSpPr/>
      </dsp:nvSpPr>
      <dsp:spPr>
        <a:xfrm>
          <a:off x="0" y="17424"/>
          <a:ext cx="10521315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address this:</a:t>
          </a:r>
        </a:p>
      </dsp:txBody>
      <dsp:txXfrm>
        <a:off x="32384" y="49808"/>
        <a:ext cx="10456547" cy="598621"/>
      </dsp:txXfrm>
    </dsp:sp>
    <dsp:sp modelId="{B8C58F8D-BCB0-48A4-B3FC-349FC3B7C2EB}">
      <dsp:nvSpPr>
        <dsp:cNvPr id="0" name=""/>
        <dsp:cNvSpPr/>
      </dsp:nvSpPr>
      <dsp:spPr>
        <a:xfrm>
          <a:off x="0" y="680814"/>
          <a:ext cx="10521315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0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 applied 5-fold cross-validation to both models to ensure consistent performance across different data splits.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 we controlled model complexity in </a:t>
          </a:r>
          <a:r>
            <a:rPr lang="en-US" sz="2100" kern="1200" dirty="0" err="1"/>
            <a:t>XGBoost</a:t>
          </a:r>
          <a:r>
            <a:rPr lang="en-US" sz="2100" kern="1200" dirty="0"/>
            <a:t> by limiting the tree depth to 4 and using fewer boosting rounds (50 estimators).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close match between our test set accuracy and cross-validation results indicates that our models are not severely overfitting."</a:t>
          </a:r>
        </a:p>
      </dsp:txBody>
      <dsp:txXfrm>
        <a:off x="0" y="680814"/>
        <a:ext cx="10521315" cy="2012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B354E-5270-4738-9CAA-9D16A6AB5A2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28E7D-819C-4BF3-AEC6-35CB48A29D0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 make sure no personally identifiable information was used for modeling, we removed the customer’s name. </a:t>
          </a:r>
        </a:p>
      </dsp:txBody>
      <dsp:txXfrm>
        <a:off x="608661" y="692298"/>
        <a:ext cx="4508047" cy="2799040"/>
      </dsp:txXfrm>
    </dsp:sp>
    <dsp:sp modelId="{6541EB11-9BD1-4F87-8FF9-B0FB470D1EC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4DFF-490D-46AD-B708-2A7EE6319E5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model should be used responsibly: prediction of cancellations should not bias customer service actions without justification.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504-DF66-E845-EF6A-0752615E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B04-9AA3-AAB5-6A24-0040114DA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74B1-1820-D18C-0097-F812D389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0B42-4BA9-499D-DEA7-642854A5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2854-65BD-1970-5140-4BE9E23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8-B480-4922-724E-1F187939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CF06-4B80-2D42-8D64-EA43B6C7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80C4-413B-0817-A05C-053B4DB0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2C94-8E9D-02F0-90B0-35E6F2B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CE53-9E00-CC58-7EEC-FFA77F0D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750D2-136D-E7B6-9B57-F77C1B7F7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BAF4C-8384-636E-A14A-93E1A7AF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5D12-D115-8D73-A932-A6752735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718F-0126-E842-D40B-21665D0B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2424-C30C-8132-95CB-9E76F3C7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8D2E-580B-D359-F0A5-7F4890D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818D-8034-B32A-1D64-CAB940BB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A9B4-9FD8-7026-9235-51924F17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248C-0886-1EDC-B008-45AF76BD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A0A2-9303-D7E3-F5DD-93A802C5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075-DE44-078B-59B1-2EE84A2D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A626-5112-9B7A-FAC5-A03E037E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7ADC-3F30-8CBD-BEF1-2261644C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1649-6D49-FB45-0E9B-4FA7F2A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339F-1F16-08AB-6471-4A057EB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EDDA-5767-00A0-44B4-4631D4E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8010-A102-EA25-7406-FB1265AE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BC02-440B-236F-7309-F1697C386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62E04-DC10-4241-8014-32BD7FAF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37532-5A34-F899-C037-BF19829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4E5E-C118-F1DC-6077-11F03FAC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C5-8606-415D-E447-31E066C6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97B2-7453-6C2C-F612-04E31DE8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374F-A28A-81E6-0DBD-F127B8C2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C076-7FF5-A737-00EE-A5AA5F771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FE289-FB0B-0946-B571-D35F5E24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C9FB3-1B96-52F0-1ED6-1CBB29DC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474-BB1C-B4FB-0218-14EAC9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7A302-6925-6090-1D4F-BE5AB83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40B9-5BD4-4A66-98D2-57466239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4A85-A567-9884-A82C-5F43AF71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9D6EA-F616-F75E-D035-80B7516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90DB-CBFE-4FD4-CDA9-0EE0E22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644-E714-6592-BAEC-EB813106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C5F38-4282-091C-FF53-D8EF880A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20C1-ECC1-1C68-7284-4A48800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A548-AB56-5E18-00BA-75988C9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6B0A-CB61-D5A4-11AA-AAAB724A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1283-F966-FF51-1C51-DCD1FD43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2851-BFF5-05C9-7F7B-92F6470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E34BC-9579-BE5F-BB8C-DDF7453A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8538-A797-C8A9-F872-877D7BE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2629-F3FD-4B22-F4A0-824C85CA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00A65-E992-5200-3885-D10142CFE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8786-932A-95CB-A7BE-FB938BA1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3A4B-7047-9D23-7465-E123D5FB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6325-D49E-6CAB-1C49-4589BB15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1D41-245D-7200-A197-235AB7C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4999B-D81D-AA63-61B3-1E92795E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2E7D-03D6-0431-564E-23EAC29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21A1-8EFA-AB6D-8A1D-DF4AB6EC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71746-7CCD-4CD1-BC8C-5A5E6239720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C590-B887-93BC-E031-B12B3BBC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8FB2-91A5-CA82-867C-3353EC2B7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hidmughal2343/amazon-sales-202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22F8E-DD29-B8CA-CA5E-7DA1C26D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F289D-0663-8A66-727F-40354A06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3534694" y="10"/>
            <a:ext cx="865730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1D65B-206E-4BD3-895F-FAA6BB80D253}"/>
              </a:ext>
            </a:extLst>
          </p:cNvPr>
          <p:cNvSpPr txBox="1"/>
          <p:nvPr/>
        </p:nvSpPr>
        <p:spPr>
          <a:xfrm>
            <a:off x="477981" y="1122363"/>
            <a:ext cx="6118860" cy="50194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Amazon Sale Cancel Prediction</a:t>
            </a:r>
            <a:r>
              <a:rPr lang="en-US" sz="84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Project Presentation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sto MT"/>
              </a:rPr>
              <a:t>Pronob Kumar</a:t>
            </a:r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, </a:t>
            </a: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sto MT"/>
              </a:rPr>
              <a:t>Bradley Budach</a:t>
            </a:r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, </a:t>
            </a: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Tamim Ahmed</a:t>
            </a:r>
            <a:endParaRPr lang="en-US" sz="4400" dirty="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+mj-ea"/>
                <a:cs typeface="+mj-cs"/>
              </a:rPr>
              <a:t>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DBE18-8877-7C1D-0E41-8B6562041507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Validation: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CB9E-14C1-7FC6-168D-8FD8C6BA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253997"/>
            <a:ext cx="11548872" cy="3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Model 2 - XGBoost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79A051-26E8-25D4-385C-9E23BFD12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51336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04B101-5B85-10BB-7D8D-68021BEA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4390A-C31F-72A0-43FE-19CDBF4E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0" y="365759"/>
            <a:ext cx="8650110" cy="63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8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36C3A-4DB9-A96D-518B-675539B3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35D80-C349-EFE0-8AAE-EBFDA037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1" y="457200"/>
            <a:ext cx="90741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9FDFD-8692-BA3F-1CDE-04C645EF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163C1-81A0-C175-EB32-B02226569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9EE25-8027-1D96-BCC0-727462BAFC6A}"/>
              </a:ext>
            </a:extLst>
          </p:cNvPr>
          <p:cNvSpPr txBox="1"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Validation: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01708-F389-F2A5-FD51-76CDC30D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7056"/>
            <a:ext cx="11548872" cy="32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F972-F697-3D31-AB14-542F65ED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C281-64B8-99F3-7D61-DF5261A7457F}"/>
              </a:ext>
            </a:extLst>
          </p:cNvPr>
          <p:cNvSpPr txBox="1"/>
          <p:nvPr/>
        </p:nvSpPr>
        <p:spPr>
          <a:xfrm>
            <a:off x="1988820" y="30861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Overfitting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2558C-1714-2E8D-C63F-594D12CF3ECD}"/>
              </a:ext>
            </a:extLst>
          </p:cNvPr>
          <p:cNvSpPr txBox="1"/>
          <p:nvPr/>
        </p:nvSpPr>
        <p:spPr>
          <a:xfrm>
            <a:off x="1114424" y="1840230"/>
            <a:ext cx="101098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When Overfitting Occurs:</a:t>
            </a:r>
            <a:br>
              <a:rPr lang="en-US" sz="2800" dirty="0"/>
            </a:br>
            <a:r>
              <a:rPr lang="en-US" sz="2800" dirty="0"/>
              <a:t>"Overfitting occurs when a model memorizes the training data instead of learning patterns that generalize to new data.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09CDC5A7-4C16-8B17-AED6-DBF62861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453442"/>
              </p:ext>
            </p:extLst>
          </p:nvPr>
        </p:nvGraphicFramePr>
        <p:xfrm>
          <a:off x="800100" y="3634740"/>
          <a:ext cx="10521315" cy="2710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60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15077-8BA3-96A2-272F-1690CED7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D7B15-5849-6626-30A0-4C2D7D08D1F2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 Considerations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48EBB5D-FF92-54E6-A74A-5FF6CF8DB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6076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36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39653-B142-4490-D4F4-A522B5CF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ellow question mark">
            <a:extLst>
              <a:ext uri="{FF2B5EF4-FFF2-40B4-BE49-F238E27FC236}">
                <a16:creationId xmlns:a16="http://schemas.microsoft.com/office/drawing/2014/main" id="{89755792-6287-65FF-7C34-E8CBD2CC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1CD52-4C03-3C9D-09D2-2BDE01E5FA2A}"/>
              </a:ext>
            </a:extLst>
          </p:cNvPr>
          <p:cNvSpPr txBox="1"/>
          <p:nvPr/>
        </p:nvSpPr>
        <p:spPr>
          <a:xfrm>
            <a:off x="7731468" y="2138209"/>
            <a:ext cx="3712820" cy="28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32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3F993-2D60-B61B-2592-A9E22FAF66D9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About 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FA766-5019-2277-1ACF-69CF32E47328}"/>
              </a:ext>
            </a:extLst>
          </p:cNvPr>
          <p:cNvSpPr txBox="1"/>
          <p:nvPr/>
        </p:nvSpPr>
        <p:spPr>
          <a:xfrm>
            <a:off x="-1" y="2090568"/>
            <a:ext cx="5685810" cy="476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We worked on Amazon sales data for 2025.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We received the data from a website called “Kaggle”.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https://www.kaggle.com/datasets/zahidmughal2343/amazon-sales-2025</a:t>
            </a:r>
            <a:endParaRPr lang="en-US" sz="32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dataset has more than 5 Features and 100 instances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87941-2697-C76B-9E55-01FD6C6E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57" r="16210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7422E-D4D3-9692-1A87-28E04EFBF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35643-E3E9-7224-44CD-EFFE260981F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0392F00-B0BA-97BF-5567-88F9A30BA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0019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1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1F0F0-9CBB-33F3-D92A-8B842A00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63AA-5D62-0A6A-C363-13E9BB4264C4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the Data was processed: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4A00-731B-2E4E-B50A-D9FA248B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0" y="1961388"/>
            <a:ext cx="10807249" cy="42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19288-695B-B624-A2B3-1C1E64135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B3A9F-ADAE-E665-2E2C-A4B8958FA79E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Model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48F713-A571-BE64-6831-C1C82FF2A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767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4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Model 1 - Random Forest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7E256-0D7D-2BF1-9DAD-D2CE1706A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682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28271-7C3A-D0AA-6584-2D9F81CF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35" y="-19809"/>
            <a:ext cx="6984930" cy="68976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14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594DB-5E12-F98A-BB44-74C9330E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6CC42-6EE4-42AF-DBC8-452A76BF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65633"/>
            <a:ext cx="9749789" cy="64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AB1A3-A800-8FE4-DBDA-6283539F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8871C-ED69-C355-7C40-5BE620A8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4" y="457200"/>
            <a:ext cx="110066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365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1 - Random Forest Classifier</vt:lpstr>
      <vt:lpstr>PowerPoint Presentation</vt:lpstr>
      <vt:lpstr>PowerPoint Presentation</vt:lpstr>
      <vt:lpstr>PowerPoint Presentation</vt:lpstr>
      <vt:lpstr>PowerPoint Presentation</vt:lpstr>
      <vt:lpstr>Model 2 - XGBoost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Pronob</dc:creator>
  <cp:lastModifiedBy>Kumar, Pronob</cp:lastModifiedBy>
  <cp:revision>46</cp:revision>
  <dcterms:created xsi:type="dcterms:W3CDTF">2025-04-24T20:22:21Z</dcterms:created>
  <dcterms:modified xsi:type="dcterms:W3CDTF">2025-09-12T01:05:35Z</dcterms:modified>
</cp:coreProperties>
</file>