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3" r:id="rId2"/>
    <p:sldId id="257" r:id="rId3"/>
    <p:sldId id="260" r:id="rId4"/>
    <p:sldId id="265" r:id="rId5"/>
    <p:sldId id="259" r:id="rId6"/>
    <p:sldId id="261" r:id="rId7"/>
    <p:sldId id="258" r:id="rId8"/>
    <p:sldId id="268" r:id="rId9"/>
    <p:sldId id="266" r:id="rId10"/>
    <p:sldId id="272" r:id="rId11"/>
    <p:sldId id="264" r:id="rId12"/>
    <p:sldId id="269" r:id="rId13"/>
    <p:sldId id="270" r:id="rId14"/>
    <p:sldId id="271" r:id="rId15"/>
    <p:sldId id="277" r:id="rId16"/>
    <p:sldId id="273" r:id="rId17"/>
    <p:sldId id="274" r:id="rId18"/>
    <p:sldId id="275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F4F700C-17F3-88B7-055D-358E818D524A}" v="5" dt="2025-04-28T19:09:33.415"/>
    <p1510:client id="{F4891E39-2D7D-4D49-A1D5-1DCAA5CE2DEA}" v="220" dt="2025-04-27T09:20:02.499"/>
    <p1510:client id="{F7C333AC-EF8C-0C08-AC1A-B329F8468270}" v="141" dt="2025-04-28T05:04:06.713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56" d="100"/>
          <a:sy n="56" d="100"/>
        </p:scale>
        <p:origin x="184" y="2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6/11/relationships/changesInfo" Target="changesInfos/changesInfo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Budach, Bradley F" userId="S::wb8295nb@go.minnstate.edu::39d9ff44-0360-435a-8eb6-4de8a46e6805" providerId="AD" clId="Web-{8F4F700C-17F3-88B7-055D-358E818D524A}"/>
    <pc:docChg chg="modSld">
      <pc:chgData name="Budach, Bradley F" userId="S::wb8295nb@go.minnstate.edu::39d9ff44-0360-435a-8eb6-4de8a46e6805" providerId="AD" clId="Web-{8F4F700C-17F3-88B7-055D-358E818D524A}" dt="2025-04-28T19:09:32.337" v="21" actId="20577"/>
      <pc:docMkLst>
        <pc:docMk/>
      </pc:docMkLst>
      <pc:sldChg chg="modSp">
        <pc:chgData name="Budach, Bradley F" userId="S::wb8295nb@go.minnstate.edu::39d9ff44-0360-435a-8eb6-4de8a46e6805" providerId="AD" clId="Web-{8F4F700C-17F3-88B7-055D-358E818D524A}" dt="2025-04-28T19:09:05.431" v="16" actId="20577"/>
        <pc:sldMkLst>
          <pc:docMk/>
          <pc:sldMk cId="1818462013" sldId="259"/>
        </pc:sldMkLst>
        <pc:graphicFrameChg chg="modGraphic">
          <ac:chgData name="Budach, Bradley F" userId="S::wb8295nb@go.minnstate.edu::39d9ff44-0360-435a-8eb6-4de8a46e6805" providerId="AD" clId="Web-{8F4F700C-17F3-88B7-055D-358E818D524A}" dt="2025-04-28T19:09:05.431" v="16" actId="20577"/>
          <ac:graphicFrameMkLst>
            <pc:docMk/>
            <pc:sldMk cId="1818462013" sldId="259"/>
            <ac:graphicFrameMk id="5" creationId="{CC48F713-A571-BE64-6831-C1C82FF2A6D7}"/>
          </ac:graphicFrameMkLst>
        </pc:graphicFrameChg>
      </pc:sldChg>
      <pc:sldChg chg="modSp">
        <pc:chgData name="Budach, Bradley F" userId="S::wb8295nb@go.minnstate.edu::39d9ff44-0360-435a-8eb6-4de8a46e6805" providerId="AD" clId="Web-{8F4F700C-17F3-88B7-055D-358E818D524A}" dt="2025-04-28T19:09:13.899" v="18" actId="20577"/>
        <pc:sldMkLst>
          <pc:docMk/>
          <pc:sldMk cId="3855213420" sldId="260"/>
        </pc:sldMkLst>
        <pc:graphicFrameChg chg="modGraphic">
          <ac:chgData name="Budach, Bradley F" userId="S::wb8295nb@go.minnstate.edu::39d9ff44-0360-435a-8eb6-4de8a46e6805" providerId="AD" clId="Web-{8F4F700C-17F3-88B7-055D-358E818D524A}" dt="2025-04-28T19:09:13.899" v="18" actId="20577"/>
          <ac:graphicFrameMkLst>
            <pc:docMk/>
            <pc:sldMk cId="3855213420" sldId="260"/>
            <ac:graphicFrameMk id="5" creationId="{50392F00-B0BA-97BF-5567-88F9A30BAA07}"/>
          </ac:graphicFrameMkLst>
        </pc:graphicFrameChg>
      </pc:sldChg>
      <pc:sldChg chg="modSp">
        <pc:chgData name="Budach, Bradley F" userId="S::wb8295nb@go.minnstate.edu::39d9ff44-0360-435a-8eb6-4de8a46e6805" providerId="AD" clId="Web-{8F4F700C-17F3-88B7-055D-358E818D524A}" dt="2025-04-28T19:09:32.337" v="21" actId="20577"/>
        <pc:sldMkLst>
          <pc:docMk/>
          <pc:sldMk cId="1399489611" sldId="263"/>
        </pc:sldMkLst>
        <pc:spChg chg="mod">
          <ac:chgData name="Budach, Bradley F" userId="S::wb8295nb@go.minnstate.edu::39d9ff44-0360-435a-8eb6-4de8a46e6805" providerId="AD" clId="Web-{8F4F700C-17F3-88B7-055D-358E818D524A}" dt="2025-04-28T19:09:32.337" v="21" actId="20577"/>
          <ac:spMkLst>
            <pc:docMk/>
            <pc:sldMk cId="1399489611" sldId="263"/>
            <ac:spMk id="2" creationId="{4C21D65B-206E-4BD3-895F-FAA6BB80D253}"/>
          </ac:spMkLst>
        </pc:spChg>
      </pc:sldChg>
    </pc:docChg>
  </pc:docChgLst>
  <pc:docChgLst>
    <pc:chgData name="Kumar, Pronob" userId="d02b49e2-ad8b-46c0-979e-129feda16720" providerId="ADAL" clId="{F4891E39-2D7D-4D49-A1D5-1DCAA5CE2DEA}"/>
    <pc:docChg chg="undo redo custSel addSld delSld modSld sldOrd">
      <pc:chgData name="Kumar, Pronob" userId="d02b49e2-ad8b-46c0-979e-129feda16720" providerId="ADAL" clId="{F4891E39-2D7D-4D49-A1D5-1DCAA5CE2DEA}" dt="2025-04-27T09:20:27.283" v="1352" actId="26606"/>
      <pc:docMkLst>
        <pc:docMk/>
      </pc:docMkLst>
      <pc:sldChg chg="addSp modSp mod ord setBg">
        <pc:chgData name="Kumar, Pronob" userId="d02b49e2-ad8b-46c0-979e-129feda16720" providerId="ADAL" clId="{F4891E39-2D7D-4D49-A1D5-1DCAA5CE2DEA}" dt="2025-04-27T08:49:45.421" v="961"/>
        <pc:sldMkLst>
          <pc:docMk/>
          <pc:sldMk cId="3898142571" sldId="258"/>
        </pc:sldMkLst>
        <pc:spChg chg="add">
          <ac:chgData name="Kumar, Pronob" userId="d02b49e2-ad8b-46c0-979e-129feda16720" providerId="ADAL" clId="{F4891E39-2D7D-4D49-A1D5-1DCAA5CE2DEA}" dt="2025-04-27T08:47:31.581" v="947" actId="26606"/>
          <ac:spMkLst>
            <pc:docMk/>
            <pc:sldMk cId="3898142571" sldId="258"/>
            <ac:spMk id="8" creationId="{86FF76B9-219D-4469-AF87-0236D29032F1}"/>
          </ac:spMkLst>
        </pc:spChg>
        <pc:spChg chg="add">
          <ac:chgData name="Kumar, Pronob" userId="d02b49e2-ad8b-46c0-979e-129feda16720" providerId="ADAL" clId="{F4891E39-2D7D-4D49-A1D5-1DCAA5CE2DEA}" dt="2025-04-27T08:47:31.581" v="947" actId="26606"/>
          <ac:spMkLst>
            <pc:docMk/>
            <pc:sldMk cId="3898142571" sldId="258"/>
            <ac:spMk id="14" creationId="{2E80C965-DB6D-4F81-9E9E-B027384D0BD6}"/>
          </ac:spMkLst>
        </pc:spChg>
        <pc:spChg chg="add">
          <ac:chgData name="Kumar, Pronob" userId="d02b49e2-ad8b-46c0-979e-129feda16720" providerId="ADAL" clId="{F4891E39-2D7D-4D49-A1D5-1DCAA5CE2DEA}" dt="2025-04-27T08:47:31.581" v="947" actId="26606"/>
          <ac:spMkLst>
            <pc:docMk/>
            <pc:sldMk cId="3898142571" sldId="258"/>
            <ac:spMk id="16" creationId="{633C5E46-DAC5-4661-9C87-22B08E2A512F}"/>
          </ac:spMkLst>
        </pc:spChg>
        <pc:grpChg chg="add">
          <ac:chgData name="Kumar, Pronob" userId="d02b49e2-ad8b-46c0-979e-129feda16720" providerId="ADAL" clId="{F4891E39-2D7D-4D49-A1D5-1DCAA5CE2DEA}" dt="2025-04-27T08:47:31.581" v="947" actId="26606"/>
          <ac:grpSpMkLst>
            <pc:docMk/>
            <pc:sldMk cId="3898142571" sldId="258"/>
            <ac:grpSpMk id="10" creationId="{DB88BD78-87E1-424D-B479-C37D8E41B12E}"/>
          </ac:grpSpMkLst>
        </pc:grpChg>
        <pc:picChg chg="add mod">
          <ac:chgData name="Kumar, Pronob" userId="d02b49e2-ad8b-46c0-979e-129feda16720" providerId="ADAL" clId="{F4891E39-2D7D-4D49-A1D5-1DCAA5CE2DEA}" dt="2025-04-27T08:47:53.459" v="950" actId="14100"/>
          <ac:picMkLst>
            <pc:docMk/>
            <pc:sldMk cId="3898142571" sldId="258"/>
            <ac:picMk id="3" creationId="{89E28271-7C3A-D0AA-6584-2D9F81CFF352}"/>
          </ac:picMkLst>
        </pc:picChg>
      </pc:sldChg>
      <pc:sldChg chg="addSp delSp modSp mod setBg">
        <pc:chgData name="Kumar, Pronob" userId="d02b49e2-ad8b-46c0-979e-129feda16720" providerId="ADAL" clId="{F4891E39-2D7D-4D49-A1D5-1DCAA5CE2DEA}" dt="2025-04-25T00:58:20.848" v="425" actId="26606"/>
        <pc:sldMkLst>
          <pc:docMk/>
          <pc:sldMk cId="1818462013" sldId="259"/>
        </pc:sldMkLst>
        <pc:spChg chg="add mod">
          <ac:chgData name="Kumar, Pronob" userId="d02b49e2-ad8b-46c0-979e-129feda16720" providerId="ADAL" clId="{F4891E39-2D7D-4D49-A1D5-1DCAA5CE2DEA}" dt="2025-04-25T00:58:20.848" v="425" actId="26606"/>
          <ac:spMkLst>
            <pc:docMk/>
            <pc:sldMk cId="1818462013" sldId="259"/>
            <ac:spMk id="2" creationId="{B9CB3A9F-ADAE-E665-2E2C-A4B8958FA79E}"/>
          </ac:spMkLst>
        </pc:spChg>
        <pc:spChg chg="add">
          <ac:chgData name="Kumar, Pronob" userId="d02b49e2-ad8b-46c0-979e-129feda16720" providerId="ADAL" clId="{F4891E39-2D7D-4D49-A1D5-1DCAA5CE2DEA}" dt="2025-04-25T00:58:20.848" v="425" actId="26606"/>
          <ac:spMkLst>
            <pc:docMk/>
            <pc:sldMk cId="1818462013" sldId="259"/>
            <ac:spMk id="22" creationId="{BACC6370-2D7E-4714-9D71-7542949D7D5D}"/>
          </ac:spMkLst>
        </pc:spChg>
        <pc:spChg chg="add">
          <ac:chgData name="Kumar, Pronob" userId="d02b49e2-ad8b-46c0-979e-129feda16720" providerId="ADAL" clId="{F4891E39-2D7D-4D49-A1D5-1DCAA5CE2DEA}" dt="2025-04-25T00:58:20.848" v="425" actId="26606"/>
          <ac:spMkLst>
            <pc:docMk/>
            <pc:sldMk cId="1818462013" sldId="259"/>
            <ac:spMk id="24" creationId="{F68B3F68-107C-434F-AA38-110D5EA91B85}"/>
          </ac:spMkLst>
        </pc:spChg>
        <pc:spChg chg="add">
          <ac:chgData name="Kumar, Pronob" userId="d02b49e2-ad8b-46c0-979e-129feda16720" providerId="ADAL" clId="{F4891E39-2D7D-4D49-A1D5-1DCAA5CE2DEA}" dt="2025-04-25T00:58:20.848" v="425" actId="26606"/>
          <ac:spMkLst>
            <pc:docMk/>
            <pc:sldMk cId="1818462013" sldId="259"/>
            <ac:spMk id="26" creationId="{AAD0DBB9-1A4B-4391-81D4-CB19F9AB918A}"/>
          </ac:spMkLst>
        </pc:spChg>
        <pc:spChg chg="add">
          <ac:chgData name="Kumar, Pronob" userId="d02b49e2-ad8b-46c0-979e-129feda16720" providerId="ADAL" clId="{F4891E39-2D7D-4D49-A1D5-1DCAA5CE2DEA}" dt="2025-04-25T00:58:20.848" v="425" actId="26606"/>
          <ac:spMkLst>
            <pc:docMk/>
            <pc:sldMk cId="1818462013" sldId="259"/>
            <ac:spMk id="28" creationId="{063BBA22-50EA-4C4D-BE05-F1CE4E63AA56}"/>
          </ac:spMkLst>
        </pc:spChg>
        <pc:graphicFrameChg chg="add mod modGraphic">
          <ac:chgData name="Kumar, Pronob" userId="d02b49e2-ad8b-46c0-979e-129feda16720" providerId="ADAL" clId="{F4891E39-2D7D-4D49-A1D5-1DCAA5CE2DEA}" dt="2025-04-25T00:58:20.848" v="425" actId="26606"/>
          <ac:graphicFrameMkLst>
            <pc:docMk/>
            <pc:sldMk cId="1818462013" sldId="259"/>
            <ac:graphicFrameMk id="5" creationId="{CC48F713-A571-BE64-6831-C1C82FF2A6D7}"/>
          </ac:graphicFrameMkLst>
        </pc:graphicFrameChg>
      </pc:sldChg>
      <pc:sldChg chg="addSp delSp modSp mod ord setBg">
        <pc:chgData name="Kumar, Pronob" userId="d02b49e2-ad8b-46c0-979e-129feda16720" providerId="ADAL" clId="{F4891E39-2D7D-4D49-A1D5-1DCAA5CE2DEA}" dt="2025-04-26T23:45:47.332" v="706" actId="26606"/>
        <pc:sldMkLst>
          <pc:docMk/>
          <pc:sldMk cId="3855213420" sldId="260"/>
        </pc:sldMkLst>
        <pc:spChg chg="add mod">
          <ac:chgData name="Kumar, Pronob" userId="d02b49e2-ad8b-46c0-979e-129feda16720" providerId="ADAL" clId="{F4891E39-2D7D-4D49-A1D5-1DCAA5CE2DEA}" dt="2025-04-26T23:45:47.332" v="706" actId="26606"/>
          <ac:spMkLst>
            <pc:docMk/>
            <pc:sldMk cId="3855213420" sldId="260"/>
            <ac:spMk id="2" creationId="{E1235643-E3E9-7224-44CD-EFFE260981F9}"/>
          </ac:spMkLst>
        </pc:spChg>
        <pc:spChg chg="add del mod">
          <ac:chgData name="Kumar, Pronob" userId="d02b49e2-ad8b-46c0-979e-129feda16720" providerId="ADAL" clId="{F4891E39-2D7D-4D49-A1D5-1DCAA5CE2DEA}" dt="2025-04-26T23:45:47.332" v="706" actId="26606"/>
          <ac:spMkLst>
            <pc:docMk/>
            <pc:sldMk cId="3855213420" sldId="260"/>
            <ac:spMk id="3" creationId="{E7894934-F1E0-DAE4-412F-558CE9BCC6DA}"/>
          </ac:spMkLst>
        </pc:spChg>
        <pc:spChg chg="add">
          <ac:chgData name="Kumar, Pronob" userId="d02b49e2-ad8b-46c0-979e-129feda16720" providerId="ADAL" clId="{F4891E39-2D7D-4D49-A1D5-1DCAA5CE2DEA}" dt="2025-04-26T23:45:47.332" v="706" actId="26606"/>
          <ac:spMkLst>
            <pc:docMk/>
            <pc:sldMk cId="3855213420" sldId="260"/>
            <ac:spMk id="9" creationId="{BACC6370-2D7E-4714-9D71-7542949D7D5D}"/>
          </ac:spMkLst>
        </pc:spChg>
        <pc:spChg chg="add">
          <ac:chgData name="Kumar, Pronob" userId="d02b49e2-ad8b-46c0-979e-129feda16720" providerId="ADAL" clId="{F4891E39-2D7D-4D49-A1D5-1DCAA5CE2DEA}" dt="2025-04-26T23:45:47.332" v="706" actId="26606"/>
          <ac:spMkLst>
            <pc:docMk/>
            <pc:sldMk cId="3855213420" sldId="260"/>
            <ac:spMk id="11" creationId="{F68B3F68-107C-434F-AA38-110D5EA91B85}"/>
          </ac:spMkLst>
        </pc:spChg>
        <pc:spChg chg="add">
          <ac:chgData name="Kumar, Pronob" userId="d02b49e2-ad8b-46c0-979e-129feda16720" providerId="ADAL" clId="{F4891E39-2D7D-4D49-A1D5-1DCAA5CE2DEA}" dt="2025-04-26T23:45:47.332" v="706" actId="26606"/>
          <ac:spMkLst>
            <pc:docMk/>
            <pc:sldMk cId="3855213420" sldId="260"/>
            <ac:spMk id="13" creationId="{AAD0DBB9-1A4B-4391-81D4-CB19F9AB918A}"/>
          </ac:spMkLst>
        </pc:spChg>
        <pc:spChg chg="add">
          <ac:chgData name="Kumar, Pronob" userId="d02b49e2-ad8b-46c0-979e-129feda16720" providerId="ADAL" clId="{F4891E39-2D7D-4D49-A1D5-1DCAA5CE2DEA}" dt="2025-04-26T23:45:47.332" v="706" actId="26606"/>
          <ac:spMkLst>
            <pc:docMk/>
            <pc:sldMk cId="3855213420" sldId="260"/>
            <ac:spMk id="15" creationId="{063BBA22-50EA-4C4D-BE05-F1CE4E63AA56}"/>
          </ac:spMkLst>
        </pc:spChg>
        <pc:graphicFrameChg chg="add">
          <ac:chgData name="Kumar, Pronob" userId="d02b49e2-ad8b-46c0-979e-129feda16720" providerId="ADAL" clId="{F4891E39-2D7D-4D49-A1D5-1DCAA5CE2DEA}" dt="2025-04-26T23:45:47.332" v="706" actId="26606"/>
          <ac:graphicFrameMkLst>
            <pc:docMk/>
            <pc:sldMk cId="3855213420" sldId="260"/>
            <ac:graphicFrameMk id="5" creationId="{50392F00-B0BA-97BF-5567-88F9A30BAA07}"/>
          </ac:graphicFrameMkLst>
        </pc:graphicFrameChg>
      </pc:sldChg>
      <pc:sldChg chg="addSp delSp modSp add mod setBg">
        <pc:chgData name="Kumar, Pronob" userId="d02b49e2-ad8b-46c0-979e-129feda16720" providerId="ADAL" clId="{F4891E39-2D7D-4D49-A1D5-1DCAA5CE2DEA}" dt="2025-04-27T09:01:04.917" v="1007" actId="20577"/>
        <pc:sldMkLst>
          <pc:docMk/>
          <pc:sldMk cId="0" sldId="261"/>
        </pc:sldMkLst>
        <pc:spChg chg="mod">
          <ac:chgData name="Kumar, Pronob" userId="d02b49e2-ad8b-46c0-979e-129feda16720" providerId="ADAL" clId="{F4891E39-2D7D-4D49-A1D5-1DCAA5CE2DEA}" dt="2025-04-27T08:39:49.887" v="874" actId="26606"/>
          <ac:spMkLst>
            <pc:docMk/>
            <pc:sldMk cId="0" sldId="261"/>
            <ac:spMk id="2" creationId="{00000000-0000-0000-0000-000000000000}"/>
          </ac:spMkLst>
        </pc:spChg>
        <pc:spChg chg="del">
          <ac:chgData name="Kumar, Pronob" userId="d02b49e2-ad8b-46c0-979e-129feda16720" providerId="ADAL" clId="{F4891E39-2D7D-4D49-A1D5-1DCAA5CE2DEA}" dt="2025-04-27T08:39:49.887" v="874" actId="26606"/>
          <ac:spMkLst>
            <pc:docMk/>
            <pc:sldMk cId="0" sldId="261"/>
            <ac:spMk id="3" creationId="{00000000-0000-0000-0000-000000000000}"/>
          </ac:spMkLst>
        </pc:spChg>
        <pc:spChg chg="add">
          <ac:chgData name="Kumar, Pronob" userId="d02b49e2-ad8b-46c0-979e-129feda16720" providerId="ADAL" clId="{F4891E39-2D7D-4D49-A1D5-1DCAA5CE2DEA}" dt="2025-04-27T08:39:49.887" v="874" actId="26606"/>
          <ac:spMkLst>
            <pc:docMk/>
            <pc:sldMk cId="0" sldId="261"/>
            <ac:spMk id="9" creationId="{2E442304-DDBD-4F7B-8017-36BCC863FB40}"/>
          </ac:spMkLst>
        </pc:spChg>
        <pc:spChg chg="add">
          <ac:chgData name="Kumar, Pronob" userId="d02b49e2-ad8b-46c0-979e-129feda16720" providerId="ADAL" clId="{F4891E39-2D7D-4D49-A1D5-1DCAA5CE2DEA}" dt="2025-04-27T08:39:49.887" v="874" actId="26606"/>
          <ac:spMkLst>
            <pc:docMk/>
            <pc:sldMk cId="0" sldId="261"/>
            <ac:spMk id="11" creationId="{5E107275-3853-46FD-A241-DE4355A42675}"/>
          </ac:spMkLst>
        </pc:spChg>
        <pc:graphicFrameChg chg="add mod">
          <ac:chgData name="Kumar, Pronob" userId="d02b49e2-ad8b-46c0-979e-129feda16720" providerId="ADAL" clId="{F4891E39-2D7D-4D49-A1D5-1DCAA5CE2DEA}" dt="2025-04-27T09:01:04.917" v="1007" actId="20577"/>
          <ac:graphicFrameMkLst>
            <pc:docMk/>
            <pc:sldMk cId="0" sldId="261"/>
            <ac:graphicFrameMk id="5" creationId="{B3B7E256-0D7D-2BF1-9DAD-D2CE1706A7A5}"/>
          </ac:graphicFrameMkLst>
        </pc:graphicFrameChg>
      </pc:sldChg>
      <pc:sldChg chg="del">
        <pc:chgData name="Kumar, Pronob" userId="d02b49e2-ad8b-46c0-979e-129feda16720" providerId="ADAL" clId="{F4891E39-2D7D-4D49-A1D5-1DCAA5CE2DEA}" dt="2025-04-27T06:16:33.679" v="711" actId="47"/>
        <pc:sldMkLst>
          <pc:docMk/>
          <pc:sldMk cId="1275891455" sldId="261"/>
        </pc:sldMkLst>
      </pc:sldChg>
      <pc:sldChg chg="del">
        <pc:chgData name="Kumar, Pronob" userId="d02b49e2-ad8b-46c0-979e-129feda16720" providerId="ADAL" clId="{F4891E39-2D7D-4D49-A1D5-1DCAA5CE2DEA}" dt="2025-04-27T08:39:33.653" v="870" actId="47"/>
        <pc:sldMkLst>
          <pc:docMk/>
          <pc:sldMk cId="1472738528" sldId="262"/>
        </pc:sldMkLst>
      </pc:sldChg>
      <pc:sldChg chg="addSp delSp modSp add del mod setBg">
        <pc:chgData name="Kumar, Pronob" userId="d02b49e2-ad8b-46c0-979e-129feda16720" providerId="ADAL" clId="{F4891E39-2D7D-4D49-A1D5-1DCAA5CE2DEA}" dt="2025-04-27T09:01:17.870" v="1019" actId="20577"/>
        <pc:sldMkLst>
          <pc:docMk/>
          <pc:sldMk cId="0" sldId="264"/>
        </pc:sldMkLst>
        <pc:spChg chg="mod">
          <ac:chgData name="Kumar, Pronob" userId="d02b49e2-ad8b-46c0-979e-129feda16720" providerId="ADAL" clId="{F4891E39-2D7D-4D49-A1D5-1DCAA5CE2DEA}" dt="2025-04-27T08:50:47.525" v="967" actId="26606"/>
          <ac:spMkLst>
            <pc:docMk/>
            <pc:sldMk cId="0" sldId="264"/>
            <ac:spMk id="2" creationId="{00000000-0000-0000-0000-000000000000}"/>
          </ac:spMkLst>
        </pc:spChg>
        <pc:spChg chg="add del">
          <ac:chgData name="Kumar, Pronob" userId="d02b49e2-ad8b-46c0-979e-129feda16720" providerId="ADAL" clId="{F4891E39-2D7D-4D49-A1D5-1DCAA5CE2DEA}" dt="2025-04-27T08:40:03.612" v="875" actId="26606"/>
          <ac:spMkLst>
            <pc:docMk/>
            <pc:sldMk cId="0" sldId="264"/>
            <ac:spMk id="3" creationId="{00000000-0000-0000-0000-000000000000}"/>
          </ac:spMkLst>
        </pc:spChg>
        <pc:spChg chg="add del">
          <ac:chgData name="Kumar, Pronob" userId="d02b49e2-ad8b-46c0-979e-129feda16720" providerId="ADAL" clId="{F4891E39-2D7D-4D49-A1D5-1DCAA5CE2DEA}" dt="2025-04-27T08:40:32.243" v="876" actId="26606"/>
          <ac:spMkLst>
            <pc:docMk/>
            <pc:sldMk cId="0" sldId="264"/>
            <ac:spMk id="6" creationId="{2E442304-DDBD-4F7B-8017-36BCC863FB40}"/>
          </ac:spMkLst>
        </pc:spChg>
        <pc:spChg chg="add del">
          <ac:chgData name="Kumar, Pronob" userId="d02b49e2-ad8b-46c0-979e-129feda16720" providerId="ADAL" clId="{F4891E39-2D7D-4D49-A1D5-1DCAA5CE2DEA}" dt="2025-04-27T08:40:32.243" v="876" actId="26606"/>
          <ac:spMkLst>
            <pc:docMk/>
            <pc:sldMk cId="0" sldId="264"/>
            <ac:spMk id="7" creationId="{5E107275-3853-46FD-A241-DE4355A42675}"/>
          </ac:spMkLst>
        </pc:spChg>
        <pc:spChg chg="add del">
          <ac:chgData name="Kumar, Pronob" userId="d02b49e2-ad8b-46c0-979e-129feda16720" providerId="ADAL" clId="{F4891E39-2D7D-4D49-A1D5-1DCAA5CE2DEA}" dt="2025-04-27T06:16:45.988" v="713" actId="26606"/>
          <ac:spMkLst>
            <pc:docMk/>
            <pc:sldMk cId="0" sldId="264"/>
            <ac:spMk id="9" creationId="{2659FDB4-FCBE-4A89-B46D-43D4FA54464D}"/>
          </ac:spMkLst>
        </pc:spChg>
        <pc:spChg chg="add del">
          <ac:chgData name="Kumar, Pronob" userId="d02b49e2-ad8b-46c0-979e-129feda16720" providerId="ADAL" clId="{F4891E39-2D7D-4D49-A1D5-1DCAA5CE2DEA}" dt="2025-04-27T08:50:47.525" v="967" actId="26606"/>
          <ac:spMkLst>
            <pc:docMk/>
            <pc:sldMk cId="0" sldId="264"/>
            <ac:spMk id="10" creationId="{81E1224E-6618-482E-BE87-321A7FC1CDE8}"/>
          </ac:spMkLst>
        </pc:spChg>
        <pc:spChg chg="add del">
          <ac:chgData name="Kumar, Pronob" userId="d02b49e2-ad8b-46c0-979e-129feda16720" providerId="ADAL" clId="{F4891E39-2D7D-4D49-A1D5-1DCAA5CE2DEA}" dt="2025-04-27T08:50:47.525" v="967" actId="26606"/>
          <ac:spMkLst>
            <pc:docMk/>
            <pc:sldMk cId="0" sldId="264"/>
            <ac:spMk id="12" creationId="{066346BE-FDB4-4772-A696-0719490ABD64}"/>
          </ac:spMkLst>
        </pc:spChg>
        <pc:spChg chg="add del">
          <ac:chgData name="Kumar, Pronob" userId="d02b49e2-ad8b-46c0-979e-129feda16720" providerId="ADAL" clId="{F4891E39-2D7D-4D49-A1D5-1DCAA5CE2DEA}" dt="2025-04-27T08:34:07.976" v="843" actId="26606"/>
          <ac:spMkLst>
            <pc:docMk/>
            <pc:sldMk cId="0" sldId="264"/>
            <ac:spMk id="13" creationId="{2E442304-DDBD-4F7B-8017-36BCC863FB40}"/>
          </ac:spMkLst>
        </pc:spChg>
        <pc:spChg chg="add del">
          <ac:chgData name="Kumar, Pronob" userId="d02b49e2-ad8b-46c0-979e-129feda16720" providerId="ADAL" clId="{F4891E39-2D7D-4D49-A1D5-1DCAA5CE2DEA}" dt="2025-04-27T08:34:07.976" v="843" actId="26606"/>
          <ac:spMkLst>
            <pc:docMk/>
            <pc:sldMk cId="0" sldId="264"/>
            <ac:spMk id="14" creationId="{5E107275-3853-46FD-A241-DE4355A42675}"/>
          </ac:spMkLst>
        </pc:spChg>
        <pc:spChg chg="add del">
          <ac:chgData name="Kumar, Pronob" userId="d02b49e2-ad8b-46c0-979e-129feda16720" providerId="ADAL" clId="{F4891E39-2D7D-4D49-A1D5-1DCAA5CE2DEA}" dt="2025-04-27T08:50:47.525" v="967" actId="26606"/>
          <ac:spMkLst>
            <pc:docMk/>
            <pc:sldMk cId="0" sldId="264"/>
            <ac:spMk id="17" creationId="{FB92FFCE-0C90-454E-AA25-D4EE9A6C39C5}"/>
          </ac:spMkLst>
        </pc:spChg>
        <pc:spChg chg="add">
          <ac:chgData name="Kumar, Pronob" userId="d02b49e2-ad8b-46c0-979e-129feda16720" providerId="ADAL" clId="{F4891E39-2D7D-4D49-A1D5-1DCAA5CE2DEA}" dt="2025-04-27T08:34:07.976" v="843" actId="26606"/>
          <ac:spMkLst>
            <pc:docMk/>
            <pc:sldMk cId="0" sldId="264"/>
            <ac:spMk id="20" creationId="{DCC231C8-C761-4B31-9B1C-C6D19248C6B3}"/>
          </ac:spMkLst>
        </pc:spChg>
        <pc:spChg chg="add del">
          <ac:chgData name="Kumar, Pronob" userId="d02b49e2-ad8b-46c0-979e-129feda16720" providerId="ADAL" clId="{F4891E39-2D7D-4D49-A1D5-1DCAA5CE2DEA}" dt="2025-04-27T08:50:47.525" v="967" actId="26606"/>
          <ac:spMkLst>
            <pc:docMk/>
            <pc:sldMk cId="0" sldId="264"/>
            <ac:spMk id="22" creationId="{A0E2F8DF-F7E4-4DF5-A18A-C83F745FF7D1}"/>
          </ac:spMkLst>
        </pc:spChg>
        <pc:graphicFrameChg chg="add del">
          <ac:chgData name="Kumar, Pronob" userId="d02b49e2-ad8b-46c0-979e-129feda16720" providerId="ADAL" clId="{F4891E39-2D7D-4D49-A1D5-1DCAA5CE2DEA}" dt="2025-04-27T06:16:45.988" v="713" actId="26606"/>
          <ac:graphicFrameMkLst>
            <pc:docMk/>
            <pc:sldMk cId="0" sldId="264"/>
            <ac:graphicFrameMk id="5" creationId="{35703582-7C27-039B-DA74-DCC244DE5806}"/>
          </ac:graphicFrameMkLst>
        </pc:graphicFrameChg>
        <pc:graphicFrameChg chg="add mod modGraphic">
          <ac:chgData name="Kumar, Pronob" userId="d02b49e2-ad8b-46c0-979e-129feda16720" providerId="ADAL" clId="{F4891E39-2D7D-4D49-A1D5-1DCAA5CE2DEA}" dt="2025-04-27T09:01:17.870" v="1019" actId="20577"/>
          <ac:graphicFrameMkLst>
            <pc:docMk/>
            <pc:sldMk cId="0" sldId="264"/>
            <ac:graphicFrameMk id="8" creationId="{4079A051-26E8-25D4-385C-9E23BFD120D5}"/>
          </ac:graphicFrameMkLst>
        </pc:graphicFrameChg>
        <pc:graphicFrameChg chg="add del mod modGraphic">
          <ac:chgData name="Kumar, Pronob" userId="d02b49e2-ad8b-46c0-979e-129feda16720" providerId="ADAL" clId="{F4891E39-2D7D-4D49-A1D5-1DCAA5CE2DEA}" dt="2025-04-27T08:34:28.678" v="846"/>
          <ac:graphicFrameMkLst>
            <pc:docMk/>
            <pc:sldMk cId="0" sldId="264"/>
            <ac:graphicFrameMk id="15" creationId="{8BCE238F-9C21-E600-4C5E-C286BCB7CD28}"/>
          </ac:graphicFrameMkLst>
        </pc:graphicFrameChg>
        <pc:cxnChg chg="add del">
          <ac:chgData name="Kumar, Pronob" userId="d02b49e2-ad8b-46c0-979e-129feda16720" providerId="ADAL" clId="{F4891E39-2D7D-4D49-A1D5-1DCAA5CE2DEA}" dt="2025-04-27T06:16:45.988" v="713" actId="26606"/>
          <ac:cxnSpMkLst>
            <pc:docMk/>
            <pc:sldMk cId="0" sldId="264"/>
            <ac:cxnSpMk id="11" creationId="{C8F51B3F-8331-4E4A-AE96-D47B1006EEAD}"/>
          </ac:cxnSpMkLst>
        </pc:cxnChg>
      </pc:sldChg>
      <pc:sldChg chg="addSp delSp modSp add del mod ord setBg">
        <pc:chgData name="Kumar, Pronob" userId="d02b49e2-ad8b-46c0-979e-129feda16720" providerId="ADAL" clId="{F4891E39-2D7D-4D49-A1D5-1DCAA5CE2DEA}" dt="2025-04-27T08:39:21.522" v="867" actId="47"/>
        <pc:sldMkLst>
          <pc:docMk/>
          <pc:sldMk cId="0" sldId="265"/>
        </pc:sldMkLst>
        <pc:spChg chg="mod">
          <ac:chgData name="Kumar, Pronob" userId="d02b49e2-ad8b-46c0-979e-129feda16720" providerId="ADAL" clId="{F4891E39-2D7D-4D49-A1D5-1DCAA5CE2DEA}" dt="2025-04-27T08:35:39.610" v="860" actId="26606"/>
          <ac:spMkLst>
            <pc:docMk/>
            <pc:sldMk cId="0" sldId="265"/>
            <ac:spMk id="2" creationId="{00000000-0000-0000-0000-000000000000}"/>
          </ac:spMkLst>
        </pc:spChg>
        <pc:spChg chg="del">
          <ac:chgData name="Kumar, Pronob" userId="d02b49e2-ad8b-46c0-979e-129feda16720" providerId="ADAL" clId="{F4891E39-2D7D-4D49-A1D5-1DCAA5CE2DEA}" dt="2025-04-27T06:25:36.155" v="761" actId="26606"/>
          <ac:spMkLst>
            <pc:docMk/>
            <pc:sldMk cId="0" sldId="265"/>
            <ac:spMk id="3" creationId="{00000000-0000-0000-0000-000000000000}"/>
          </ac:spMkLst>
        </pc:spChg>
        <pc:spChg chg="add del mod">
          <ac:chgData name="Kumar, Pronob" userId="d02b49e2-ad8b-46c0-979e-129feda16720" providerId="ADAL" clId="{F4891E39-2D7D-4D49-A1D5-1DCAA5CE2DEA}" dt="2025-04-27T06:26:49.054" v="764" actId="478"/>
          <ac:spMkLst>
            <pc:docMk/>
            <pc:sldMk cId="0" sldId="265"/>
            <ac:spMk id="6" creationId="{01B1E168-B2B7-8909-6834-97FC5BDB7ABC}"/>
          </ac:spMkLst>
        </pc:spChg>
        <pc:spChg chg="add del">
          <ac:chgData name="Kumar, Pronob" userId="d02b49e2-ad8b-46c0-979e-129feda16720" providerId="ADAL" clId="{F4891E39-2D7D-4D49-A1D5-1DCAA5CE2DEA}" dt="2025-04-27T08:35:39.610" v="860" actId="26606"/>
          <ac:spMkLst>
            <pc:docMk/>
            <pc:sldMk cId="0" sldId="265"/>
            <ac:spMk id="9" creationId="{2E442304-DDBD-4F7B-8017-36BCC863FB40}"/>
          </ac:spMkLst>
        </pc:spChg>
        <pc:spChg chg="add del">
          <ac:chgData name="Kumar, Pronob" userId="d02b49e2-ad8b-46c0-979e-129feda16720" providerId="ADAL" clId="{F4891E39-2D7D-4D49-A1D5-1DCAA5CE2DEA}" dt="2025-04-27T08:35:39.610" v="860" actId="26606"/>
          <ac:spMkLst>
            <pc:docMk/>
            <pc:sldMk cId="0" sldId="265"/>
            <ac:spMk id="11" creationId="{5E107275-3853-46FD-A241-DE4355A42675}"/>
          </ac:spMkLst>
        </pc:spChg>
        <pc:spChg chg="add del">
          <ac:chgData name="Kumar, Pronob" userId="d02b49e2-ad8b-46c0-979e-129feda16720" providerId="ADAL" clId="{F4891E39-2D7D-4D49-A1D5-1DCAA5CE2DEA}" dt="2025-04-27T08:35:27.668" v="858" actId="26606"/>
          <ac:spMkLst>
            <pc:docMk/>
            <pc:sldMk cId="0" sldId="265"/>
            <ac:spMk id="13" creationId="{2659FDB4-FCBE-4A89-B46D-43D4FA54464D}"/>
          </ac:spMkLst>
        </pc:spChg>
        <pc:spChg chg="add del">
          <ac:chgData name="Kumar, Pronob" userId="d02b49e2-ad8b-46c0-979e-129feda16720" providerId="ADAL" clId="{F4891E39-2D7D-4D49-A1D5-1DCAA5CE2DEA}" dt="2025-04-27T08:35:39.610" v="860" actId="26606"/>
          <ac:spMkLst>
            <pc:docMk/>
            <pc:sldMk cId="0" sldId="265"/>
            <ac:spMk id="14" creationId="{DCC231C8-C761-4B31-9B1C-C6D19248C6B3}"/>
          </ac:spMkLst>
        </pc:spChg>
        <pc:spChg chg="add del">
          <ac:chgData name="Kumar, Pronob" userId="d02b49e2-ad8b-46c0-979e-129feda16720" providerId="ADAL" clId="{F4891E39-2D7D-4D49-A1D5-1DCAA5CE2DEA}" dt="2025-04-27T08:35:00.469" v="849" actId="26606"/>
          <ac:spMkLst>
            <pc:docMk/>
            <pc:sldMk cId="0" sldId="265"/>
            <ac:spMk id="16" creationId="{DCC231C8-C761-4B31-9B1C-C6D19248C6B3}"/>
          </ac:spMkLst>
        </pc:spChg>
        <pc:graphicFrameChg chg="add del mod modGraphic">
          <ac:chgData name="Kumar, Pronob" userId="d02b49e2-ad8b-46c0-979e-129feda16720" providerId="ADAL" clId="{F4891E39-2D7D-4D49-A1D5-1DCAA5CE2DEA}" dt="2025-04-27T08:35:39.610" v="860" actId="26606"/>
          <ac:graphicFrameMkLst>
            <pc:docMk/>
            <pc:sldMk cId="0" sldId="265"/>
            <ac:graphicFrameMk id="5" creationId="{D03659F9-8B9C-FB5C-935C-1909C9E32FBF}"/>
          </ac:graphicFrameMkLst>
        </pc:graphicFrameChg>
        <pc:cxnChg chg="add del">
          <ac:chgData name="Kumar, Pronob" userId="d02b49e2-ad8b-46c0-979e-129feda16720" providerId="ADAL" clId="{F4891E39-2D7D-4D49-A1D5-1DCAA5CE2DEA}" dt="2025-04-27T08:35:27.668" v="858" actId="26606"/>
          <ac:cxnSpMkLst>
            <pc:docMk/>
            <pc:sldMk cId="0" sldId="265"/>
            <ac:cxnSpMk id="18" creationId="{C8F51B3F-8331-4E4A-AE96-D47B1006EEAD}"/>
          </ac:cxnSpMkLst>
        </pc:cxnChg>
      </pc:sldChg>
      <pc:sldChg chg="addSp delSp modSp add mod ord setBg">
        <pc:chgData name="Kumar, Pronob" userId="d02b49e2-ad8b-46c0-979e-129feda16720" providerId="ADAL" clId="{F4891E39-2D7D-4D49-A1D5-1DCAA5CE2DEA}" dt="2025-04-27T08:46:15.849" v="945" actId="14100"/>
        <pc:sldMkLst>
          <pc:docMk/>
          <pc:sldMk cId="1683773600" sldId="265"/>
        </pc:sldMkLst>
        <pc:spChg chg="add del mod">
          <ac:chgData name="Kumar, Pronob" userId="d02b49e2-ad8b-46c0-979e-129feda16720" providerId="ADAL" clId="{F4891E39-2D7D-4D49-A1D5-1DCAA5CE2DEA}" dt="2025-04-27T08:45:17.383" v="885"/>
          <ac:spMkLst>
            <pc:docMk/>
            <pc:sldMk cId="1683773600" sldId="265"/>
            <ac:spMk id="4" creationId="{72F4BB9E-E9B8-6BEA-326A-34025AD1F6A8}"/>
          </ac:spMkLst>
        </pc:spChg>
        <pc:spChg chg="add del mod">
          <ac:chgData name="Kumar, Pronob" userId="d02b49e2-ad8b-46c0-979e-129feda16720" providerId="ADAL" clId="{F4891E39-2D7D-4D49-A1D5-1DCAA5CE2DEA}" dt="2025-04-27T08:45:24.154" v="888"/>
          <ac:spMkLst>
            <pc:docMk/>
            <pc:sldMk cId="1683773600" sldId="265"/>
            <ac:spMk id="7" creationId="{7032BEE9-C71A-8E00-D73A-DCDC32ECCBC5}"/>
          </ac:spMkLst>
        </pc:spChg>
        <pc:spChg chg="add mod">
          <ac:chgData name="Kumar, Pronob" userId="d02b49e2-ad8b-46c0-979e-129feda16720" providerId="ADAL" clId="{F4891E39-2D7D-4D49-A1D5-1DCAA5CE2DEA}" dt="2025-04-27T08:46:04.522" v="943" actId="26606"/>
          <ac:spMkLst>
            <pc:docMk/>
            <pc:sldMk cId="1683773600" sldId="265"/>
            <ac:spMk id="8" creationId="{42FB63AA-5D62-0A6A-C363-13E9BB4264C4}"/>
          </ac:spMkLst>
        </pc:spChg>
        <pc:spChg chg="add del">
          <ac:chgData name="Kumar, Pronob" userId="d02b49e2-ad8b-46c0-979e-129feda16720" providerId="ADAL" clId="{F4891E39-2D7D-4D49-A1D5-1DCAA5CE2DEA}" dt="2025-04-27T08:46:02.472" v="940" actId="26606"/>
          <ac:spMkLst>
            <pc:docMk/>
            <pc:sldMk cId="1683773600" sldId="265"/>
            <ac:spMk id="13" creationId="{BCED4D40-4B67-4331-AC48-79B82B4A47D8}"/>
          </ac:spMkLst>
        </pc:spChg>
        <pc:spChg chg="add del">
          <ac:chgData name="Kumar, Pronob" userId="d02b49e2-ad8b-46c0-979e-129feda16720" providerId="ADAL" clId="{F4891E39-2D7D-4D49-A1D5-1DCAA5CE2DEA}" dt="2025-04-27T08:46:02.472" v="940" actId="26606"/>
          <ac:spMkLst>
            <pc:docMk/>
            <pc:sldMk cId="1683773600" sldId="265"/>
            <ac:spMk id="15" creationId="{670CEDEF-4F34-412E-84EE-329C1E936AF5}"/>
          </ac:spMkLst>
        </pc:spChg>
        <pc:spChg chg="add del">
          <ac:chgData name="Kumar, Pronob" userId="d02b49e2-ad8b-46c0-979e-129feda16720" providerId="ADAL" clId="{F4891E39-2D7D-4D49-A1D5-1DCAA5CE2DEA}" dt="2025-04-27T08:46:04.506" v="942" actId="26606"/>
          <ac:spMkLst>
            <pc:docMk/>
            <pc:sldMk cId="1683773600" sldId="265"/>
            <ac:spMk id="17" creationId="{C59AB4C8-9178-4F7A-8404-6890510B5917}"/>
          </ac:spMkLst>
        </pc:spChg>
        <pc:spChg chg="add del">
          <ac:chgData name="Kumar, Pronob" userId="d02b49e2-ad8b-46c0-979e-129feda16720" providerId="ADAL" clId="{F4891E39-2D7D-4D49-A1D5-1DCAA5CE2DEA}" dt="2025-04-27T08:46:04.506" v="942" actId="26606"/>
          <ac:spMkLst>
            <pc:docMk/>
            <pc:sldMk cId="1683773600" sldId="265"/>
            <ac:spMk id="18" creationId="{4CFDFB37-4BC7-42C6-915D-A6609139BFE7}"/>
          </ac:spMkLst>
        </pc:spChg>
        <pc:spChg chg="add">
          <ac:chgData name="Kumar, Pronob" userId="d02b49e2-ad8b-46c0-979e-129feda16720" providerId="ADAL" clId="{F4891E39-2D7D-4D49-A1D5-1DCAA5CE2DEA}" dt="2025-04-27T08:46:04.522" v="943" actId="26606"/>
          <ac:spMkLst>
            <pc:docMk/>
            <pc:sldMk cId="1683773600" sldId="265"/>
            <ac:spMk id="20" creationId="{BCED4D40-4B67-4331-AC48-79B82B4A47D8}"/>
          </ac:spMkLst>
        </pc:spChg>
        <pc:spChg chg="add">
          <ac:chgData name="Kumar, Pronob" userId="d02b49e2-ad8b-46c0-979e-129feda16720" providerId="ADAL" clId="{F4891E39-2D7D-4D49-A1D5-1DCAA5CE2DEA}" dt="2025-04-27T08:46:04.522" v="943" actId="26606"/>
          <ac:spMkLst>
            <pc:docMk/>
            <pc:sldMk cId="1683773600" sldId="265"/>
            <ac:spMk id="21" creationId="{670CEDEF-4F34-412E-84EE-329C1E936AF5}"/>
          </ac:spMkLst>
        </pc:spChg>
        <pc:picChg chg="add mod ord">
          <ac:chgData name="Kumar, Pronob" userId="d02b49e2-ad8b-46c0-979e-129feda16720" providerId="ADAL" clId="{F4891E39-2D7D-4D49-A1D5-1DCAA5CE2DEA}" dt="2025-04-27T08:46:15.849" v="945" actId="14100"/>
          <ac:picMkLst>
            <pc:docMk/>
            <pc:sldMk cId="1683773600" sldId="265"/>
            <ac:picMk id="3" creationId="{B8344A00-731B-2E4E-B50A-D9FA248B9395}"/>
          </ac:picMkLst>
        </pc:picChg>
        <pc:picChg chg="add del">
          <ac:chgData name="Kumar, Pronob" userId="d02b49e2-ad8b-46c0-979e-129feda16720" providerId="ADAL" clId="{F4891E39-2D7D-4D49-A1D5-1DCAA5CE2DEA}" dt="2025-04-27T08:45:26.309" v="889" actId="478"/>
          <ac:picMkLst>
            <pc:docMk/>
            <pc:sldMk cId="1683773600" sldId="265"/>
            <ac:picMk id="6" creationId="{EBF5664C-1784-C850-98CA-5DE6DF68ED67}"/>
          </ac:picMkLst>
        </pc:picChg>
      </pc:sldChg>
      <pc:sldChg chg="addSp delSp add del setBg delDesignElem">
        <pc:chgData name="Kumar, Pronob" userId="d02b49e2-ad8b-46c0-979e-129feda16720" providerId="ADAL" clId="{F4891E39-2D7D-4D49-A1D5-1DCAA5CE2DEA}" dt="2025-04-27T08:36:40.023" v="865"/>
        <pc:sldMkLst>
          <pc:docMk/>
          <pc:sldMk cId="810285451" sldId="266"/>
        </pc:sldMkLst>
        <pc:spChg chg="add del">
          <ac:chgData name="Kumar, Pronob" userId="d02b49e2-ad8b-46c0-979e-129feda16720" providerId="ADAL" clId="{F4891E39-2D7D-4D49-A1D5-1DCAA5CE2DEA}" dt="2025-04-27T08:36:40.023" v="865"/>
          <ac:spMkLst>
            <pc:docMk/>
            <pc:sldMk cId="810285451" sldId="266"/>
            <ac:spMk id="20" creationId="{CCAEB53B-DD67-76B1-BA20-08D88CED9724}"/>
          </ac:spMkLst>
        </pc:spChg>
      </pc:sldChg>
      <pc:sldChg chg="addSp modSp add mod ord setBg">
        <pc:chgData name="Kumar, Pronob" userId="d02b49e2-ad8b-46c0-979e-129feda16720" providerId="ADAL" clId="{F4891E39-2D7D-4D49-A1D5-1DCAA5CE2DEA}" dt="2025-04-27T08:49:39.525" v="959" actId="26606"/>
        <pc:sldMkLst>
          <pc:docMk/>
          <pc:sldMk cId="1564398423" sldId="266"/>
        </pc:sldMkLst>
        <pc:spChg chg="add">
          <ac:chgData name="Kumar, Pronob" userId="d02b49e2-ad8b-46c0-979e-129feda16720" providerId="ADAL" clId="{F4891E39-2D7D-4D49-A1D5-1DCAA5CE2DEA}" dt="2025-04-27T08:49:39.525" v="959" actId="26606"/>
          <ac:spMkLst>
            <pc:docMk/>
            <pc:sldMk cId="1564398423" sldId="266"/>
            <ac:spMk id="8" creationId="{AB8C311F-7253-4AED-9701-7FC0708C41C7}"/>
          </ac:spMkLst>
        </pc:spChg>
        <pc:spChg chg="add">
          <ac:chgData name="Kumar, Pronob" userId="d02b49e2-ad8b-46c0-979e-129feda16720" providerId="ADAL" clId="{F4891E39-2D7D-4D49-A1D5-1DCAA5CE2DEA}" dt="2025-04-27T08:49:39.525" v="959" actId="26606"/>
          <ac:spMkLst>
            <pc:docMk/>
            <pc:sldMk cId="1564398423" sldId="266"/>
            <ac:spMk id="10" creationId="{E2384209-CB15-4CDF-9D31-C44FD9A3F20D}"/>
          </ac:spMkLst>
        </pc:spChg>
        <pc:spChg chg="add">
          <ac:chgData name="Kumar, Pronob" userId="d02b49e2-ad8b-46c0-979e-129feda16720" providerId="ADAL" clId="{F4891E39-2D7D-4D49-A1D5-1DCAA5CE2DEA}" dt="2025-04-27T08:49:39.525" v="959" actId="26606"/>
          <ac:spMkLst>
            <pc:docMk/>
            <pc:sldMk cId="1564398423" sldId="266"/>
            <ac:spMk id="12" creationId="{2633B3B5-CC90-43F0-8714-D31D1F3F0209}"/>
          </ac:spMkLst>
        </pc:spChg>
        <pc:spChg chg="add">
          <ac:chgData name="Kumar, Pronob" userId="d02b49e2-ad8b-46c0-979e-129feda16720" providerId="ADAL" clId="{F4891E39-2D7D-4D49-A1D5-1DCAA5CE2DEA}" dt="2025-04-27T08:49:39.525" v="959" actId="26606"/>
          <ac:spMkLst>
            <pc:docMk/>
            <pc:sldMk cId="1564398423" sldId="266"/>
            <ac:spMk id="14" creationId="{A8D57A06-A426-446D-B02C-A2DC6B62E45E}"/>
          </ac:spMkLst>
        </pc:spChg>
        <pc:picChg chg="add mod">
          <ac:chgData name="Kumar, Pronob" userId="d02b49e2-ad8b-46c0-979e-129feda16720" providerId="ADAL" clId="{F4891E39-2D7D-4D49-A1D5-1DCAA5CE2DEA}" dt="2025-04-27T08:49:39.525" v="959" actId="26606"/>
          <ac:picMkLst>
            <pc:docMk/>
            <pc:sldMk cId="1564398423" sldId="266"/>
            <ac:picMk id="3" creationId="{45B8871C-ED69-C355-7C40-5BE620A8DA0C}"/>
          </ac:picMkLst>
        </pc:picChg>
      </pc:sldChg>
      <pc:sldChg chg="addSp modSp add del mod setBg">
        <pc:chgData name="Kumar, Pronob" userId="d02b49e2-ad8b-46c0-979e-129feda16720" providerId="ADAL" clId="{F4891E39-2D7D-4D49-A1D5-1DCAA5CE2DEA}" dt="2025-04-27T08:53:12.865" v="979" actId="47"/>
        <pc:sldMkLst>
          <pc:docMk/>
          <pc:sldMk cId="2442011490" sldId="267"/>
        </pc:sldMkLst>
        <pc:spChg chg="add">
          <ac:chgData name="Kumar, Pronob" userId="d02b49e2-ad8b-46c0-979e-129feda16720" providerId="ADAL" clId="{F4891E39-2D7D-4D49-A1D5-1DCAA5CE2DEA}" dt="2025-04-27T08:51:47.807" v="969" actId="26606"/>
          <ac:spMkLst>
            <pc:docMk/>
            <pc:sldMk cId="2442011490" sldId="267"/>
            <ac:spMk id="8" creationId="{AB8C311F-7253-4AED-9701-7FC0708C41C7}"/>
          </ac:spMkLst>
        </pc:spChg>
        <pc:spChg chg="add">
          <ac:chgData name="Kumar, Pronob" userId="d02b49e2-ad8b-46c0-979e-129feda16720" providerId="ADAL" clId="{F4891E39-2D7D-4D49-A1D5-1DCAA5CE2DEA}" dt="2025-04-27T08:51:47.807" v="969" actId="26606"/>
          <ac:spMkLst>
            <pc:docMk/>
            <pc:sldMk cId="2442011490" sldId="267"/>
            <ac:spMk id="10" creationId="{E2384209-CB15-4CDF-9D31-C44FD9A3F20D}"/>
          </ac:spMkLst>
        </pc:spChg>
        <pc:spChg chg="add">
          <ac:chgData name="Kumar, Pronob" userId="d02b49e2-ad8b-46c0-979e-129feda16720" providerId="ADAL" clId="{F4891E39-2D7D-4D49-A1D5-1DCAA5CE2DEA}" dt="2025-04-27T08:51:47.807" v="969" actId="26606"/>
          <ac:spMkLst>
            <pc:docMk/>
            <pc:sldMk cId="2442011490" sldId="267"/>
            <ac:spMk id="12" creationId="{2633B3B5-CC90-43F0-8714-D31D1F3F0209}"/>
          </ac:spMkLst>
        </pc:spChg>
        <pc:spChg chg="add">
          <ac:chgData name="Kumar, Pronob" userId="d02b49e2-ad8b-46c0-979e-129feda16720" providerId="ADAL" clId="{F4891E39-2D7D-4D49-A1D5-1DCAA5CE2DEA}" dt="2025-04-27T08:51:47.807" v="969" actId="26606"/>
          <ac:spMkLst>
            <pc:docMk/>
            <pc:sldMk cId="2442011490" sldId="267"/>
            <ac:spMk id="14" creationId="{A8D57A06-A426-446D-B02C-A2DC6B62E45E}"/>
          </ac:spMkLst>
        </pc:spChg>
        <pc:picChg chg="add mod">
          <ac:chgData name="Kumar, Pronob" userId="d02b49e2-ad8b-46c0-979e-129feda16720" providerId="ADAL" clId="{F4891E39-2D7D-4D49-A1D5-1DCAA5CE2DEA}" dt="2025-04-27T08:51:57.233" v="971" actId="14100"/>
          <ac:picMkLst>
            <pc:docMk/>
            <pc:sldMk cId="2442011490" sldId="267"/>
            <ac:picMk id="3" creationId="{821EDE0F-87C1-C12D-EC26-D1F4EA0C32A6}"/>
          </ac:picMkLst>
        </pc:picChg>
      </pc:sldChg>
      <pc:sldChg chg="addSp modSp add mod ord setBg">
        <pc:chgData name="Kumar, Pronob" userId="d02b49e2-ad8b-46c0-979e-129feda16720" providerId="ADAL" clId="{F4891E39-2D7D-4D49-A1D5-1DCAA5CE2DEA}" dt="2025-04-27T08:50:19.620" v="965" actId="14100"/>
        <pc:sldMkLst>
          <pc:docMk/>
          <pc:sldMk cId="586826980" sldId="268"/>
        </pc:sldMkLst>
        <pc:spChg chg="add">
          <ac:chgData name="Kumar, Pronob" userId="d02b49e2-ad8b-46c0-979e-129feda16720" providerId="ADAL" clId="{F4891E39-2D7D-4D49-A1D5-1DCAA5CE2DEA}" dt="2025-04-27T08:50:12.382" v="963" actId="26606"/>
          <ac:spMkLst>
            <pc:docMk/>
            <pc:sldMk cId="586826980" sldId="268"/>
            <ac:spMk id="8" creationId="{AB8C311F-7253-4AED-9701-7FC0708C41C7}"/>
          </ac:spMkLst>
        </pc:spChg>
        <pc:spChg chg="add">
          <ac:chgData name="Kumar, Pronob" userId="d02b49e2-ad8b-46c0-979e-129feda16720" providerId="ADAL" clId="{F4891E39-2D7D-4D49-A1D5-1DCAA5CE2DEA}" dt="2025-04-27T08:50:12.382" v="963" actId="26606"/>
          <ac:spMkLst>
            <pc:docMk/>
            <pc:sldMk cId="586826980" sldId="268"/>
            <ac:spMk id="10" creationId="{E2384209-CB15-4CDF-9D31-C44FD9A3F20D}"/>
          </ac:spMkLst>
        </pc:spChg>
        <pc:spChg chg="add">
          <ac:chgData name="Kumar, Pronob" userId="d02b49e2-ad8b-46c0-979e-129feda16720" providerId="ADAL" clId="{F4891E39-2D7D-4D49-A1D5-1DCAA5CE2DEA}" dt="2025-04-27T08:50:12.382" v="963" actId="26606"/>
          <ac:spMkLst>
            <pc:docMk/>
            <pc:sldMk cId="586826980" sldId="268"/>
            <ac:spMk id="12" creationId="{2633B3B5-CC90-43F0-8714-D31D1F3F0209}"/>
          </ac:spMkLst>
        </pc:spChg>
        <pc:spChg chg="add">
          <ac:chgData name="Kumar, Pronob" userId="d02b49e2-ad8b-46c0-979e-129feda16720" providerId="ADAL" clId="{F4891E39-2D7D-4D49-A1D5-1DCAA5CE2DEA}" dt="2025-04-27T08:50:12.382" v="963" actId="26606"/>
          <ac:spMkLst>
            <pc:docMk/>
            <pc:sldMk cId="586826980" sldId="268"/>
            <ac:spMk id="14" creationId="{A8D57A06-A426-446D-B02C-A2DC6B62E45E}"/>
          </ac:spMkLst>
        </pc:spChg>
        <pc:picChg chg="add mod">
          <ac:chgData name="Kumar, Pronob" userId="d02b49e2-ad8b-46c0-979e-129feda16720" providerId="ADAL" clId="{F4891E39-2D7D-4D49-A1D5-1DCAA5CE2DEA}" dt="2025-04-27T08:50:19.620" v="965" actId="14100"/>
          <ac:picMkLst>
            <pc:docMk/>
            <pc:sldMk cId="586826980" sldId="268"/>
            <ac:picMk id="3" creationId="{57D6CC42-6EE4-42AF-DBC8-452A76BFCF8B}"/>
          </ac:picMkLst>
        </pc:picChg>
      </pc:sldChg>
      <pc:sldChg chg="addSp modSp add mod setBg">
        <pc:chgData name="Kumar, Pronob" userId="d02b49e2-ad8b-46c0-979e-129feda16720" providerId="ADAL" clId="{F4891E39-2D7D-4D49-A1D5-1DCAA5CE2DEA}" dt="2025-04-27T08:53:42.303" v="983" actId="14100"/>
        <pc:sldMkLst>
          <pc:docMk/>
          <pc:sldMk cId="917284507" sldId="269"/>
        </pc:sldMkLst>
        <pc:spChg chg="add">
          <ac:chgData name="Kumar, Pronob" userId="d02b49e2-ad8b-46c0-979e-129feda16720" providerId="ADAL" clId="{F4891E39-2D7D-4D49-A1D5-1DCAA5CE2DEA}" dt="2025-04-27T08:53:34.064" v="981" actId="26606"/>
          <ac:spMkLst>
            <pc:docMk/>
            <pc:sldMk cId="917284507" sldId="269"/>
            <ac:spMk id="8" creationId="{AB8C311F-7253-4AED-9701-7FC0708C41C7}"/>
          </ac:spMkLst>
        </pc:spChg>
        <pc:spChg chg="add">
          <ac:chgData name="Kumar, Pronob" userId="d02b49e2-ad8b-46c0-979e-129feda16720" providerId="ADAL" clId="{F4891E39-2D7D-4D49-A1D5-1DCAA5CE2DEA}" dt="2025-04-27T08:53:34.064" v="981" actId="26606"/>
          <ac:spMkLst>
            <pc:docMk/>
            <pc:sldMk cId="917284507" sldId="269"/>
            <ac:spMk id="10" creationId="{E2384209-CB15-4CDF-9D31-C44FD9A3F20D}"/>
          </ac:spMkLst>
        </pc:spChg>
        <pc:spChg chg="add">
          <ac:chgData name="Kumar, Pronob" userId="d02b49e2-ad8b-46c0-979e-129feda16720" providerId="ADAL" clId="{F4891E39-2D7D-4D49-A1D5-1DCAA5CE2DEA}" dt="2025-04-27T08:53:34.064" v="981" actId="26606"/>
          <ac:spMkLst>
            <pc:docMk/>
            <pc:sldMk cId="917284507" sldId="269"/>
            <ac:spMk id="12" creationId="{2633B3B5-CC90-43F0-8714-D31D1F3F0209}"/>
          </ac:spMkLst>
        </pc:spChg>
        <pc:spChg chg="add">
          <ac:chgData name="Kumar, Pronob" userId="d02b49e2-ad8b-46c0-979e-129feda16720" providerId="ADAL" clId="{F4891E39-2D7D-4D49-A1D5-1DCAA5CE2DEA}" dt="2025-04-27T08:53:34.064" v="981" actId="26606"/>
          <ac:spMkLst>
            <pc:docMk/>
            <pc:sldMk cId="917284507" sldId="269"/>
            <ac:spMk id="14" creationId="{A8D57A06-A426-446D-B02C-A2DC6B62E45E}"/>
          </ac:spMkLst>
        </pc:spChg>
        <pc:picChg chg="add mod">
          <ac:chgData name="Kumar, Pronob" userId="d02b49e2-ad8b-46c0-979e-129feda16720" providerId="ADAL" clId="{F4891E39-2D7D-4D49-A1D5-1DCAA5CE2DEA}" dt="2025-04-27T08:53:42.303" v="983" actId="14100"/>
          <ac:picMkLst>
            <pc:docMk/>
            <pc:sldMk cId="917284507" sldId="269"/>
            <ac:picMk id="3" creationId="{5E34390A-C31F-72A0-43FE-19CDBF4E77D5}"/>
          </ac:picMkLst>
        </pc:picChg>
      </pc:sldChg>
      <pc:sldChg chg="addSp modSp add mod setBg">
        <pc:chgData name="Kumar, Pronob" userId="d02b49e2-ad8b-46c0-979e-129feda16720" providerId="ADAL" clId="{F4891E39-2D7D-4D49-A1D5-1DCAA5CE2DEA}" dt="2025-04-27T08:54:00.180" v="985" actId="26606"/>
        <pc:sldMkLst>
          <pc:docMk/>
          <pc:sldMk cId="3091511232" sldId="270"/>
        </pc:sldMkLst>
        <pc:spChg chg="add">
          <ac:chgData name="Kumar, Pronob" userId="d02b49e2-ad8b-46c0-979e-129feda16720" providerId="ADAL" clId="{F4891E39-2D7D-4D49-A1D5-1DCAA5CE2DEA}" dt="2025-04-27T08:54:00.180" v="985" actId="26606"/>
          <ac:spMkLst>
            <pc:docMk/>
            <pc:sldMk cId="3091511232" sldId="270"/>
            <ac:spMk id="8" creationId="{AB8C311F-7253-4AED-9701-7FC0708C41C7}"/>
          </ac:spMkLst>
        </pc:spChg>
        <pc:spChg chg="add">
          <ac:chgData name="Kumar, Pronob" userId="d02b49e2-ad8b-46c0-979e-129feda16720" providerId="ADAL" clId="{F4891E39-2D7D-4D49-A1D5-1DCAA5CE2DEA}" dt="2025-04-27T08:54:00.180" v="985" actId="26606"/>
          <ac:spMkLst>
            <pc:docMk/>
            <pc:sldMk cId="3091511232" sldId="270"/>
            <ac:spMk id="10" creationId="{E2384209-CB15-4CDF-9D31-C44FD9A3F20D}"/>
          </ac:spMkLst>
        </pc:spChg>
        <pc:spChg chg="add">
          <ac:chgData name="Kumar, Pronob" userId="d02b49e2-ad8b-46c0-979e-129feda16720" providerId="ADAL" clId="{F4891E39-2D7D-4D49-A1D5-1DCAA5CE2DEA}" dt="2025-04-27T08:54:00.180" v="985" actId="26606"/>
          <ac:spMkLst>
            <pc:docMk/>
            <pc:sldMk cId="3091511232" sldId="270"/>
            <ac:spMk id="12" creationId="{2633B3B5-CC90-43F0-8714-D31D1F3F0209}"/>
          </ac:spMkLst>
        </pc:spChg>
        <pc:spChg chg="add">
          <ac:chgData name="Kumar, Pronob" userId="d02b49e2-ad8b-46c0-979e-129feda16720" providerId="ADAL" clId="{F4891E39-2D7D-4D49-A1D5-1DCAA5CE2DEA}" dt="2025-04-27T08:54:00.180" v="985" actId="26606"/>
          <ac:spMkLst>
            <pc:docMk/>
            <pc:sldMk cId="3091511232" sldId="270"/>
            <ac:spMk id="14" creationId="{A8D57A06-A426-446D-B02C-A2DC6B62E45E}"/>
          </ac:spMkLst>
        </pc:spChg>
        <pc:picChg chg="add mod">
          <ac:chgData name="Kumar, Pronob" userId="d02b49e2-ad8b-46c0-979e-129feda16720" providerId="ADAL" clId="{F4891E39-2D7D-4D49-A1D5-1DCAA5CE2DEA}" dt="2025-04-27T08:54:00.180" v="985" actId="26606"/>
          <ac:picMkLst>
            <pc:docMk/>
            <pc:sldMk cId="3091511232" sldId="270"/>
            <ac:picMk id="3" creationId="{D9F35D80-C349-EFE0-8AAE-EBFDA0379312}"/>
          </ac:picMkLst>
        </pc:picChg>
      </pc:sldChg>
      <pc:sldChg chg="addSp modSp new mod setBg">
        <pc:chgData name="Kumar, Pronob" userId="d02b49e2-ad8b-46c0-979e-129feda16720" providerId="ADAL" clId="{F4891E39-2D7D-4D49-A1D5-1DCAA5CE2DEA}" dt="2025-04-27T08:54:56.083" v="988" actId="26606"/>
        <pc:sldMkLst>
          <pc:docMk/>
          <pc:sldMk cId="1188926096" sldId="271"/>
        </pc:sldMkLst>
        <pc:spChg chg="add">
          <ac:chgData name="Kumar, Pronob" userId="d02b49e2-ad8b-46c0-979e-129feda16720" providerId="ADAL" clId="{F4891E39-2D7D-4D49-A1D5-1DCAA5CE2DEA}" dt="2025-04-27T08:54:56.083" v="988" actId="26606"/>
          <ac:spMkLst>
            <pc:docMk/>
            <pc:sldMk cId="1188926096" sldId="271"/>
            <ac:spMk id="8" creationId="{AB8C311F-7253-4AED-9701-7FC0708C41C7}"/>
          </ac:spMkLst>
        </pc:spChg>
        <pc:spChg chg="add">
          <ac:chgData name="Kumar, Pronob" userId="d02b49e2-ad8b-46c0-979e-129feda16720" providerId="ADAL" clId="{F4891E39-2D7D-4D49-A1D5-1DCAA5CE2DEA}" dt="2025-04-27T08:54:56.083" v="988" actId="26606"/>
          <ac:spMkLst>
            <pc:docMk/>
            <pc:sldMk cId="1188926096" sldId="271"/>
            <ac:spMk id="10" creationId="{E2384209-CB15-4CDF-9D31-C44FD9A3F20D}"/>
          </ac:spMkLst>
        </pc:spChg>
        <pc:spChg chg="add">
          <ac:chgData name="Kumar, Pronob" userId="d02b49e2-ad8b-46c0-979e-129feda16720" providerId="ADAL" clId="{F4891E39-2D7D-4D49-A1D5-1DCAA5CE2DEA}" dt="2025-04-27T08:54:56.083" v="988" actId="26606"/>
          <ac:spMkLst>
            <pc:docMk/>
            <pc:sldMk cId="1188926096" sldId="271"/>
            <ac:spMk id="12" creationId="{2633B3B5-CC90-43F0-8714-D31D1F3F0209}"/>
          </ac:spMkLst>
        </pc:spChg>
        <pc:spChg chg="add">
          <ac:chgData name="Kumar, Pronob" userId="d02b49e2-ad8b-46c0-979e-129feda16720" providerId="ADAL" clId="{F4891E39-2D7D-4D49-A1D5-1DCAA5CE2DEA}" dt="2025-04-27T08:54:56.083" v="988" actId="26606"/>
          <ac:spMkLst>
            <pc:docMk/>
            <pc:sldMk cId="1188926096" sldId="271"/>
            <ac:spMk id="14" creationId="{A8D57A06-A426-446D-B02C-A2DC6B62E45E}"/>
          </ac:spMkLst>
        </pc:spChg>
        <pc:picChg chg="add mod">
          <ac:chgData name="Kumar, Pronob" userId="d02b49e2-ad8b-46c0-979e-129feda16720" providerId="ADAL" clId="{F4891E39-2D7D-4D49-A1D5-1DCAA5CE2DEA}" dt="2025-04-27T08:54:56.083" v="988" actId="26606"/>
          <ac:picMkLst>
            <pc:docMk/>
            <pc:sldMk cId="1188926096" sldId="271"/>
            <ac:picMk id="3" creationId="{CCD9FDFD-8692-BA3F-1CDE-04C645EF2AED}"/>
          </ac:picMkLst>
        </pc:picChg>
      </pc:sldChg>
      <pc:sldChg chg="addSp modSp new mod ord setBg">
        <pc:chgData name="Kumar, Pronob" userId="d02b49e2-ad8b-46c0-979e-129feda16720" providerId="ADAL" clId="{F4891E39-2D7D-4D49-A1D5-1DCAA5CE2DEA}" dt="2025-04-27T09:05:30.087" v="1065" actId="14100"/>
        <pc:sldMkLst>
          <pc:docMk/>
          <pc:sldMk cId="2226423294" sldId="272"/>
        </pc:sldMkLst>
        <pc:spChg chg="add mod">
          <ac:chgData name="Kumar, Pronob" userId="d02b49e2-ad8b-46c0-979e-129feda16720" providerId="ADAL" clId="{F4891E39-2D7D-4D49-A1D5-1DCAA5CE2DEA}" dt="2025-04-27T09:05:21.103" v="1063" actId="26606"/>
          <ac:spMkLst>
            <pc:docMk/>
            <pc:sldMk cId="2226423294" sldId="272"/>
            <ac:spMk id="4" creationId="{A6CDBE18-8877-7C1D-0E41-8B6562041507}"/>
          </ac:spMkLst>
        </pc:spChg>
        <pc:spChg chg="add">
          <ac:chgData name="Kumar, Pronob" userId="d02b49e2-ad8b-46c0-979e-129feda16720" providerId="ADAL" clId="{F4891E39-2D7D-4D49-A1D5-1DCAA5CE2DEA}" dt="2025-04-27T09:05:21.103" v="1063" actId="26606"/>
          <ac:spMkLst>
            <pc:docMk/>
            <pc:sldMk cId="2226423294" sldId="272"/>
            <ac:spMk id="9" creationId="{BCED4D40-4B67-4331-AC48-79B82B4A47D8}"/>
          </ac:spMkLst>
        </pc:spChg>
        <pc:spChg chg="add">
          <ac:chgData name="Kumar, Pronob" userId="d02b49e2-ad8b-46c0-979e-129feda16720" providerId="ADAL" clId="{F4891E39-2D7D-4D49-A1D5-1DCAA5CE2DEA}" dt="2025-04-27T09:05:21.103" v="1063" actId="26606"/>
          <ac:spMkLst>
            <pc:docMk/>
            <pc:sldMk cId="2226423294" sldId="272"/>
            <ac:spMk id="11" creationId="{670CEDEF-4F34-412E-84EE-329C1E936AF5}"/>
          </ac:spMkLst>
        </pc:spChg>
        <pc:picChg chg="add mod ord">
          <ac:chgData name="Kumar, Pronob" userId="d02b49e2-ad8b-46c0-979e-129feda16720" providerId="ADAL" clId="{F4891E39-2D7D-4D49-A1D5-1DCAA5CE2DEA}" dt="2025-04-27T09:05:30.087" v="1065" actId="14100"/>
          <ac:picMkLst>
            <pc:docMk/>
            <pc:sldMk cId="2226423294" sldId="272"/>
            <ac:picMk id="3" creationId="{91D8CB9E-14C1-7FC6-168D-8FD8C6BAD13F}"/>
          </ac:picMkLst>
        </pc:picChg>
      </pc:sldChg>
      <pc:sldChg chg="addSp delSp add del setBg delDesignElem">
        <pc:chgData name="Kumar, Pronob" userId="d02b49e2-ad8b-46c0-979e-129feda16720" providerId="ADAL" clId="{F4891E39-2D7D-4D49-A1D5-1DCAA5CE2DEA}" dt="2025-04-27T09:03:45.191" v="1028"/>
        <pc:sldMkLst>
          <pc:docMk/>
          <pc:sldMk cId="3570409330" sldId="273"/>
        </pc:sldMkLst>
        <pc:spChg chg="add del">
          <ac:chgData name="Kumar, Pronob" userId="d02b49e2-ad8b-46c0-979e-129feda16720" providerId="ADAL" clId="{F4891E39-2D7D-4D49-A1D5-1DCAA5CE2DEA}" dt="2025-04-27T09:03:45.191" v="1028"/>
          <ac:spMkLst>
            <pc:docMk/>
            <pc:sldMk cId="3570409330" sldId="273"/>
            <ac:spMk id="8" creationId="{FECDA14E-2F46-65EE-FD80-FCBD6DB8FEFD}"/>
          </ac:spMkLst>
        </pc:spChg>
        <pc:spChg chg="add del">
          <ac:chgData name="Kumar, Pronob" userId="d02b49e2-ad8b-46c0-979e-129feda16720" providerId="ADAL" clId="{F4891E39-2D7D-4D49-A1D5-1DCAA5CE2DEA}" dt="2025-04-27T09:03:45.191" v="1028"/>
          <ac:spMkLst>
            <pc:docMk/>
            <pc:sldMk cId="3570409330" sldId="273"/>
            <ac:spMk id="10" creationId="{E06B707A-0F3B-7DDC-1945-86A1E9F02615}"/>
          </ac:spMkLst>
        </pc:spChg>
        <pc:spChg chg="add del">
          <ac:chgData name="Kumar, Pronob" userId="d02b49e2-ad8b-46c0-979e-129feda16720" providerId="ADAL" clId="{F4891E39-2D7D-4D49-A1D5-1DCAA5CE2DEA}" dt="2025-04-27T09:03:45.191" v="1028"/>
          <ac:spMkLst>
            <pc:docMk/>
            <pc:sldMk cId="3570409330" sldId="273"/>
            <ac:spMk id="12" creationId="{2DD337BD-4193-E8A9-A628-924569E912BF}"/>
          </ac:spMkLst>
        </pc:spChg>
        <pc:spChg chg="add del">
          <ac:chgData name="Kumar, Pronob" userId="d02b49e2-ad8b-46c0-979e-129feda16720" providerId="ADAL" clId="{F4891E39-2D7D-4D49-A1D5-1DCAA5CE2DEA}" dt="2025-04-27T09:03:45.191" v="1028"/>
          <ac:spMkLst>
            <pc:docMk/>
            <pc:sldMk cId="3570409330" sldId="273"/>
            <ac:spMk id="14" creationId="{BEC44BB3-EF88-5670-B06A-D3FBB78789B7}"/>
          </ac:spMkLst>
        </pc:spChg>
      </pc:sldChg>
      <pc:sldChg chg="addSp delSp modSp add mod">
        <pc:chgData name="Kumar, Pronob" userId="d02b49e2-ad8b-46c0-979e-129feda16720" providerId="ADAL" clId="{F4891E39-2D7D-4D49-A1D5-1DCAA5CE2DEA}" dt="2025-04-27T09:15:17.756" v="1201" actId="14100"/>
        <pc:sldMkLst>
          <pc:docMk/>
          <pc:sldMk cId="3743609257" sldId="273"/>
        </pc:sldMkLst>
        <pc:spChg chg="add mod">
          <ac:chgData name="Kumar, Pronob" userId="d02b49e2-ad8b-46c0-979e-129feda16720" providerId="ADAL" clId="{F4891E39-2D7D-4D49-A1D5-1DCAA5CE2DEA}" dt="2025-04-27T09:14:33.342" v="1191" actId="403"/>
          <ac:spMkLst>
            <pc:docMk/>
            <pc:sldMk cId="3743609257" sldId="273"/>
            <ac:spMk id="2" creationId="{8C45C281-64B8-99F3-7D61-DF5261A7457F}"/>
          </ac:spMkLst>
        </pc:spChg>
        <pc:spChg chg="add del mod">
          <ac:chgData name="Kumar, Pronob" userId="d02b49e2-ad8b-46c0-979e-129feda16720" providerId="ADAL" clId="{F4891E39-2D7D-4D49-A1D5-1DCAA5CE2DEA}" dt="2025-04-27T09:15:11.408" v="1200" actId="26606"/>
          <ac:spMkLst>
            <pc:docMk/>
            <pc:sldMk cId="3743609257" sldId="273"/>
            <ac:spMk id="3" creationId="{1A51D592-FC83-CB46-7492-12D882BACE35}"/>
          </ac:spMkLst>
        </pc:spChg>
        <pc:spChg chg="add mod">
          <ac:chgData name="Kumar, Pronob" userId="d02b49e2-ad8b-46c0-979e-129feda16720" providerId="ADAL" clId="{F4891E39-2D7D-4D49-A1D5-1DCAA5CE2DEA}" dt="2025-04-27T09:14:55.209" v="1199" actId="113"/>
          <ac:spMkLst>
            <pc:docMk/>
            <pc:sldMk cId="3743609257" sldId="273"/>
            <ac:spMk id="4" creationId="{D022558C-1714-2E8D-C63F-594D12CF3ECD}"/>
          </ac:spMkLst>
        </pc:spChg>
        <pc:graphicFrameChg chg="add mod">
          <ac:chgData name="Kumar, Pronob" userId="d02b49e2-ad8b-46c0-979e-129feda16720" providerId="ADAL" clId="{F4891E39-2D7D-4D49-A1D5-1DCAA5CE2DEA}" dt="2025-04-27T09:15:17.756" v="1201" actId="14100"/>
          <ac:graphicFrameMkLst>
            <pc:docMk/>
            <pc:sldMk cId="3743609257" sldId="273"/>
            <ac:graphicFrameMk id="6" creationId="{09CDC5A7-4C16-8B17-AED6-DBF62861A22B}"/>
          </ac:graphicFrameMkLst>
        </pc:graphicFrameChg>
      </pc:sldChg>
      <pc:sldChg chg="addSp delSp add del setBg delDesignElem">
        <pc:chgData name="Kumar, Pronob" userId="d02b49e2-ad8b-46c0-979e-129feda16720" providerId="ADAL" clId="{F4891E39-2D7D-4D49-A1D5-1DCAA5CE2DEA}" dt="2025-04-27T09:03:44.458" v="1027"/>
        <pc:sldMkLst>
          <pc:docMk/>
          <pc:sldMk cId="2158346734" sldId="274"/>
        </pc:sldMkLst>
        <pc:spChg chg="add del">
          <ac:chgData name="Kumar, Pronob" userId="d02b49e2-ad8b-46c0-979e-129feda16720" providerId="ADAL" clId="{F4891E39-2D7D-4D49-A1D5-1DCAA5CE2DEA}" dt="2025-04-27T09:03:44.458" v="1027"/>
          <ac:spMkLst>
            <pc:docMk/>
            <pc:sldMk cId="2158346734" sldId="274"/>
            <ac:spMk id="8" creationId="{322E7E17-0FE6-0D37-85D0-4F31E0D7355B}"/>
          </ac:spMkLst>
        </pc:spChg>
        <pc:spChg chg="add del">
          <ac:chgData name="Kumar, Pronob" userId="d02b49e2-ad8b-46c0-979e-129feda16720" providerId="ADAL" clId="{F4891E39-2D7D-4D49-A1D5-1DCAA5CE2DEA}" dt="2025-04-27T09:03:44.458" v="1027"/>
          <ac:spMkLst>
            <pc:docMk/>
            <pc:sldMk cId="2158346734" sldId="274"/>
            <ac:spMk id="10" creationId="{7B718CEF-DE91-F4D8-BBCB-B82B3B22E696}"/>
          </ac:spMkLst>
        </pc:spChg>
        <pc:spChg chg="add del">
          <ac:chgData name="Kumar, Pronob" userId="d02b49e2-ad8b-46c0-979e-129feda16720" providerId="ADAL" clId="{F4891E39-2D7D-4D49-A1D5-1DCAA5CE2DEA}" dt="2025-04-27T09:03:44.458" v="1027"/>
          <ac:spMkLst>
            <pc:docMk/>
            <pc:sldMk cId="2158346734" sldId="274"/>
            <ac:spMk id="12" creationId="{F120817C-14A3-DC07-0DC1-8518BAF8C147}"/>
          </ac:spMkLst>
        </pc:spChg>
        <pc:spChg chg="add del">
          <ac:chgData name="Kumar, Pronob" userId="d02b49e2-ad8b-46c0-979e-129feda16720" providerId="ADAL" clId="{F4891E39-2D7D-4D49-A1D5-1DCAA5CE2DEA}" dt="2025-04-27T09:03:44.458" v="1027"/>
          <ac:spMkLst>
            <pc:docMk/>
            <pc:sldMk cId="2158346734" sldId="274"/>
            <ac:spMk id="14" creationId="{F0A99228-44AA-0707-7813-B963DFC5884F}"/>
          </ac:spMkLst>
        </pc:spChg>
      </pc:sldChg>
      <pc:sldChg chg="addSp delSp modSp add mod setBg">
        <pc:chgData name="Kumar, Pronob" userId="d02b49e2-ad8b-46c0-979e-129feda16720" providerId="ADAL" clId="{F4891E39-2D7D-4D49-A1D5-1DCAA5CE2DEA}" dt="2025-04-27T09:19:15.578" v="1331" actId="26606"/>
        <pc:sldMkLst>
          <pc:docMk/>
          <pc:sldMk cId="2752363492" sldId="274"/>
        </pc:sldMkLst>
        <pc:spChg chg="add del mod">
          <ac:chgData name="Kumar, Pronob" userId="d02b49e2-ad8b-46c0-979e-129feda16720" providerId="ADAL" clId="{F4891E39-2D7D-4D49-A1D5-1DCAA5CE2DEA}" dt="2025-04-27T09:19:15.578" v="1331" actId="26606"/>
          <ac:spMkLst>
            <pc:docMk/>
            <pc:sldMk cId="2752363492" sldId="274"/>
            <ac:spMk id="3" creationId="{80D2E563-C5B3-5A9C-F4F4-4A024CBB2FAB}"/>
          </ac:spMkLst>
        </pc:spChg>
        <pc:spChg chg="add mod">
          <ac:chgData name="Kumar, Pronob" userId="d02b49e2-ad8b-46c0-979e-129feda16720" providerId="ADAL" clId="{F4891E39-2D7D-4D49-A1D5-1DCAA5CE2DEA}" dt="2025-04-27T09:19:15.578" v="1331" actId="26606"/>
          <ac:spMkLst>
            <pc:docMk/>
            <pc:sldMk cId="2752363492" sldId="274"/>
            <ac:spMk id="4" creationId="{B88D7B15-5849-6626-30A0-4C2D7D08D1F2}"/>
          </ac:spMkLst>
        </pc:spChg>
        <pc:spChg chg="add">
          <ac:chgData name="Kumar, Pronob" userId="d02b49e2-ad8b-46c0-979e-129feda16720" providerId="ADAL" clId="{F4891E39-2D7D-4D49-A1D5-1DCAA5CE2DEA}" dt="2025-04-27T09:19:15.578" v="1331" actId="26606"/>
          <ac:spMkLst>
            <pc:docMk/>
            <pc:sldMk cId="2752363492" sldId="274"/>
            <ac:spMk id="10" creationId="{BACC6370-2D7E-4714-9D71-7542949D7D5D}"/>
          </ac:spMkLst>
        </pc:spChg>
        <pc:spChg chg="add">
          <ac:chgData name="Kumar, Pronob" userId="d02b49e2-ad8b-46c0-979e-129feda16720" providerId="ADAL" clId="{F4891E39-2D7D-4D49-A1D5-1DCAA5CE2DEA}" dt="2025-04-27T09:19:15.578" v="1331" actId="26606"/>
          <ac:spMkLst>
            <pc:docMk/>
            <pc:sldMk cId="2752363492" sldId="274"/>
            <ac:spMk id="12" creationId="{F68B3F68-107C-434F-AA38-110D5EA91B85}"/>
          </ac:spMkLst>
        </pc:spChg>
        <pc:spChg chg="add">
          <ac:chgData name="Kumar, Pronob" userId="d02b49e2-ad8b-46c0-979e-129feda16720" providerId="ADAL" clId="{F4891E39-2D7D-4D49-A1D5-1DCAA5CE2DEA}" dt="2025-04-27T09:19:15.578" v="1331" actId="26606"/>
          <ac:spMkLst>
            <pc:docMk/>
            <pc:sldMk cId="2752363492" sldId="274"/>
            <ac:spMk id="14" creationId="{AAD0DBB9-1A4B-4391-81D4-CB19F9AB918A}"/>
          </ac:spMkLst>
        </pc:spChg>
        <pc:spChg chg="add">
          <ac:chgData name="Kumar, Pronob" userId="d02b49e2-ad8b-46c0-979e-129feda16720" providerId="ADAL" clId="{F4891E39-2D7D-4D49-A1D5-1DCAA5CE2DEA}" dt="2025-04-27T09:19:15.578" v="1331" actId="26606"/>
          <ac:spMkLst>
            <pc:docMk/>
            <pc:sldMk cId="2752363492" sldId="274"/>
            <ac:spMk id="16" creationId="{063BBA22-50EA-4C4D-BE05-F1CE4E63AA56}"/>
          </ac:spMkLst>
        </pc:spChg>
        <pc:graphicFrameChg chg="add">
          <ac:chgData name="Kumar, Pronob" userId="d02b49e2-ad8b-46c0-979e-129feda16720" providerId="ADAL" clId="{F4891E39-2D7D-4D49-A1D5-1DCAA5CE2DEA}" dt="2025-04-27T09:19:15.578" v="1331" actId="26606"/>
          <ac:graphicFrameMkLst>
            <pc:docMk/>
            <pc:sldMk cId="2752363492" sldId="274"/>
            <ac:graphicFrameMk id="6" creationId="{348EBB5D-FF92-54E6-A74A-5FF6CF8DB786}"/>
          </ac:graphicFrameMkLst>
        </pc:graphicFrameChg>
      </pc:sldChg>
      <pc:sldChg chg="addSp delSp modSp add mod setBg">
        <pc:chgData name="Kumar, Pronob" userId="d02b49e2-ad8b-46c0-979e-129feda16720" providerId="ADAL" clId="{F4891E39-2D7D-4D49-A1D5-1DCAA5CE2DEA}" dt="2025-04-27T09:20:27.283" v="1352" actId="26606"/>
        <pc:sldMkLst>
          <pc:docMk/>
          <pc:sldMk cId="1113220415" sldId="275"/>
        </pc:sldMkLst>
        <pc:spChg chg="add mod">
          <ac:chgData name="Kumar, Pronob" userId="d02b49e2-ad8b-46c0-979e-129feda16720" providerId="ADAL" clId="{F4891E39-2D7D-4D49-A1D5-1DCAA5CE2DEA}" dt="2025-04-27T09:20:27.283" v="1352" actId="26606"/>
          <ac:spMkLst>
            <pc:docMk/>
            <pc:sldMk cId="1113220415" sldId="275"/>
            <ac:spMk id="2" creationId="{8351CD52-4C03-3C9D-09D2-2BDE01E5FA2A}"/>
          </ac:spMkLst>
        </pc:spChg>
        <pc:spChg chg="add">
          <ac:chgData name="Kumar, Pronob" userId="d02b49e2-ad8b-46c0-979e-129feda16720" providerId="ADAL" clId="{F4891E39-2D7D-4D49-A1D5-1DCAA5CE2DEA}" dt="2025-04-27T09:20:27.283" v="1352" actId="26606"/>
          <ac:spMkLst>
            <pc:docMk/>
            <pc:sldMk cId="1113220415" sldId="275"/>
            <ac:spMk id="10" creationId="{4D60F200-5EB0-B223-2439-C96C67F0FEE1}"/>
          </ac:spMkLst>
        </pc:spChg>
        <pc:spChg chg="add">
          <ac:chgData name="Kumar, Pronob" userId="d02b49e2-ad8b-46c0-979e-129feda16720" providerId="ADAL" clId="{F4891E39-2D7D-4D49-A1D5-1DCAA5CE2DEA}" dt="2025-04-27T09:20:27.283" v="1352" actId="26606"/>
          <ac:spMkLst>
            <pc:docMk/>
            <pc:sldMk cId="1113220415" sldId="275"/>
            <ac:spMk id="12" creationId="{1740453C-744F-DB3A-47EC-15EACE1DC117}"/>
          </ac:spMkLst>
        </pc:spChg>
        <pc:spChg chg="add">
          <ac:chgData name="Kumar, Pronob" userId="d02b49e2-ad8b-46c0-979e-129feda16720" providerId="ADAL" clId="{F4891E39-2D7D-4D49-A1D5-1DCAA5CE2DEA}" dt="2025-04-27T09:20:27.283" v="1352" actId="26606"/>
          <ac:spMkLst>
            <pc:docMk/>
            <pc:sldMk cId="1113220415" sldId="275"/>
            <ac:spMk id="13" creationId="{B6924B03-77BD-EAE3-2854-43363FF8E6BB}"/>
          </ac:spMkLst>
        </pc:spChg>
        <pc:spChg chg="add">
          <ac:chgData name="Kumar, Pronob" userId="d02b49e2-ad8b-46c0-979e-129feda16720" providerId="ADAL" clId="{F4891E39-2D7D-4D49-A1D5-1DCAA5CE2DEA}" dt="2025-04-27T09:20:27.283" v="1352" actId="26606"/>
          <ac:spMkLst>
            <pc:docMk/>
            <pc:sldMk cId="1113220415" sldId="275"/>
            <ac:spMk id="14" creationId="{01EB5855-8EB7-1AE5-9030-5D0AA3C1AF4B}"/>
          </ac:spMkLst>
        </pc:spChg>
        <pc:picChg chg="add del">
          <ac:chgData name="Kumar, Pronob" userId="d02b49e2-ad8b-46c0-979e-129feda16720" providerId="ADAL" clId="{F4891E39-2D7D-4D49-A1D5-1DCAA5CE2DEA}" dt="2025-04-27T09:20:27.267" v="1351" actId="26606"/>
          <ac:picMkLst>
            <pc:docMk/>
            <pc:sldMk cId="1113220415" sldId="275"/>
            <ac:picMk id="4" creationId="{B26D9DC8-C994-FFB0-12F5-4E420CDF6CDE}"/>
          </ac:picMkLst>
        </pc:picChg>
        <pc:picChg chg="add">
          <ac:chgData name="Kumar, Pronob" userId="d02b49e2-ad8b-46c0-979e-129feda16720" providerId="ADAL" clId="{F4891E39-2D7D-4D49-A1D5-1DCAA5CE2DEA}" dt="2025-04-27T09:20:27.283" v="1352" actId="26606"/>
          <ac:picMkLst>
            <pc:docMk/>
            <pc:sldMk cId="1113220415" sldId="275"/>
            <ac:picMk id="11" creationId="{89755792-6287-65FF-7C34-E8CBD2CC8DA8}"/>
          </ac:picMkLst>
        </pc:picChg>
        <pc:cxnChg chg="add del">
          <ac:chgData name="Kumar, Pronob" userId="d02b49e2-ad8b-46c0-979e-129feda16720" providerId="ADAL" clId="{F4891E39-2D7D-4D49-A1D5-1DCAA5CE2DEA}" dt="2025-04-27T09:20:27.267" v="1351" actId="26606"/>
          <ac:cxnSpMkLst>
            <pc:docMk/>
            <pc:sldMk cId="1113220415" sldId="275"/>
            <ac:cxnSpMk id="8" creationId="{7667AA61-5C27-F30F-D229-06CBE5709F33}"/>
          </ac:cxnSpMkLst>
        </pc:cxnChg>
      </pc:sldChg>
      <pc:sldChg chg="addSp delSp add del setBg delDesignElem">
        <pc:chgData name="Kumar, Pronob" userId="d02b49e2-ad8b-46c0-979e-129feda16720" providerId="ADAL" clId="{F4891E39-2D7D-4D49-A1D5-1DCAA5CE2DEA}" dt="2025-04-27T09:03:44.143" v="1026"/>
        <pc:sldMkLst>
          <pc:docMk/>
          <pc:sldMk cId="3556283143" sldId="275"/>
        </pc:sldMkLst>
        <pc:spChg chg="add del">
          <ac:chgData name="Kumar, Pronob" userId="d02b49e2-ad8b-46c0-979e-129feda16720" providerId="ADAL" clId="{F4891E39-2D7D-4D49-A1D5-1DCAA5CE2DEA}" dt="2025-04-27T09:03:44.143" v="1026"/>
          <ac:spMkLst>
            <pc:docMk/>
            <pc:sldMk cId="3556283143" sldId="275"/>
            <ac:spMk id="8" creationId="{6BA90068-71FD-9B53-8801-FACD51411232}"/>
          </ac:spMkLst>
        </pc:spChg>
        <pc:spChg chg="add del">
          <ac:chgData name="Kumar, Pronob" userId="d02b49e2-ad8b-46c0-979e-129feda16720" providerId="ADAL" clId="{F4891E39-2D7D-4D49-A1D5-1DCAA5CE2DEA}" dt="2025-04-27T09:03:44.143" v="1026"/>
          <ac:spMkLst>
            <pc:docMk/>
            <pc:sldMk cId="3556283143" sldId="275"/>
            <ac:spMk id="10" creationId="{49C320B0-F5EE-DE6B-6A69-FB15CEB99ABB}"/>
          </ac:spMkLst>
        </pc:spChg>
        <pc:spChg chg="add del">
          <ac:chgData name="Kumar, Pronob" userId="d02b49e2-ad8b-46c0-979e-129feda16720" providerId="ADAL" clId="{F4891E39-2D7D-4D49-A1D5-1DCAA5CE2DEA}" dt="2025-04-27T09:03:44.143" v="1026"/>
          <ac:spMkLst>
            <pc:docMk/>
            <pc:sldMk cId="3556283143" sldId="275"/>
            <ac:spMk id="12" creationId="{A1212EDF-23EC-95E4-F40F-BC7295B9C109}"/>
          </ac:spMkLst>
        </pc:spChg>
        <pc:spChg chg="add del">
          <ac:chgData name="Kumar, Pronob" userId="d02b49e2-ad8b-46c0-979e-129feda16720" providerId="ADAL" clId="{F4891E39-2D7D-4D49-A1D5-1DCAA5CE2DEA}" dt="2025-04-27T09:03:44.143" v="1026"/>
          <ac:spMkLst>
            <pc:docMk/>
            <pc:sldMk cId="3556283143" sldId="275"/>
            <ac:spMk id="14" creationId="{11FD6435-1118-7648-8957-B4525D837404}"/>
          </ac:spMkLst>
        </pc:spChg>
      </pc:sldChg>
      <pc:sldChg chg="add del">
        <pc:chgData name="Kumar, Pronob" userId="d02b49e2-ad8b-46c0-979e-129feda16720" providerId="ADAL" clId="{F4891E39-2D7D-4D49-A1D5-1DCAA5CE2DEA}" dt="2025-04-27T09:19:52.583" v="1332" actId="47"/>
        <pc:sldMkLst>
          <pc:docMk/>
          <pc:sldMk cId="155335409" sldId="276"/>
        </pc:sldMkLst>
      </pc:sldChg>
      <pc:sldChg chg="addSp delSp modSp add mod ord setBg delDesignElem">
        <pc:chgData name="Kumar, Pronob" userId="d02b49e2-ad8b-46c0-979e-129feda16720" providerId="ADAL" clId="{F4891E39-2D7D-4D49-A1D5-1DCAA5CE2DEA}" dt="2025-04-27T09:06:42.044" v="1076" actId="14100"/>
        <pc:sldMkLst>
          <pc:docMk/>
          <pc:sldMk cId="75635294" sldId="277"/>
        </pc:sldMkLst>
        <pc:spChg chg="mod">
          <ac:chgData name="Kumar, Pronob" userId="d02b49e2-ad8b-46c0-979e-129feda16720" providerId="ADAL" clId="{F4891E39-2D7D-4D49-A1D5-1DCAA5CE2DEA}" dt="2025-04-27T09:06:29.716" v="1074" actId="26606"/>
          <ac:spMkLst>
            <pc:docMk/>
            <pc:sldMk cId="75635294" sldId="277"/>
            <ac:spMk id="4" creationId="{6489EE25-8027-1D96-BCC0-727462BAFC6A}"/>
          </ac:spMkLst>
        </pc:spChg>
        <pc:spChg chg="add">
          <ac:chgData name="Kumar, Pronob" userId="d02b49e2-ad8b-46c0-979e-129feda16720" providerId="ADAL" clId="{F4891E39-2D7D-4D49-A1D5-1DCAA5CE2DEA}" dt="2025-04-27T09:06:29.716" v="1074" actId="26606"/>
          <ac:spMkLst>
            <pc:docMk/>
            <pc:sldMk cId="75635294" sldId="277"/>
            <ac:spMk id="7" creationId="{C59AB4C8-9178-4F7A-8404-6890510B5917}"/>
          </ac:spMkLst>
        </pc:spChg>
        <pc:spChg chg="add">
          <ac:chgData name="Kumar, Pronob" userId="d02b49e2-ad8b-46c0-979e-129feda16720" providerId="ADAL" clId="{F4891E39-2D7D-4D49-A1D5-1DCAA5CE2DEA}" dt="2025-04-27T09:06:29.716" v="1074" actId="26606"/>
          <ac:spMkLst>
            <pc:docMk/>
            <pc:sldMk cId="75635294" sldId="277"/>
            <ac:spMk id="8" creationId="{4CFDFB37-4BC7-42C6-915D-A6609139BFE7}"/>
          </ac:spMkLst>
        </pc:spChg>
        <pc:spChg chg="del">
          <ac:chgData name="Kumar, Pronob" userId="d02b49e2-ad8b-46c0-979e-129feda16720" providerId="ADAL" clId="{F4891E39-2D7D-4D49-A1D5-1DCAA5CE2DEA}" dt="2025-04-27T09:05:43.930" v="1067"/>
          <ac:spMkLst>
            <pc:docMk/>
            <pc:sldMk cId="75635294" sldId="277"/>
            <ac:spMk id="9" creationId="{092348C1-ED26-7356-1290-B1F74B883B24}"/>
          </ac:spMkLst>
        </pc:spChg>
        <pc:spChg chg="add del">
          <ac:chgData name="Kumar, Pronob" userId="d02b49e2-ad8b-46c0-979e-129feda16720" providerId="ADAL" clId="{F4891E39-2D7D-4D49-A1D5-1DCAA5CE2DEA}" dt="2025-04-27T09:06:25.012" v="1073" actId="26606"/>
          <ac:spMkLst>
            <pc:docMk/>
            <pc:sldMk cId="75635294" sldId="277"/>
            <ac:spMk id="10" creationId="{C59AB4C8-9178-4F7A-8404-6890510B5917}"/>
          </ac:spMkLst>
        </pc:spChg>
        <pc:spChg chg="del">
          <ac:chgData name="Kumar, Pronob" userId="d02b49e2-ad8b-46c0-979e-129feda16720" providerId="ADAL" clId="{F4891E39-2D7D-4D49-A1D5-1DCAA5CE2DEA}" dt="2025-04-27T09:05:43.930" v="1067"/>
          <ac:spMkLst>
            <pc:docMk/>
            <pc:sldMk cId="75635294" sldId="277"/>
            <ac:spMk id="11" creationId="{A87315BD-7497-2ECB-D94D-F50BF0A4204D}"/>
          </ac:spMkLst>
        </pc:spChg>
        <pc:spChg chg="add del">
          <ac:chgData name="Kumar, Pronob" userId="d02b49e2-ad8b-46c0-979e-129feda16720" providerId="ADAL" clId="{F4891E39-2D7D-4D49-A1D5-1DCAA5CE2DEA}" dt="2025-04-27T09:06:25.012" v="1073" actId="26606"/>
          <ac:spMkLst>
            <pc:docMk/>
            <pc:sldMk cId="75635294" sldId="277"/>
            <ac:spMk id="12" creationId="{4CFDFB37-4BC7-42C6-915D-A6609139BFE7}"/>
          </ac:spMkLst>
        </pc:spChg>
        <pc:picChg chg="del">
          <ac:chgData name="Kumar, Pronob" userId="d02b49e2-ad8b-46c0-979e-129feda16720" providerId="ADAL" clId="{F4891E39-2D7D-4D49-A1D5-1DCAA5CE2DEA}" dt="2025-04-27T09:06:16.161" v="1071" actId="478"/>
          <ac:picMkLst>
            <pc:docMk/>
            <pc:sldMk cId="75635294" sldId="277"/>
            <ac:picMk id="3" creationId="{3E6699A6-C8F0-20BC-85F5-BD0003987214}"/>
          </ac:picMkLst>
        </pc:picChg>
        <pc:picChg chg="add mod">
          <ac:chgData name="Kumar, Pronob" userId="d02b49e2-ad8b-46c0-979e-129feda16720" providerId="ADAL" clId="{F4891E39-2D7D-4D49-A1D5-1DCAA5CE2DEA}" dt="2025-04-27T09:06:42.044" v="1076" actId="14100"/>
          <ac:picMkLst>
            <pc:docMk/>
            <pc:sldMk cId="75635294" sldId="277"/>
            <ac:picMk id="5" creationId="{3BE01708-F389-F2A5-FD51-76CDC30D3A79}"/>
          </ac:picMkLst>
        </pc:picChg>
      </pc:sldChg>
    </pc:docChg>
  </pc:docChgLst>
  <pc:docChgLst>
    <pc:chgData name="Ahmed, A K M Tamim" userId="S::go7567vn@go.minnstate.edu::2f923e75-bca7-4ed7-a796-c77251fbde11" providerId="AD" clId="Web-{F7C333AC-EF8C-0C08-AC1A-B329F8468270}"/>
    <pc:docChg chg="modSld">
      <pc:chgData name="Ahmed, A K M Tamim" userId="S::go7567vn@go.minnstate.edu::2f923e75-bca7-4ed7-a796-c77251fbde11" providerId="AD" clId="Web-{F7C333AC-EF8C-0C08-AC1A-B329F8468270}" dt="2025-04-28T05:04:06.713" v="133" actId="14100"/>
      <pc:docMkLst>
        <pc:docMk/>
      </pc:docMkLst>
      <pc:sldChg chg="addSp delSp modSp mod setBg">
        <pc:chgData name="Ahmed, A K M Tamim" userId="S::go7567vn@go.minnstate.edu::2f923e75-bca7-4ed7-a796-c77251fbde11" providerId="AD" clId="Web-{F7C333AC-EF8C-0C08-AC1A-B329F8468270}" dt="2025-04-28T05:04:06.713" v="133" actId="14100"/>
        <pc:sldMkLst>
          <pc:docMk/>
          <pc:sldMk cId="1399489611" sldId="263"/>
        </pc:sldMkLst>
        <pc:spChg chg="mod ord">
          <ac:chgData name="Ahmed, A K M Tamim" userId="S::go7567vn@go.minnstate.edu::2f923e75-bca7-4ed7-a796-c77251fbde11" providerId="AD" clId="Web-{F7C333AC-EF8C-0C08-AC1A-B329F8468270}" dt="2025-04-28T05:03:48.650" v="131" actId="20577"/>
          <ac:spMkLst>
            <pc:docMk/>
            <pc:sldMk cId="1399489611" sldId="263"/>
            <ac:spMk id="2" creationId="{4C21D65B-206E-4BD3-895F-FAA6BB80D253}"/>
          </ac:spMkLst>
        </pc:spChg>
        <pc:spChg chg="add del">
          <ac:chgData name="Ahmed, A K M Tamim" userId="S::go7567vn@go.minnstate.edu::2f923e75-bca7-4ed7-a796-c77251fbde11" providerId="AD" clId="Web-{F7C333AC-EF8C-0C08-AC1A-B329F8468270}" dt="2025-04-28T05:00:28.104" v="34"/>
          <ac:spMkLst>
            <pc:docMk/>
            <pc:sldMk cId="1399489611" sldId="263"/>
            <ac:spMk id="4" creationId="{317836B4-330A-1BC1-08C5-422EE0D56F04}"/>
          </ac:spMkLst>
        </pc:spChg>
        <pc:spChg chg="add del">
          <ac:chgData name="Ahmed, A K M Tamim" userId="S::go7567vn@go.minnstate.edu::2f923e75-bca7-4ed7-a796-c77251fbde11" providerId="AD" clId="Web-{F7C333AC-EF8C-0C08-AC1A-B329F8468270}" dt="2025-04-28T05:00:25.495" v="32"/>
          <ac:spMkLst>
            <pc:docMk/>
            <pc:sldMk cId="1399489611" sldId="263"/>
            <ac:spMk id="5" creationId="{C39993E0-5A95-32AA-7C7A-2D74FF3B0E7E}"/>
          </ac:spMkLst>
        </pc:spChg>
        <pc:spChg chg="add del mod">
          <ac:chgData name="Ahmed, A K M Tamim" userId="S::go7567vn@go.minnstate.edu::2f923e75-bca7-4ed7-a796-c77251fbde11" providerId="AD" clId="Web-{F7C333AC-EF8C-0C08-AC1A-B329F8468270}" dt="2025-04-28T05:00:22.745" v="30"/>
          <ac:spMkLst>
            <pc:docMk/>
            <pc:sldMk cId="1399489611" sldId="263"/>
            <ac:spMk id="6" creationId="{4D8BF9E8-B109-2BDB-537D-BD442F2DC45C}"/>
          </ac:spMkLst>
        </pc:spChg>
        <pc:spChg chg="add">
          <ac:chgData name="Ahmed, A K M Tamim" userId="S::go7567vn@go.minnstate.edu::2f923e75-bca7-4ed7-a796-c77251fbde11" providerId="AD" clId="Web-{F7C333AC-EF8C-0C08-AC1A-B329F8468270}" dt="2025-04-28T04:58:42.713" v="1"/>
          <ac:spMkLst>
            <pc:docMk/>
            <pc:sldMk cId="1399489611" sldId="263"/>
            <ac:spMk id="8" creationId="{0671A8AE-40A1-4631-A6B8-581AFF065482}"/>
          </ac:spMkLst>
        </pc:spChg>
        <pc:spChg chg="add">
          <ac:chgData name="Ahmed, A K M Tamim" userId="S::go7567vn@go.minnstate.edu::2f923e75-bca7-4ed7-a796-c77251fbde11" providerId="AD" clId="Web-{F7C333AC-EF8C-0C08-AC1A-B329F8468270}" dt="2025-04-28T04:58:42.713" v="1"/>
          <ac:spMkLst>
            <pc:docMk/>
            <pc:sldMk cId="1399489611" sldId="263"/>
            <ac:spMk id="10" creationId="{AB58EF07-17C2-48CF-ABB0-EEF1F17CB8F0}"/>
          </ac:spMkLst>
        </pc:spChg>
        <pc:spChg chg="add">
          <ac:chgData name="Ahmed, A K M Tamim" userId="S::go7567vn@go.minnstate.edu::2f923e75-bca7-4ed7-a796-c77251fbde11" providerId="AD" clId="Web-{F7C333AC-EF8C-0C08-AC1A-B329F8468270}" dt="2025-04-28T04:58:42.713" v="1"/>
          <ac:spMkLst>
            <pc:docMk/>
            <pc:sldMk cId="1399489611" sldId="263"/>
            <ac:spMk id="12" creationId="{AF2F604E-43BE-4DC3-B983-E071523364F8}"/>
          </ac:spMkLst>
        </pc:spChg>
        <pc:spChg chg="add">
          <ac:chgData name="Ahmed, A K M Tamim" userId="S::go7567vn@go.minnstate.edu::2f923e75-bca7-4ed7-a796-c77251fbde11" providerId="AD" clId="Web-{F7C333AC-EF8C-0C08-AC1A-B329F8468270}" dt="2025-04-28T04:58:42.713" v="1"/>
          <ac:spMkLst>
            <pc:docMk/>
            <pc:sldMk cId="1399489611" sldId="263"/>
            <ac:spMk id="14" creationId="{08C9B587-E65E-4B52-B37C-ABEBB6E87928}"/>
          </ac:spMkLst>
        </pc:spChg>
        <pc:picChg chg="add mod">
          <ac:chgData name="Ahmed, A K M Tamim" userId="S::go7567vn@go.minnstate.edu::2f923e75-bca7-4ed7-a796-c77251fbde11" providerId="AD" clId="Web-{F7C333AC-EF8C-0C08-AC1A-B329F8468270}" dt="2025-04-28T05:04:06.713" v="133" actId="14100"/>
          <ac:picMkLst>
            <pc:docMk/>
            <pc:sldMk cId="1399489611" sldId="263"/>
            <ac:picMk id="3" creationId="{AF9F289D-0663-8A66-727F-40354A069BCC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4_2">
  <dgm:title val=""/>
  <dgm:desc val=""/>
  <dgm:catLst>
    <dgm:cat type="accent4" pri="112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4"/>
    </dgm:fillClrLst>
    <dgm:linClrLst meth="repeat">
      <a:schemeClr val="accent4"/>
    </dgm:linClrLst>
    <dgm:effectClrLst/>
    <dgm:txLinClrLst/>
    <dgm:txFillClrLst/>
    <dgm:txEffectClrLst/>
  </dgm:styleLbl>
  <dgm:styleLbl name="lnNode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4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4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>
        <a:tint val="60000"/>
      </a:schemeClr>
    </dgm:fillClrLst>
    <dgm:linClrLst meth="repeat">
      <a:schemeClr val="accent4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/>
    </dgm:fillClrLst>
    <dgm:linClrLst meth="repeat">
      <a:schemeClr val="accent4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/>
    </dgm:fillClrLst>
    <dgm:linClrLst meth="repeat">
      <a:schemeClr val="accent4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4">
        <a:alpha val="90000"/>
        <a:tint val="40000"/>
      </a:schemeClr>
    </dgm:fillClrLst>
    <dgm:linClrLst meth="repeat">
      <a:schemeClr val="accent4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8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2C862DDF-E7DD-46DF-ACA8-BBE36000E5D6}" type="doc">
      <dgm:prSet loTypeId="urn:microsoft.com/office/officeart/2005/8/layout/vProcess5" loCatId="process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912421F4-BAD3-45DF-B63D-DA0F3A5E58CF}">
      <dgm:prSet/>
      <dgm:spPr/>
      <dgm:t>
        <a:bodyPr/>
        <a:lstStyle/>
        <a:p>
          <a:r>
            <a:rPr lang="en-US" dirty="0"/>
            <a:t>Removed the irrelevant columns like “Customer Name”.</a:t>
          </a:r>
        </a:p>
      </dgm:t>
    </dgm:pt>
    <dgm:pt modelId="{A659BEE6-3CE3-4FAC-A5D0-0259D789E90A}" type="parTrans" cxnId="{7B8B6AAE-43BC-434B-9DBA-4C8F68E01C71}">
      <dgm:prSet/>
      <dgm:spPr/>
      <dgm:t>
        <a:bodyPr/>
        <a:lstStyle/>
        <a:p>
          <a:endParaRPr lang="en-US"/>
        </a:p>
      </dgm:t>
    </dgm:pt>
    <dgm:pt modelId="{0BC04F98-C9AB-4A0F-8E35-41D8FAAF1174}" type="sibTrans" cxnId="{7B8B6AAE-43BC-434B-9DBA-4C8F68E01C71}">
      <dgm:prSet/>
      <dgm:spPr/>
      <dgm:t>
        <a:bodyPr/>
        <a:lstStyle/>
        <a:p>
          <a:endParaRPr lang="en-US"/>
        </a:p>
      </dgm:t>
    </dgm:pt>
    <dgm:pt modelId="{F2F3C1E7-31FF-4460-B145-0376C7D03CFB}">
      <dgm:prSet/>
      <dgm:spPr/>
      <dgm:t>
        <a:bodyPr/>
        <a:lstStyle/>
        <a:p>
          <a:r>
            <a:rPr lang="en-US" dirty="0"/>
            <a:t>Converted and extracted temporal features from the “Date </a:t>
          </a:r>
          <a:r>
            <a:rPr lang="en-US" dirty="0">
              <a:latin typeface="Aptos Display" panose="02110004020202020204"/>
            </a:rPr>
            <a:t>Reworked</a:t>
          </a:r>
          <a:r>
            <a:rPr lang="en-US" dirty="0"/>
            <a:t>” column</a:t>
          </a:r>
        </a:p>
      </dgm:t>
    </dgm:pt>
    <dgm:pt modelId="{431E1642-1E84-4644-8A92-6C8C38CBBB61}" type="parTrans" cxnId="{269DCF9B-986D-4886-9315-5AB331603889}">
      <dgm:prSet/>
      <dgm:spPr/>
      <dgm:t>
        <a:bodyPr/>
        <a:lstStyle/>
        <a:p>
          <a:endParaRPr lang="en-US"/>
        </a:p>
      </dgm:t>
    </dgm:pt>
    <dgm:pt modelId="{74EEADE1-E88D-4945-9EED-9CB054AE4CB4}" type="sibTrans" cxnId="{269DCF9B-986D-4886-9315-5AB331603889}">
      <dgm:prSet/>
      <dgm:spPr/>
      <dgm:t>
        <a:bodyPr/>
        <a:lstStyle/>
        <a:p>
          <a:endParaRPr lang="en-US"/>
        </a:p>
      </dgm:t>
    </dgm:pt>
    <dgm:pt modelId="{72DB8535-9220-462C-9AB9-567F4EB2D326}">
      <dgm:prSet/>
      <dgm:spPr/>
      <dgm:t>
        <a:bodyPr/>
        <a:lstStyle/>
        <a:p>
          <a:r>
            <a:rPr lang="en-US" dirty="0"/>
            <a:t>Numeric features were scaled where necessary (especially for models like </a:t>
          </a:r>
          <a:r>
            <a:rPr lang="en-US" dirty="0" err="1"/>
            <a:t>XGBoost</a:t>
          </a:r>
          <a:r>
            <a:rPr lang="en-US" dirty="0"/>
            <a:t>).</a:t>
          </a:r>
        </a:p>
      </dgm:t>
    </dgm:pt>
    <dgm:pt modelId="{170BAFF3-D430-4D2B-BDE6-CBA499A01B50}" type="parTrans" cxnId="{BCD7057D-64FB-4E14-B9D2-C004077B94F2}">
      <dgm:prSet/>
      <dgm:spPr/>
      <dgm:t>
        <a:bodyPr/>
        <a:lstStyle/>
        <a:p>
          <a:endParaRPr lang="en-US"/>
        </a:p>
      </dgm:t>
    </dgm:pt>
    <dgm:pt modelId="{7953D9E2-3D82-4879-AE30-EF8732B375C0}" type="sibTrans" cxnId="{BCD7057D-64FB-4E14-B9D2-C004077B94F2}">
      <dgm:prSet/>
      <dgm:spPr/>
      <dgm:t>
        <a:bodyPr/>
        <a:lstStyle/>
        <a:p>
          <a:endParaRPr lang="en-US"/>
        </a:p>
      </dgm:t>
    </dgm:pt>
    <dgm:pt modelId="{833F7EB6-961D-4905-9A00-26EC4A13691F}" type="pres">
      <dgm:prSet presAssocID="{2C862DDF-E7DD-46DF-ACA8-BBE36000E5D6}" presName="outerComposite" presStyleCnt="0">
        <dgm:presLayoutVars>
          <dgm:chMax val="5"/>
          <dgm:dir/>
          <dgm:resizeHandles val="exact"/>
        </dgm:presLayoutVars>
      </dgm:prSet>
      <dgm:spPr/>
    </dgm:pt>
    <dgm:pt modelId="{FF638D38-F8F6-4B5B-AE58-D51B841BA280}" type="pres">
      <dgm:prSet presAssocID="{2C862DDF-E7DD-46DF-ACA8-BBE36000E5D6}" presName="dummyMaxCanvas" presStyleCnt="0">
        <dgm:presLayoutVars/>
      </dgm:prSet>
      <dgm:spPr/>
    </dgm:pt>
    <dgm:pt modelId="{BFD827C1-E2E5-4E21-B18C-BFFA0B914120}" type="pres">
      <dgm:prSet presAssocID="{2C862DDF-E7DD-46DF-ACA8-BBE36000E5D6}" presName="ThreeNodes_1" presStyleLbl="node1" presStyleIdx="0" presStyleCnt="3">
        <dgm:presLayoutVars>
          <dgm:bulletEnabled val="1"/>
        </dgm:presLayoutVars>
      </dgm:prSet>
      <dgm:spPr/>
    </dgm:pt>
    <dgm:pt modelId="{09C1068A-FF18-440C-A81D-5AB4C4A1A24A}" type="pres">
      <dgm:prSet presAssocID="{2C862DDF-E7DD-46DF-ACA8-BBE36000E5D6}" presName="ThreeNodes_2" presStyleLbl="node1" presStyleIdx="1" presStyleCnt="3">
        <dgm:presLayoutVars>
          <dgm:bulletEnabled val="1"/>
        </dgm:presLayoutVars>
      </dgm:prSet>
      <dgm:spPr/>
    </dgm:pt>
    <dgm:pt modelId="{F752338D-9A2F-4CD6-B52F-135FEC255C2D}" type="pres">
      <dgm:prSet presAssocID="{2C862DDF-E7DD-46DF-ACA8-BBE36000E5D6}" presName="ThreeNodes_3" presStyleLbl="node1" presStyleIdx="2" presStyleCnt="3">
        <dgm:presLayoutVars>
          <dgm:bulletEnabled val="1"/>
        </dgm:presLayoutVars>
      </dgm:prSet>
      <dgm:spPr/>
    </dgm:pt>
    <dgm:pt modelId="{F7961417-5850-4DB3-91C8-5FA3EE8E4AD8}" type="pres">
      <dgm:prSet presAssocID="{2C862DDF-E7DD-46DF-ACA8-BBE36000E5D6}" presName="ThreeConn_1-2" presStyleLbl="fgAccFollowNode1" presStyleIdx="0" presStyleCnt="2">
        <dgm:presLayoutVars>
          <dgm:bulletEnabled val="1"/>
        </dgm:presLayoutVars>
      </dgm:prSet>
      <dgm:spPr/>
    </dgm:pt>
    <dgm:pt modelId="{1257620D-58F7-4A47-B4F0-B9E49D474567}" type="pres">
      <dgm:prSet presAssocID="{2C862DDF-E7DD-46DF-ACA8-BBE36000E5D6}" presName="ThreeConn_2-3" presStyleLbl="fgAccFollowNode1" presStyleIdx="1" presStyleCnt="2">
        <dgm:presLayoutVars>
          <dgm:bulletEnabled val="1"/>
        </dgm:presLayoutVars>
      </dgm:prSet>
      <dgm:spPr/>
    </dgm:pt>
    <dgm:pt modelId="{BC4F1C1D-4CB8-40E9-93B6-EA4B88E859DE}" type="pres">
      <dgm:prSet presAssocID="{2C862DDF-E7DD-46DF-ACA8-BBE36000E5D6}" presName="ThreeNodes_1_text" presStyleLbl="node1" presStyleIdx="2" presStyleCnt="3">
        <dgm:presLayoutVars>
          <dgm:bulletEnabled val="1"/>
        </dgm:presLayoutVars>
      </dgm:prSet>
      <dgm:spPr/>
    </dgm:pt>
    <dgm:pt modelId="{ACD1C6B6-D82C-43E6-84C0-4AC53B056602}" type="pres">
      <dgm:prSet presAssocID="{2C862DDF-E7DD-46DF-ACA8-BBE36000E5D6}" presName="ThreeNodes_2_text" presStyleLbl="node1" presStyleIdx="2" presStyleCnt="3">
        <dgm:presLayoutVars>
          <dgm:bulletEnabled val="1"/>
        </dgm:presLayoutVars>
      </dgm:prSet>
      <dgm:spPr/>
    </dgm:pt>
    <dgm:pt modelId="{121E0E18-8AF7-48D3-8C64-BBD9B3BC085C}" type="pres">
      <dgm:prSet presAssocID="{2C862DDF-E7DD-46DF-ACA8-BBE36000E5D6}" presName="ThreeNodes_3_text" presStyleLbl="node1" presStyleIdx="2" presStyleCnt="3">
        <dgm:presLayoutVars>
          <dgm:bulletEnabled val="1"/>
        </dgm:presLayoutVars>
      </dgm:prSet>
      <dgm:spPr/>
    </dgm:pt>
  </dgm:ptLst>
  <dgm:cxnLst>
    <dgm:cxn modelId="{D3EB2B34-513A-4127-A773-1002EB3325AE}" type="presOf" srcId="{F2F3C1E7-31FF-4460-B145-0376C7D03CFB}" destId="{ACD1C6B6-D82C-43E6-84C0-4AC53B056602}" srcOrd="1" destOrd="0" presId="urn:microsoft.com/office/officeart/2005/8/layout/vProcess5"/>
    <dgm:cxn modelId="{B7AD4139-9781-434B-9311-54292550B4BE}" type="presOf" srcId="{0BC04F98-C9AB-4A0F-8E35-41D8FAAF1174}" destId="{F7961417-5850-4DB3-91C8-5FA3EE8E4AD8}" srcOrd="0" destOrd="0" presId="urn:microsoft.com/office/officeart/2005/8/layout/vProcess5"/>
    <dgm:cxn modelId="{3C62A43C-4FB6-49B5-A54A-36FB3F294E2D}" type="presOf" srcId="{912421F4-BAD3-45DF-B63D-DA0F3A5E58CF}" destId="{BFD827C1-E2E5-4E21-B18C-BFFA0B914120}" srcOrd="0" destOrd="0" presId="urn:microsoft.com/office/officeart/2005/8/layout/vProcess5"/>
    <dgm:cxn modelId="{6F988960-2867-4FD8-A961-FB5547229E55}" type="presOf" srcId="{2C862DDF-E7DD-46DF-ACA8-BBE36000E5D6}" destId="{833F7EB6-961D-4905-9A00-26EC4A13691F}" srcOrd="0" destOrd="0" presId="urn:microsoft.com/office/officeart/2005/8/layout/vProcess5"/>
    <dgm:cxn modelId="{9E994170-EC92-4801-B2E5-4818A84B7E13}" type="presOf" srcId="{72DB8535-9220-462C-9AB9-567F4EB2D326}" destId="{F752338D-9A2F-4CD6-B52F-135FEC255C2D}" srcOrd="0" destOrd="0" presId="urn:microsoft.com/office/officeart/2005/8/layout/vProcess5"/>
    <dgm:cxn modelId="{BCD7057D-64FB-4E14-B9D2-C004077B94F2}" srcId="{2C862DDF-E7DD-46DF-ACA8-BBE36000E5D6}" destId="{72DB8535-9220-462C-9AB9-567F4EB2D326}" srcOrd="2" destOrd="0" parTransId="{170BAFF3-D430-4D2B-BDE6-CBA499A01B50}" sibTransId="{7953D9E2-3D82-4879-AE30-EF8732B375C0}"/>
    <dgm:cxn modelId="{C915A687-0185-4625-8D36-1AC617C2FACD}" type="presOf" srcId="{912421F4-BAD3-45DF-B63D-DA0F3A5E58CF}" destId="{BC4F1C1D-4CB8-40E9-93B6-EA4B88E859DE}" srcOrd="1" destOrd="0" presId="urn:microsoft.com/office/officeart/2005/8/layout/vProcess5"/>
    <dgm:cxn modelId="{45BDA492-59E6-437C-86F1-A43823B91D9C}" type="presOf" srcId="{74EEADE1-E88D-4945-9EED-9CB054AE4CB4}" destId="{1257620D-58F7-4A47-B4F0-B9E49D474567}" srcOrd="0" destOrd="0" presId="urn:microsoft.com/office/officeart/2005/8/layout/vProcess5"/>
    <dgm:cxn modelId="{269DCF9B-986D-4886-9315-5AB331603889}" srcId="{2C862DDF-E7DD-46DF-ACA8-BBE36000E5D6}" destId="{F2F3C1E7-31FF-4460-B145-0376C7D03CFB}" srcOrd="1" destOrd="0" parTransId="{431E1642-1E84-4644-8A92-6C8C38CBBB61}" sibTransId="{74EEADE1-E88D-4945-9EED-9CB054AE4CB4}"/>
    <dgm:cxn modelId="{7B8B6AAE-43BC-434B-9DBA-4C8F68E01C71}" srcId="{2C862DDF-E7DD-46DF-ACA8-BBE36000E5D6}" destId="{912421F4-BAD3-45DF-B63D-DA0F3A5E58CF}" srcOrd="0" destOrd="0" parTransId="{A659BEE6-3CE3-4FAC-A5D0-0259D789E90A}" sibTransId="{0BC04F98-C9AB-4A0F-8E35-41D8FAAF1174}"/>
    <dgm:cxn modelId="{69AC78E2-1E6A-4A83-8B9E-EE770EF9449C}" type="presOf" srcId="{F2F3C1E7-31FF-4460-B145-0376C7D03CFB}" destId="{09C1068A-FF18-440C-A81D-5AB4C4A1A24A}" srcOrd="0" destOrd="0" presId="urn:microsoft.com/office/officeart/2005/8/layout/vProcess5"/>
    <dgm:cxn modelId="{59148BF1-92F9-49E7-86D3-38DAF42496C3}" type="presOf" srcId="{72DB8535-9220-462C-9AB9-567F4EB2D326}" destId="{121E0E18-8AF7-48D3-8C64-BBD9B3BC085C}" srcOrd="1" destOrd="0" presId="urn:microsoft.com/office/officeart/2005/8/layout/vProcess5"/>
    <dgm:cxn modelId="{8B8E1AC1-4074-42C2-8367-7EF0663BE8B1}" type="presParOf" srcId="{833F7EB6-961D-4905-9A00-26EC4A13691F}" destId="{FF638D38-F8F6-4B5B-AE58-D51B841BA280}" srcOrd="0" destOrd="0" presId="urn:microsoft.com/office/officeart/2005/8/layout/vProcess5"/>
    <dgm:cxn modelId="{6FB7375B-65C4-45F6-96DB-18C73B251AAE}" type="presParOf" srcId="{833F7EB6-961D-4905-9A00-26EC4A13691F}" destId="{BFD827C1-E2E5-4E21-B18C-BFFA0B914120}" srcOrd="1" destOrd="0" presId="urn:microsoft.com/office/officeart/2005/8/layout/vProcess5"/>
    <dgm:cxn modelId="{AD126787-F8F6-4E43-9DC0-E65CB01F0452}" type="presParOf" srcId="{833F7EB6-961D-4905-9A00-26EC4A13691F}" destId="{09C1068A-FF18-440C-A81D-5AB4C4A1A24A}" srcOrd="2" destOrd="0" presId="urn:microsoft.com/office/officeart/2005/8/layout/vProcess5"/>
    <dgm:cxn modelId="{47518CAB-9431-43E2-BD08-AA502D6D86FF}" type="presParOf" srcId="{833F7EB6-961D-4905-9A00-26EC4A13691F}" destId="{F752338D-9A2F-4CD6-B52F-135FEC255C2D}" srcOrd="3" destOrd="0" presId="urn:microsoft.com/office/officeart/2005/8/layout/vProcess5"/>
    <dgm:cxn modelId="{4BF53BB0-1929-4539-B30C-0EA4BEB01BFD}" type="presParOf" srcId="{833F7EB6-961D-4905-9A00-26EC4A13691F}" destId="{F7961417-5850-4DB3-91C8-5FA3EE8E4AD8}" srcOrd="4" destOrd="0" presId="urn:microsoft.com/office/officeart/2005/8/layout/vProcess5"/>
    <dgm:cxn modelId="{F80A119C-1BB4-4FB8-B5B6-2B14331F8D4B}" type="presParOf" srcId="{833F7EB6-961D-4905-9A00-26EC4A13691F}" destId="{1257620D-58F7-4A47-B4F0-B9E49D474567}" srcOrd="5" destOrd="0" presId="urn:microsoft.com/office/officeart/2005/8/layout/vProcess5"/>
    <dgm:cxn modelId="{91D29A71-A543-4E99-99D9-E6F04BF8B7A1}" type="presParOf" srcId="{833F7EB6-961D-4905-9A00-26EC4A13691F}" destId="{BC4F1C1D-4CB8-40E9-93B6-EA4B88E859DE}" srcOrd="6" destOrd="0" presId="urn:microsoft.com/office/officeart/2005/8/layout/vProcess5"/>
    <dgm:cxn modelId="{A2B904C4-7BE0-4E0A-93E2-D2F772B17CE0}" type="presParOf" srcId="{833F7EB6-961D-4905-9A00-26EC4A13691F}" destId="{ACD1C6B6-D82C-43E6-84C0-4AC53B056602}" srcOrd="7" destOrd="0" presId="urn:microsoft.com/office/officeart/2005/8/layout/vProcess5"/>
    <dgm:cxn modelId="{99040DB1-65C6-47A4-A3EF-DB878B5144F8}" type="presParOf" srcId="{833F7EB6-961D-4905-9A00-26EC4A13691F}" destId="{121E0E18-8AF7-48D3-8C64-BBD9B3BC085C}" srcOrd="8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827AF106-E5B8-419D-AD65-2867629685BD}" type="doc">
      <dgm:prSet loTypeId="urn:microsoft.com/office/officeart/2016/7/layout/LinearBlockProcessNumbered" loCatId="process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77D832B-BF86-45CB-B946-6EA040D9761C}">
      <dgm:prSet/>
      <dgm:spPr/>
      <dgm:t>
        <a:bodyPr/>
        <a:lstStyle/>
        <a:p>
          <a:r>
            <a:rPr lang="en-US" dirty="0"/>
            <a:t>This ML task falls under Binary Classification</a:t>
          </a:r>
        </a:p>
      </dgm:t>
    </dgm:pt>
    <dgm:pt modelId="{92C97DED-C59B-4AF0-9349-0B3D8D8FC82D}" type="parTrans" cxnId="{35BF8B91-F0CF-4581-BF72-29B04AE33945}">
      <dgm:prSet/>
      <dgm:spPr/>
      <dgm:t>
        <a:bodyPr/>
        <a:lstStyle/>
        <a:p>
          <a:endParaRPr lang="en-US"/>
        </a:p>
      </dgm:t>
    </dgm:pt>
    <dgm:pt modelId="{B9EBA336-808E-4450-81FB-549C3AB6AE12}" type="sibTrans" cxnId="{35BF8B91-F0CF-4581-BF72-29B04AE33945}">
      <dgm:prSet phldrT="01"/>
      <dgm:spPr/>
      <dgm:t>
        <a:bodyPr/>
        <a:lstStyle/>
        <a:p>
          <a:r>
            <a:rPr lang="en-US"/>
            <a:t>01</a:t>
          </a:r>
        </a:p>
      </dgm:t>
    </dgm:pt>
    <dgm:pt modelId="{41214880-900F-4B93-82D5-48B7CF67CE02}">
      <dgm:prSet/>
      <dgm:spPr/>
      <dgm:t>
        <a:bodyPr/>
        <a:lstStyle/>
        <a:p>
          <a:r>
            <a:rPr lang="en-US" dirty="0"/>
            <a:t>Our targeted status was 1 for cancelled and 0 for not cancelled </a:t>
          </a:r>
        </a:p>
      </dgm:t>
    </dgm:pt>
    <dgm:pt modelId="{83E35E82-EF70-4ACA-B975-A057D75DAB4A}" type="parTrans" cxnId="{AD69BC8C-86B0-40FD-A219-3959E6512BE5}">
      <dgm:prSet/>
      <dgm:spPr/>
      <dgm:t>
        <a:bodyPr/>
        <a:lstStyle/>
        <a:p>
          <a:endParaRPr lang="en-US"/>
        </a:p>
      </dgm:t>
    </dgm:pt>
    <dgm:pt modelId="{C7B87FCD-B9B0-4F9C-9224-5FCB707F90D9}" type="sibTrans" cxnId="{AD69BC8C-86B0-40FD-A219-3959E6512BE5}">
      <dgm:prSet phldrT="02"/>
      <dgm:spPr/>
      <dgm:t>
        <a:bodyPr/>
        <a:lstStyle/>
        <a:p>
          <a:r>
            <a:rPr lang="en-US"/>
            <a:t>02</a:t>
          </a:r>
        </a:p>
      </dgm:t>
    </dgm:pt>
    <dgm:pt modelId="{E8158AFE-CED0-4842-BD7F-BFF9DAD2CB8A}">
      <dgm:prSet/>
      <dgm:spPr/>
      <dgm:t>
        <a:bodyPr/>
        <a:lstStyle/>
        <a:p>
          <a:pPr rtl="0"/>
          <a:r>
            <a:rPr lang="en-US" dirty="0"/>
            <a:t>We did  Binary Classification because there are only 2 answers to work </a:t>
          </a:r>
          <a:r>
            <a:rPr lang="en-US" dirty="0">
              <a:latin typeface="Aptos Display" panose="02110004020202020204"/>
            </a:rPr>
            <a:t>with, canceled or not.</a:t>
          </a:r>
          <a:endParaRPr lang="en-US" dirty="0"/>
        </a:p>
      </dgm:t>
    </dgm:pt>
    <dgm:pt modelId="{B1F230B2-498B-423B-B741-FF7D4ED7D24E}" type="parTrans" cxnId="{4C4AC2B9-A629-4E01-8DFD-76C87BF71D09}">
      <dgm:prSet/>
      <dgm:spPr/>
      <dgm:t>
        <a:bodyPr/>
        <a:lstStyle/>
        <a:p>
          <a:endParaRPr lang="en-US"/>
        </a:p>
      </dgm:t>
    </dgm:pt>
    <dgm:pt modelId="{53A14443-05E2-4485-9B73-B47D04840D5A}" type="sibTrans" cxnId="{4C4AC2B9-A629-4E01-8DFD-76C87BF71D09}">
      <dgm:prSet phldrT="03"/>
      <dgm:spPr/>
      <dgm:t>
        <a:bodyPr/>
        <a:lstStyle/>
        <a:p>
          <a:r>
            <a:rPr lang="en-US"/>
            <a:t>03</a:t>
          </a:r>
        </a:p>
      </dgm:t>
    </dgm:pt>
    <dgm:pt modelId="{7B5D2582-AFDA-40B0-96D9-885F4A6F8D6E}" type="pres">
      <dgm:prSet presAssocID="{827AF106-E5B8-419D-AD65-2867629685BD}" presName="Name0" presStyleCnt="0">
        <dgm:presLayoutVars>
          <dgm:animLvl val="lvl"/>
          <dgm:resizeHandles val="exact"/>
        </dgm:presLayoutVars>
      </dgm:prSet>
      <dgm:spPr/>
    </dgm:pt>
    <dgm:pt modelId="{C6752622-CE36-4BEA-80AC-51D174F2FCC5}" type="pres">
      <dgm:prSet presAssocID="{777D832B-BF86-45CB-B946-6EA040D9761C}" presName="compositeNode" presStyleCnt="0">
        <dgm:presLayoutVars>
          <dgm:bulletEnabled val="1"/>
        </dgm:presLayoutVars>
      </dgm:prSet>
      <dgm:spPr/>
    </dgm:pt>
    <dgm:pt modelId="{89252355-E6A4-44DA-8F51-AA17F6BE5F43}" type="pres">
      <dgm:prSet presAssocID="{777D832B-BF86-45CB-B946-6EA040D9761C}" presName="bgRect" presStyleLbl="alignNode1" presStyleIdx="0" presStyleCnt="3"/>
      <dgm:spPr/>
    </dgm:pt>
    <dgm:pt modelId="{D66A72D7-FDE9-41B5-8313-EC2348FDAFE5}" type="pres">
      <dgm:prSet presAssocID="{B9EBA336-808E-4450-81FB-549C3AB6AE12}" presName="sibTransNodeRect" presStyleLbl="alignNode1" presStyleIdx="0" presStyleCnt="3">
        <dgm:presLayoutVars>
          <dgm:chMax val="0"/>
          <dgm:bulletEnabled val="1"/>
        </dgm:presLayoutVars>
      </dgm:prSet>
      <dgm:spPr/>
    </dgm:pt>
    <dgm:pt modelId="{3FE7286B-321B-4690-A341-93016638C7EC}" type="pres">
      <dgm:prSet presAssocID="{777D832B-BF86-45CB-B946-6EA040D9761C}" presName="nodeRect" presStyleLbl="alignNode1" presStyleIdx="0" presStyleCnt="3">
        <dgm:presLayoutVars>
          <dgm:bulletEnabled val="1"/>
        </dgm:presLayoutVars>
      </dgm:prSet>
      <dgm:spPr/>
    </dgm:pt>
    <dgm:pt modelId="{390DF70E-BC2F-4BEE-BBF3-B6FE7FACBEC0}" type="pres">
      <dgm:prSet presAssocID="{B9EBA336-808E-4450-81FB-549C3AB6AE12}" presName="sibTrans" presStyleCnt="0"/>
      <dgm:spPr/>
    </dgm:pt>
    <dgm:pt modelId="{9F527AB1-60F7-40F3-8D30-2A126C8F5FC0}" type="pres">
      <dgm:prSet presAssocID="{41214880-900F-4B93-82D5-48B7CF67CE02}" presName="compositeNode" presStyleCnt="0">
        <dgm:presLayoutVars>
          <dgm:bulletEnabled val="1"/>
        </dgm:presLayoutVars>
      </dgm:prSet>
      <dgm:spPr/>
    </dgm:pt>
    <dgm:pt modelId="{53AAA0BD-E9F7-436D-AE71-00352586A4A3}" type="pres">
      <dgm:prSet presAssocID="{41214880-900F-4B93-82D5-48B7CF67CE02}" presName="bgRect" presStyleLbl="alignNode1" presStyleIdx="1" presStyleCnt="3"/>
      <dgm:spPr/>
    </dgm:pt>
    <dgm:pt modelId="{B844C181-742D-41A6-895C-FC5E01D8DDB7}" type="pres">
      <dgm:prSet presAssocID="{C7B87FCD-B9B0-4F9C-9224-5FCB707F90D9}" presName="sibTransNodeRect" presStyleLbl="alignNode1" presStyleIdx="1" presStyleCnt="3">
        <dgm:presLayoutVars>
          <dgm:chMax val="0"/>
          <dgm:bulletEnabled val="1"/>
        </dgm:presLayoutVars>
      </dgm:prSet>
      <dgm:spPr/>
    </dgm:pt>
    <dgm:pt modelId="{BC76002B-DE99-4715-BA02-BD7FBD661F3F}" type="pres">
      <dgm:prSet presAssocID="{41214880-900F-4B93-82D5-48B7CF67CE02}" presName="nodeRect" presStyleLbl="alignNode1" presStyleIdx="1" presStyleCnt="3">
        <dgm:presLayoutVars>
          <dgm:bulletEnabled val="1"/>
        </dgm:presLayoutVars>
      </dgm:prSet>
      <dgm:spPr/>
    </dgm:pt>
    <dgm:pt modelId="{84E9D065-5937-4458-A2B7-CEF1C4012773}" type="pres">
      <dgm:prSet presAssocID="{C7B87FCD-B9B0-4F9C-9224-5FCB707F90D9}" presName="sibTrans" presStyleCnt="0"/>
      <dgm:spPr/>
    </dgm:pt>
    <dgm:pt modelId="{9D9A1746-7B15-4253-A6F0-C6E4C1E8BC38}" type="pres">
      <dgm:prSet presAssocID="{E8158AFE-CED0-4842-BD7F-BFF9DAD2CB8A}" presName="compositeNode" presStyleCnt="0">
        <dgm:presLayoutVars>
          <dgm:bulletEnabled val="1"/>
        </dgm:presLayoutVars>
      </dgm:prSet>
      <dgm:spPr/>
    </dgm:pt>
    <dgm:pt modelId="{760849C4-D684-4BE8-A5CD-D13A6119BCF8}" type="pres">
      <dgm:prSet presAssocID="{E8158AFE-CED0-4842-BD7F-BFF9DAD2CB8A}" presName="bgRect" presStyleLbl="alignNode1" presStyleIdx="2" presStyleCnt="3"/>
      <dgm:spPr/>
    </dgm:pt>
    <dgm:pt modelId="{D656B747-5C74-48ED-92F6-8DAB52F07EE7}" type="pres">
      <dgm:prSet presAssocID="{53A14443-05E2-4485-9B73-B47D04840D5A}" presName="sibTransNodeRect" presStyleLbl="alignNode1" presStyleIdx="2" presStyleCnt="3">
        <dgm:presLayoutVars>
          <dgm:chMax val="0"/>
          <dgm:bulletEnabled val="1"/>
        </dgm:presLayoutVars>
      </dgm:prSet>
      <dgm:spPr/>
    </dgm:pt>
    <dgm:pt modelId="{9F6004E3-9689-40D1-97D0-F57DA0A37DCA}" type="pres">
      <dgm:prSet presAssocID="{E8158AFE-CED0-4842-BD7F-BFF9DAD2CB8A}" presName="nodeRect" presStyleLbl="alignNode1" presStyleIdx="2" presStyleCnt="3">
        <dgm:presLayoutVars>
          <dgm:bulletEnabled val="1"/>
        </dgm:presLayoutVars>
      </dgm:prSet>
      <dgm:spPr/>
    </dgm:pt>
  </dgm:ptLst>
  <dgm:cxnLst>
    <dgm:cxn modelId="{FD48E21F-4A2D-4922-A011-A8ADAD9E3D96}" type="presOf" srcId="{53A14443-05E2-4485-9B73-B47D04840D5A}" destId="{D656B747-5C74-48ED-92F6-8DAB52F07EE7}" srcOrd="0" destOrd="0" presId="urn:microsoft.com/office/officeart/2016/7/layout/LinearBlockProcessNumbered"/>
    <dgm:cxn modelId="{2EEAE234-0502-47E0-8029-193D042B20C5}" type="presOf" srcId="{41214880-900F-4B93-82D5-48B7CF67CE02}" destId="{53AAA0BD-E9F7-436D-AE71-00352586A4A3}" srcOrd="0" destOrd="0" presId="urn:microsoft.com/office/officeart/2016/7/layout/LinearBlockProcessNumbered"/>
    <dgm:cxn modelId="{7B0FD466-ED80-458C-9B69-26191672F732}" type="presOf" srcId="{C7B87FCD-B9B0-4F9C-9224-5FCB707F90D9}" destId="{B844C181-742D-41A6-895C-FC5E01D8DDB7}" srcOrd="0" destOrd="0" presId="urn:microsoft.com/office/officeart/2016/7/layout/LinearBlockProcessNumbered"/>
    <dgm:cxn modelId="{2E36296D-3A1F-444B-AE4C-33199615F4FB}" type="presOf" srcId="{41214880-900F-4B93-82D5-48B7CF67CE02}" destId="{BC76002B-DE99-4715-BA02-BD7FBD661F3F}" srcOrd="1" destOrd="0" presId="urn:microsoft.com/office/officeart/2016/7/layout/LinearBlockProcessNumbered"/>
    <dgm:cxn modelId="{1CE37070-8D68-44E6-A28D-991D50E2B7FE}" type="presOf" srcId="{777D832B-BF86-45CB-B946-6EA040D9761C}" destId="{89252355-E6A4-44DA-8F51-AA17F6BE5F43}" srcOrd="0" destOrd="0" presId="urn:microsoft.com/office/officeart/2016/7/layout/LinearBlockProcessNumbered"/>
    <dgm:cxn modelId="{AA6CA088-E8B0-420D-B3C8-686AAB5CE580}" type="presOf" srcId="{E8158AFE-CED0-4842-BD7F-BFF9DAD2CB8A}" destId="{9F6004E3-9689-40D1-97D0-F57DA0A37DCA}" srcOrd="1" destOrd="0" presId="urn:microsoft.com/office/officeart/2016/7/layout/LinearBlockProcessNumbered"/>
    <dgm:cxn modelId="{AD69BC8C-86B0-40FD-A219-3959E6512BE5}" srcId="{827AF106-E5B8-419D-AD65-2867629685BD}" destId="{41214880-900F-4B93-82D5-48B7CF67CE02}" srcOrd="1" destOrd="0" parTransId="{83E35E82-EF70-4ACA-B975-A057D75DAB4A}" sibTransId="{C7B87FCD-B9B0-4F9C-9224-5FCB707F90D9}"/>
    <dgm:cxn modelId="{35BF8B91-F0CF-4581-BF72-29B04AE33945}" srcId="{827AF106-E5B8-419D-AD65-2867629685BD}" destId="{777D832B-BF86-45CB-B946-6EA040D9761C}" srcOrd="0" destOrd="0" parTransId="{92C97DED-C59B-4AF0-9349-0B3D8D8FC82D}" sibTransId="{B9EBA336-808E-4450-81FB-549C3AB6AE12}"/>
    <dgm:cxn modelId="{DEF707AB-F191-467A-81E5-0C2B3FD27563}" type="presOf" srcId="{777D832B-BF86-45CB-B946-6EA040D9761C}" destId="{3FE7286B-321B-4690-A341-93016638C7EC}" srcOrd="1" destOrd="0" presId="urn:microsoft.com/office/officeart/2016/7/layout/LinearBlockProcessNumbered"/>
    <dgm:cxn modelId="{4C4AC2B9-A629-4E01-8DFD-76C87BF71D09}" srcId="{827AF106-E5B8-419D-AD65-2867629685BD}" destId="{E8158AFE-CED0-4842-BD7F-BFF9DAD2CB8A}" srcOrd="2" destOrd="0" parTransId="{B1F230B2-498B-423B-B741-FF7D4ED7D24E}" sibTransId="{53A14443-05E2-4485-9B73-B47D04840D5A}"/>
    <dgm:cxn modelId="{8A1DDCDF-31D3-407D-99B0-F4625396EA42}" type="presOf" srcId="{827AF106-E5B8-419D-AD65-2867629685BD}" destId="{7B5D2582-AFDA-40B0-96D9-885F4A6F8D6E}" srcOrd="0" destOrd="0" presId="urn:microsoft.com/office/officeart/2016/7/layout/LinearBlockProcessNumbered"/>
    <dgm:cxn modelId="{D00C12EB-9A16-47D8-A2BA-7B1D17620351}" type="presOf" srcId="{B9EBA336-808E-4450-81FB-549C3AB6AE12}" destId="{D66A72D7-FDE9-41B5-8313-EC2348FDAFE5}" srcOrd="0" destOrd="0" presId="urn:microsoft.com/office/officeart/2016/7/layout/LinearBlockProcessNumbered"/>
    <dgm:cxn modelId="{D0EC22EE-89DF-4517-A4DF-4779AEC2E88B}" type="presOf" srcId="{E8158AFE-CED0-4842-BD7F-BFF9DAD2CB8A}" destId="{760849C4-D684-4BE8-A5CD-D13A6119BCF8}" srcOrd="0" destOrd="0" presId="urn:microsoft.com/office/officeart/2016/7/layout/LinearBlockProcessNumbered"/>
    <dgm:cxn modelId="{10FDE351-378A-42CD-AFD5-34F4E74D86CB}" type="presParOf" srcId="{7B5D2582-AFDA-40B0-96D9-885F4A6F8D6E}" destId="{C6752622-CE36-4BEA-80AC-51D174F2FCC5}" srcOrd="0" destOrd="0" presId="urn:microsoft.com/office/officeart/2016/7/layout/LinearBlockProcessNumbered"/>
    <dgm:cxn modelId="{F9938D23-8545-47DA-B412-948B8E095018}" type="presParOf" srcId="{C6752622-CE36-4BEA-80AC-51D174F2FCC5}" destId="{89252355-E6A4-44DA-8F51-AA17F6BE5F43}" srcOrd="0" destOrd="0" presId="urn:microsoft.com/office/officeart/2016/7/layout/LinearBlockProcessNumbered"/>
    <dgm:cxn modelId="{2E07FF35-F9A1-40E1-8ABF-5738317DCCC3}" type="presParOf" srcId="{C6752622-CE36-4BEA-80AC-51D174F2FCC5}" destId="{D66A72D7-FDE9-41B5-8313-EC2348FDAFE5}" srcOrd="1" destOrd="0" presId="urn:microsoft.com/office/officeart/2016/7/layout/LinearBlockProcessNumbered"/>
    <dgm:cxn modelId="{49EAE315-4DC9-47B5-9104-1A7CB7B316B1}" type="presParOf" srcId="{C6752622-CE36-4BEA-80AC-51D174F2FCC5}" destId="{3FE7286B-321B-4690-A341-93016638C7EC}" srcOrd="2" destOrd="0" presId="urn:microsoft.com/office/officeart/2016/7/layout/LinearBlockProcessNumbered"/>
    <dgm:cxn modelId="{0BAC6D11-E7EE-4154-8D27-2C707134B62C}" type="presParOf" srcId="{7B5D2582-AFDA-40B0-96D9-885F4A6F8D6E}" destId="{390DF70E-BC2F-4BEE-BBF3-B6FE7FACBEC0}" srcOrd="1" destOrd="0" presId="urn:microsoft.com/office/officeart/2016/7/layout/LinearBlockProcessNumbered"/>
    <dgm:cxn modelId="{29520194-B79D-497E-B742-0B2533AE863C}" type="presParOf" srcId="{7B5D2582-AFDA-40B0-96D9-885F4A6F8D6E}" destId="{9F527AB1-60F7-40F3-8D30-2A126C8F5FC0}" srcOrd="2" destOrd="0" presId="urn:microsoft.com/office/officeart/2016/7/layout/LinearBlockProcessNumbered"/>
    <dgm:cxn modelId="{5AB42D67-D207-44ED-BDE3-88CF94053949}" type="presParOf" srcId="{9F527AB1-60F7-40F3-8D30-2A126C8F5FC0}" destId="{53AAA0BD-E9F7-436D-AE71-00352586A4A3}" srcOrd="0" destOrd="0" presId="urn:microsoft.com/office/officeart/2016/7/layout/LinearBlockProcessNumbered"/>
    <dgm:cxn modelId="{7FD340DD-1E1B-4DB4-BA76-1F194E8CCC81}" type="presParOf" srcId="{9F527AB1-60F7-40F3-8D30-2A126C8F5FC0}" destId="{B844C181-742D-41A6-895C-FC5E01D8DDB7}" srcOrd="1" destOrd="0" presId="urn:microsoft.com/office/officeart/2016/7/layout/LinearBlockProcessNumbered"/>
    <dgm:cxn modelId="{E82D68A1-2F0E-4258-9DCD-A0DE0A33D8D1}" type="presParOf" srcId="{9F527AB1-60F7-40F3-8D30-2A126C8F5FC0}" destId="{BC76002B-DE99-4715-BA02-BD7FBD661F3F}" srcOrd="2" destOrd="0" presId="urn:microsoft.com/office/officeart/2016/7/layout/LinearBlockProcessNumbered"/>
    <dgm:cxn modelId="{84ED6084-5873-463F-91A2-F3B0DEFFBC14}" type="presParOf" srcId="{7B5D2582-AFDA-40B0-96D9-885F4A6F8D6E}" destId="{84E9D065-5937-4458-A2B7-CEF1C4012773}" srcOrd="3" destOrd="0" presId="urn:microsoft.com/office/officeart/2016/7/layout/LinearBlockProcessNumbered"/>
    <dgm:cxn modelId="{87CD8AA9-0419-419C-BD3C-E154446A1A88}" type="presParOf" srcId="{7B5D2582-AFDA-40B0-96D9-885F4A6F8D6E}" destId="{9D9A1746-7B15-4253-A6F0-C6E4C1E8BC38}" srcOrd="4" destOrd="0" presId="urn:microsoft.com/office/officeart/2016/7/layout/LinearBlockProcessNumbered"/>
    <dgm:cxn modelId="{163CF762-085D-43B2-BB69-25FB8BFD15A0}" type="presParOf" srcId="{9D9A1746-7B15-4253-A6F0-C6E4C1E8BC38}" destId="{760849C4-D684-4BE8-A5CD-D13A6119BCF8}" srcOrd="0" destOrd="0" presId="urn:microsoft.com/office/officeart/2016/7/layout/LinearBlockProcessNumbered"/>
    <dgm:cxn modelId="{7AC2FDBA-2F96-443A-8773-CED61A4534F9}" type="presParOf" srcId="{9D9A1746-7B15-4253-A6F0-C6E4C1E8BC38}" destId="{D656B747-5C74-48ED-92F6-8DAB52F07EE7}" srcOrd="1" destOrd="0" presId="urn:microsoft.com/office/officeart/2016/7/layout/LinearBlockProcessNumbered"/>
    <dgm:cxn modelId="{2A6BD471-839E-46DA-A747-9C2C4D0DB7EA}" type="presParOf" srcId="{9D9A1746-7B15-4253-A6F0-C6E4C1E8BC38}" destId="{9F6004E3-9689-40D1-97D0-F57DA0A37DCA}" srcOrd="2" destOrd="0" presId="urn:microsoft.com/office/officeart/2016/7/layout/LinearBlockProcessNumbered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044D342-8AE2-4F5F-A2FA-D7F5B74EC18E}" type="doc">
      <dgm:prSet loTypeId="urn:microsoft.com/office/officeart/2005/8/layout/list1" loCatId="list" qsTypeId="urn:microsoft.com/office/officeart/2005/8/quickstyle/simple1" qsCatId="simple" csTypeId="urn:microsoft.com/office/officeart/2005/8/colors/accent4_2" csCatId="accent4" phldr="1"/>
      <dgm:spPr/>
      <dgm:t>
        <a:bodyPr/>
        <a:lstStyle/>
        <a:p>
          <a:endParaRPr lang="en-US"/>
        </a:p>
      </dgm:t>
    </dgm:pt>
    <dgm:pt modelId="{F26B0884-6F22-4F76-B0A2-C0B74699913C}">
      <dgm:prSet/>
      <dgm:spPr/>
      <dgm:t>
        <a:bodyPr/>
        <a:lstStyle/>
        <a:p>
          <a:r>
            <a:rPr lang="en-US"/>
            <a:t>Library: Scikit-learn</a:t>
          </a:r>
        </a:p>
      </dgm:t>
    </dgm:pt>
    <dgm:pt modelId="{655E358E-5986-4B8B-829C-9E74D51AC1EB}" type="parTrans" cxnId="{76A394BB-8F10-46E4-8D42-E1C07F11DA0E}">
      <dgm:prSet/>
      <dgm:spPr/>
      <dgm:t>
        <a:bodyPr/>
        <a:lstStyle/>
        <a:p>
          <a:endParaRPr lang="en-US"/>
        </a:p>
      </dgm:t>
    </dgm:pt>
    <dgm:pt modelId="{D5BD987C-4A9D-4C9E-BE49-85D1D614D414}" type="sibTrans" cxnId="{76A394BB-8F10-46E4-8D42-E1C07F11DA0E}">
      <dgm:prSet/>
      <dgm:spPr/>
      <dgm:t>
        <a:bodyPr/>
        <a:lstStyle/>
        <a:p>
          <a:endParaRPr lang="en-US"/>
        </a:p>
      </dgm:t>
    </dgm:pt>
    <dgm:pt modelId="{D7337A45-F73B-4B1A-BED2-710A321484D8}">
      <dgm:prSet/>
      <dgm:spPr/>
      <dgm:t>
        <a:bodyPr/>
        <a:lstStyle/>
        <a:p>
          <a:r>
            <a:rPr lang="en-US"/>
            <a:t>Parameters: n_estimators=100</a:t>
          </a:r>
        </a:p>
      </dgm:t>
    </dgm:pt>
    <dgm:pt modelId="{129107F9-CD1C-43F8-8320-CD80A9B8804F}" type="parTrans" cxnId="{0A626130-409F-43B5-8406-C35D643A5CC5}">
      <dgm:prSet/>
      <dgm:spPr/>
      <dgm:t>
        <a:bodyPr/>
        <a:lstStyle/>
        <a:p>
          <a:endParaRPr lang="en-US"/>
        </a:p>
      </dgm:t>
    </dgm:pt>
    <dgm:pt modelId="{2BD59AFC-1342-4CEF-9F6F-6DBA5826FD96}" type="sibTrans" cxnId="{0A626130-409F-43B5-8406-C35D643A5CC5}">
      <dgm:prSet/>
      <dgm:spPr/>
      <dgm:t>
        <a:bodyPr/>
        <a:lstStyle/>
        <a:p>
          <a:endParaRPr lang="en-US"/>
        </a:p>
      </dgm:t>
    </dgm:pt>
    <dgm:pt modelId="{A2D45995-A28A-49BF-BB21-ECD43C18DEB5}">
      <dgm:prSet/>
      <dgm:spPr/>
      <dgm:t>
        <a:bodyPr/>
        <a:lstStyle/>
        <a:p>
          <a:r>
            <a:rPr lang="en-US"/>
            <a:t>Evaluation:</a:t>
          </a:r>
        </a:p>
      </dgm:t>
    </dgm:pt>
    <dgm:pt modelId="{12955679-EB9E-41D5-A21A-CC5589CE18D9}" type="parTrans" cxnId="{6115E92A-6ACB-483A-AA54-BDF0A497493D}">
      <dgm:prSet/>
      <dgm:spPr/>
      <dgm:t>
        <a:bodyPr/>
        <a:lstStyle/>
        <a:p>
          <a:endParaRPr lang="en-US"/>
        </a:p>
      </dgm:t>
    </dgm:pt>
    <dgm:pt modelId="{D5F6CD5B-EC95-4B43-8AFA-921E38E6A15D}" type="sibTrans" cxnId="{6115E92A-6ACB-483A-AA54-BDF0A497493D}">
      <dgm:prSet/>
      <dgm:spPr/>
      <dgm:t>
        <a:bodyPr/>
        <a:lstStyle/>
        <a:p>
          <a:endParaRPr lang="en-US"/>
        </a:p>
      </dgm:t>
    </dgm:pt>
    <dgm:pt modelId="{3D1769AD-2CEE-42C8-9DB0-02F9C0428FCA}">
      <dgm:prSet/>
      <dgm:spPr/>
      <dgm:t>
        <a:bodyPr/>
        <a:lstStyle/>
        <a:p>
          <a:r>
            <a:rPr lang="en-US"/>
            <a:t>Accuracy: 68%</a:t>
          </a:r>
        </a:p>
      </dgm:t>
    </dgm:pt>
    <dgm:pt modelId="{555AF8D0-50AA-4BEE-9E07-AF36DF5C8F56}" type="parTrans" cxnId="{06C6FEDD-D6D9-4AB0-9EDF-43146D78DE23}">
      <dgm:prSet/>
      <dgm:spPr/>
      <dgm:t>
        <a:bodyPr/>
        <a:lstStyle/>
        <a:p>
          <a:endParaRPr lang="en-US"/>
        </a:p>
      </dgm:t>
    </dgm:pt>
    <dgm:pt modelId="{FCCB23B3-1450-44ED-BA16-5E6A098BC09A}" type="sibTrans" cxnId="{06C6FEDD-D6D9-4AB0-9EDF-43146D78DE23}">
      <dgm:prSet/>
      <dgm:spPr/>
      <dgm:t>
        <a:bodyPr/>
        <a:lstStyle/>
        <a:p>
          <a:endParaRPr lang="en-US"/>
        </a:p>
      </dgm:t>
    </dgm:pt>
    <dgm:pt modelId="{96D90819-D1B4-4D84-9627-A034665B6146}">
      <dgm:prSet/>
      <dgm:spPr/>
      <dgm:t>
        <a:bodyPr/>
        <a:lstStyle/>
        <a:p>
          <a:r>
            <a:rPr lang="en-US" dirty="0"/>
            <a:t>AUROC: 0.62</a:t>
          </a:r>
        </a:p>
      </dgm:t>
    </dgm:pt>
    <dgm:pt modelId="{C16C3E11-1A2F-4050-8A66-2C43F31CF81C}" type="parTrans" cxnId="{3496A0CA-7063-4F8A-8209-5639A8137F5B}">
      <dgm:prSet/>
      <dgm:spPr/>
      <dgm:t>
        <a:bodyPr/>
        <a:lstStyle/>
        <a:p>
          <a:endParaRPr lang="en-US"/>
        </a:p>
      </dgm:t>
    </dgm:pt>
    <dgm:pt modelId="{5FACC2AE-B8FE-4226-BF98-0D592DB2360F}" type="sibTrans" cxnId="{3496A0CA-7063-4F8A-8209-5639A8137F5B}">
      <dgm:prSet/>
      <dgm:spPr/>
      <dgm:t>
        <a:bodyPr/>
        <a:lstStyle/>
        <a:p>
          <a:endParaRPr lang="en-US"/>
        </a:p>
      </dgm:t>
    </dgm:pt>
    <dgm:pt modelId="{CFB62A81-24C4-48DA-A773-4498D6E35B1E}">
      <dgm:prSet/>
      <dgm:spPr/>
      <dgm:t>
        <a:bodyPr/>
        <a:lstStyle/>
        <a:p>
          <a:r>
            <a:rPr lang="en-US"/>
            <a:t>Cross-Validation (5-Fold):</a:t>
          </a:r>
        </a:p>
      </dgm:t>
    </dgm:pt>
    <dgm:pt modelId="{FD3850E0-AFED-4704-8793-95C09332C45C}" type="parTrans" cxnId="{A0BE5D66-6604-498E-87BD-9A360FE6AE71}">
      <dgm:prSet/>
      <dgm:spPr/>
      <dgm:t>
        <a:bodyPr/>
        <a:lstStyle/>
        <a:p>
          <a:endParaRPr lang="en-US"/>
        </a:p>
      </dgm:t>
    </dgm:pt>
    <dgm:pt modelId="{3DCF2475-564A-4EF3-BA9E-506E204CA8D9}" type="sibTrans" cxnId="{A0BE5D66-6604-498E-87BD-9A360FE6AE71}">
      <dgm:prSet/>
      <dgm:spPr/>
      <dgm:t>
        <a:bodyPr/>
        <a:lstStyle/>
        <a:p>
          <a:endParaRPr lang="en-US"/>
        </a:p>
      </dgm:t>
    </dgm:pt>
    <dgm:pt modelId="{24C45E5D-BC9E-4363-87A9-FFB66FB755B0}">
      <dgm:prSet/>
      <dgm:spPr/>
      <dgm:t>
        <a:bodyPr/>
        <a:lstStyle/>
        <a:p>
          <a:r>
            <a:rPr lang="en-US"/>
            <a:t>Mean Accuracy: 65.2%,</a:t>
          </a:r>
        </a:p>
      </dgm:t>
    </dgm:pt>
    <dgm:pt modelId="{79D321F2-4465-4B29-A416-A38FA25A1FD4}" type="parTrans" cxnId="{D91E7950-5F33-4ED4-B2CD-4C658B494757}">
      <dgm:prSet/>
      <dgm:spPr/>
      <dgm:t>
        <a:bodyPr/>
        <a:lstStyle/>
        <a:p>
          <a:endParaRPr lang="en-US"/>
        </a:p>
      </dgm:t>
    </dgm:pt>
    <dgm:pt modelId="{AEBE5D9B-868E-4CD7-8E2A-161934C06BD0}" type="sibTrans" cxnId="{D91E7950-5F33-4ED4-B2CD-4C658B494757}">
      <dgm:prSet/>
      <dgm:spPr/>
      <dgm:t>
        <a:bodyPr/>
        <a:lstStyle/>
        <a:p>
          <a:endParaRPr lang="en-US"/>
        </a:p>
      </dgm:t>
    </dgm:pt>
    <dgm:pt modelId="{DD2B9688-5466-487D-9891-D4860653D975}">
      <dgm:prSet/>
      <dgm:spPr/>
      <dgm:t>
        <a:bodyPr/>
        <a:lstStyle/>
        <a:p>
          <a:r>
            <a:rPr lang="en-US" dirty="0"/>
            <a:t>Mean AUC: 0.534</a:t>
          </a:r>
        </a:p>
      </dgm:t>
    </dgm:pt>
    <dgm:pt modelId="{04CB6FD2-950F-4832-80B4-0E831FB5CAF5}" type="parTrans" cxnId="{57127E0B-4FD2-4902-B33B-2AC36E1F6440}">
      <dgm:prSet/>
      <dgm:spPr/>
      <dgm:t>
        <a:bodyPr/>
        <a:lstStyle/>
        <a:p>
          <a:endParaRPr lang="en-US"/>
        </a:p>
      </dgm:t>
    </dgm:pt>
    <dgm:pt modelId="{4A4CB8B2-7BE5-4309-824A-C7ABC74000CF}" type="sibTrans" cxnId="{57127E0B-4FD2-4902-B33B-2AC36E1F6440}">
      <dgm:prSet/>
      <dgm:spPr/>
      <dgm:t>
        <a:bodyPr/>
        <a:lstStyle/>
        <a:p>
          <a:endParaRPr lang="en-US"/>
        </a:p>
      </dgm:t>
    </dgm:pt>
    <dgm:pt modelId="{664CEB25-E87E-4227-94A8-3722DA75A6E3}" type="pres">
      <dgm:prSet presAssocID="{1044D342-8AE2-4F5F-A2FA-D7F5B74EC18E}" presName="linear" presStyleCnt="0">
        <dgm:presLayoutVars>
          <dgm:dir/>
          <dgm:animLvl val="lvl"/>
          <dgm:resizeHandles val="exact"/>
        </dgm:presLayoutVars>
      </dgm:prSet>
      <dgm:spPr/>
    </dgm:pt>
    <dgm:pt modelId="{DCCC7D2B-6C2C-403C-91A2-3465F0FBB13B}" type="pres">
      <dgm:prSet presAssocID="{F26B0884-6F22-4F76-B0A2-C0B74699913C}" presName="parentLin" presStyleCnt="0"/>
      <dgm:spPr/>
    </dgm:pt>
    <dgm:pt modelId="{B3835BC8-DA46-47F2-86E6-53281A0239DB}" type="pres">
      <dgm:prSet presAssocID="{F26B0884-6F22-4F76-B0A2-C0B74699913C}" presName="parentLeftMargin" presStyleLbl="node1" presStyleIdx="0" presStyleCnt="4"/>
      <dgm:spPr/>
    </dgm:pt>
    <dgm:pt modelId="{77A29046-6116-40E3-AB87-ED0935D351E7}" type="pres">
      <dgm:prSet presAssocID="{F26B0884-6F22-4F76-B0A2-C0B74699913C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34A0C0B7-644C-4896-8823-0C2B55C73FB0}" type="pres">
      <dgm:prSet presAssocID="{F26B0884-6F22-4F76-B0A2-C0B74699913C}" presName="negativeSpace" presStyleCnt="0"/>
      <dgm:spPr/>
    </dgm:pt>
    <dgm:pt modelId="{1DFE4FC1-2570-4DFB-AB04-A505A3E13773}" type="pres">
      <dgm:prSet presAssocID="{F26B0884-6F22-4F76-B0A2-C0B74699913C}" presName="childText" presStyleLbl="conFgAcc1" presStyleIdx="0" presStyleCnt="4">
        <dgm:presLayoutVars>
          <dgm:bulletEnabled val="1"/>
        </dgm:presLayoutVars>
      </dgm:prSet>
      <dgm:spPr/>
    </dgm:pt>
    <dgm:pt modelId="{99A67C57-D347-47CB-9601-C4FCDE2441AF}" type="pres">
      <dgm:prSet presAssocID="{D5BD987C-4A9D-4C9E-BE49-85D1D614D414}" presName="spaceBetweenRectangles" presStyleCnt="0"/>
      <dgm:spPr/>
    </dgm:pt>
    <dgm:pt modelId="{857D700B-6366-48F8-8AFD-FBA2ADE8399C}" type="pres">
      <dgm:prSet presAssocID="{D7337A45-F73B-4B1A-BED2-710A321484D8}" presName="parentLin" presStyleCnt="0"/>
      <dgm:spPr/>
    </dgm:pt>
    <dgm:pt modelId="{AD5D2E04-7C12-4834-A9C5-D37FA7E7E919}" type="pres">
      <dgm:prSet presAssocID="{D7337A45-F73B-4B1A-BED2-710A321484D8}" presName="parentLeftMargin" presStyleLbl="node1" presStyleIdx="0" presStyleCnt="4"/>
      <dgm:spPr/>
    </dgm:pt>
    <dgm:pt modelId="{FEFCE220-3A47-41D0-AA7B-3AA11B5B28D0}" type="pres">
      <dgm:prSet presAssocID="{D7337A45-F73B-4B1A-BED2-710A321484D8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CC1F4E7B-B5BF-4CBC-9872-851EFF9CC893}" type="pres">
      <dgm:prSet presAssocID="{D7337A45-F73B-4B1A-BED2-710A321484D8}" presName="negativeSpace" presStyleCnt="0"/>
      <dgm:spPr/>
    </dgm:pt>
    <dgm:pt modelId="{360C6FE6-C130-46EF-986C-4846088E9531}" type="pres">
      <dgm:prSet presAssocID="{D7337A45-F73B-4B1A-BED2-710A321484D8}" presName="childText" presStyleLbl="conFgAcc1" presStyleIdx="1" presStyleCnt="4">
        <dgm:presLayoutVars>
          <dgm:bulletEnabled val="1"/>
        </dgm:presLayoutVars>
      </dgm:prSet>
      <dgm:spPr/>
    </dgm:pt>
    <dgm:pt modelId="{A8D3301A-CE35-4A0B-9DD2-84AF750EEC94}" type="pres">
      <dgm:prSet presAssocID="{2BD59AFC-1342-4CEF-9F6F-6DBA5826FD96}" presName="spaceBetweenRectangles" presStyleCnt="0"/>
      <dgm:spPr/>
    </dgm:pt>
    <dgm:pt modelId="{8549F3A2-CB12-4A0D-A50F-5B8EC8EE87CD}" type="pres">
      <dgm:prSet presAssocID="{A2D45995-A28A-49BF-BB21-ECD43C18DEB5}" presName="parentLin" presStyleCnt="0"/>
      <dgm:spPr/>
    </dgm:pt>
    <dgm:pt modelId="{682F785D-34BA-43D1-9923-E1D02ADC300D}" type="pres">
      <dgm:prSet presAssocID="{A2D45995-A28A-49BF-BB21-ECD43C18DEB5}" presName="parentLeftMargin" presStyleLbl="node1" presStyleIdx="1" presStyleCnt="4"/>
      <dgm:spPr/>
    </dgm:pt>
    <dgm:pt modelId="{546A1319-C478-4A3F-807F-BE32FB0ECA78}" type="pres">
      <dgm:prSet presAssocID="{A2D45995-A28A-49BF-BB21-ECD43C18DEB5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8322A2C5-67D6-4997-AA16-8ABFEF59869C}" type="pres">
      <dgm:prSet presAssocID="{A2D45995-A28A-49BF-BB21-ECD43C18DEB5}" presName="negativeSpace" presStyleCnt="0"/>
      <dgm:spPr/>
    </dgm:pt>
    <dgm:pt modelId="{1C07474B-5FD4-49B8-B493-EFA73E1F8B08}" type="pres">
      <dgm:prSet presAssocID="{A2D45995-A28A-49BF-BB21-ECD43C18DEB5}" presName="childText" presStyleLbl="conFgAcc1" presStyleIdx="2" presStyleCnt="4">
        <dgm:presLayoutVars>
          <dgm:bulletEnabled val="1"/>
        </dgm:presLayoutVars>
      </dgm:prSet>
      <dgm:spPr/>
    </dgm:pt>
    <dgm:pt modelId="{2E60E76B-73FB-47D2-8ABB-E0EB703A9F10}" type="pres">
      <dgm:prSet presAssocID="{D5F6CD5B-EC95-4B43-8AFA-921E38E6A15D}" presName="spaceBetweenRectangles" presStyleCnt="0"/>
      <dgm:spPr/>
    </dgm:pt>
    <dgm:pt modelId="{7AEDCC06-BB36-4CF3-B3DE-2CD323443F8A}" type="pres">
      <dgm:prSet presAssocID="{CFB62A81-24C4-48DA-A773-4498D6E35B1E}" presName="parentLin" presStyleCnt="0"/>
      <dgm:spPr/>
    </dgm:pt>
    <dgm:pt modelId="{8D8A707E-1BCE-4CD1-B038-B56E009240E0}" type="pres">
      <dgm:prSet presAssocID="{CFB62A81-24C4-48DA-A773-4498D6E35B1E}" presName="parentLeftMargin" presStyleLbl="node1" presStyleIdx="2" presStyleCnt="4"/>
      <dgm:spPr/>
    </dgm:pt>
    <dgm:pt modelId="{B558267A-A9A1-48C0-9FF2-7ABB8E30DA74}" type="pres">
      <dgm:prSet presAssocID="{CFB62A81-24C4-48DA-A773-4498D6E35B1E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9D621049-075F-45DD-AA6A-B81887499B40}" type="pres">
      <dgm:prSet presAssocID="{CFB62A81-24C4-48DA-A773-4498D6E35B1E}" presName="negativeSpace" presStyleCnt="0"/>
      <dgm:spPr/>
    </dgm:pt>
    <dgm:pt modelId="{6ECF8073-0DF2-46C6-8590-322189884C13}" type="pres">
      <dgm:prSet presAssocID="{CFB62A81-24C4-48DA-A773-4498D6E35B1E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57127E0B-4FD2-4902-B33B-2AC36E1F6440}" srcId="{CFB62A81-24C4-48DA-A773-4498D6E35B1E}" destId="{DD2B9688-5466-487D-9891-D4860653D975}" srcOrd="1" destOrd="0" parTransId="{04CB6FD2-950F-4832-80B4-0E831FB5CAF5}" sibTransId="{4A4CB8B2-7BE5-4309-824A-C7ABC74000CF}"/>
    <dgm:cxn modelId="{C9006214-CE7E-446B-8F5B-D4EF4A9B6FF0}" type="presOf" srcId="{3D1769AD-2CEE-42C8-9DB0-02F9C0428FCA}" destId="{1C07474B-5FD4-49B8-B493-EFA73E1F8B08}" srcOrd="0" destOrd="0" presId="urn:microsoft.com/office/officeart/2005/8/layout/list1"/>
    <dgm:cxn modelId="{6115E92A-6ACB-483A-AA54-BDF0A497493D}" srcId="{1044D342-8AE2-4F5F-A2FA-D7F5B74EC18E}" destId="{A2D45995-A28A-49BF-BB21-ECD43C18DEB5}" srcOrd="2" destOrd="0" parTransId="{12955679-EB9E-41D5-A21A-CC5589CE18D9}" sibTransId="{D5F6CD5B-EC95-4B43-8AFA-921E38E6A15D}"/>
    <dgm:cxn modelId="{0A626130-409F-43B5-8406-C35D643A5CC5}" srcId="{1044D342-8AE2-4F5F-A2FA-D7F5B74EC18E}" destId="{D7337A45-F73B-4B1A-BED2-710A321484D8}" srcOrd="1" destOrd="0" parTransId="{129107F9-CD1C-43F8-8320-CD80A9B8804F}" sibTransId="{2BD59AFC-1342-4CEF-9F6F-6DBA5826FD96}"/>
    <dgm:cxn modelId="{FD4CA831-B16D-445E-9011-A35880FFD201}" type="presOf" srcId="{96D90819-D1B4-4D84-9627-A034665B6146}" destId="{1C07474B-5FD4-49B8-B493-EFA73E1F8B08}" srcOrd="0" destOrd="1" presId="urn:microsoft.com/office/officeart/2005/8/layout/list1"/>
    <dgm:cxn modelId="{21CC195D-3B1A-4DF8-B957-1E160B51265A}" type="presOf" srcId="{F26B0884-6F22-4F76-B0A2-C0B74699913C}" destId="{77A29046-6116-40E3-AB87-ED0935D351E7}" srcOrd="1" destOrd="0" presId="urn:microsoft.com/office/officeart/2005/8/layout/list1"/>
    <dgm:cxn modelId="{AC34B563-D05F-4B41-92DA-235EA23D2837}" type="presOf" srcId="{D7337A45-F73B-4B1A-BED2-710A321484D8}" destId="{AD5D2E04-7C12-4834-A9C5-D37FA7E7E919}" srcOrd="0" destOrd="0" presId="urn:microsoft.com/office/officeart/2005/8/layout/list1"/>
    <dgm:cxn modelId="{3D1C1B44-31B7-4C98-978A-0E38CCB0EA61}" type="presOf" srcId="{A2D45995-A28A-49BF-BB21-ECD43C18DEB5}" destId="{546A1319-C478-4A3F-807F-BE32FB0ECA78}" srcOrd="1" destOrd="0" presId="urn:microsoft.com/office/officeart/2005/8/layout/list1"/>
    <dgm:cxn modelId="{A0BE5D66-6604-498E-87BD-9A360FE6AE71}" srcId="{1044D342-8AE2-4F5F-A2FA-D7F5B74EC18E}" destId="{CFB62A81-24C4-48DA-A773-4498D6E35B1E}" srcOrd="3" destOrd="0" parTransId="{FD3850E0-AFED-4704-8793-95C09332C45C}" sibTransId="{3DCF2475-564A-4EF3-BA9E-506E204CA8D9}"/>
    <dgm:cxn modelId="{46A47C47-CB1C-4625-B1A0-09EB7465AC9E}" type="presOf" srcId="{A2D45995-A28A-49BF-BB21-ECD43C18DEB5}" destId="{682F785D-34BA-43D1-9923-E1D02ADC300D}" srcOrd="0" destOrd="0" presId="urn:microsoft.com/office/officeart/2005/8/layout/list1"/>
    <dgm:cxn modelId="{D91E7950-5F33-4ED4-B2CD-4C658B494757}" srcId="{CFB62A81-24C4-48DA-A773-4498D6E35B1E}" destId="{24C45E5D-BC9E-4363-87A9-FFB66FB755B0}" srcOrd="0" destOrd="0" parTransId="{79D321F2-4465-4B29-A416-A38FA25A1FD4}" sibTransId="{AEBE5D9B-868E-4CD7-8E2A-161934C06BD0}"/>
    <dgm:cxn modelId="{6E9AB451-EDDC-4BDA-B433-9C068331FBD4}" type="presOf" srcId="{CFB62A81-24C4-48DA-A773-4498D6E35B1E}" destId="{B558267A-A9A1-48C0-9FF2-7ABB8E30DA74}" srcOrd="1" destOrd="0" presId="urn:microsoft.com/office/officeart/2005/8/layout/list1"/>
    <dgm:cxn modelId="{0EC94F79-49E5-4DCA-BAE1-EA9C59B3B939}" type="presOf" srcId="{D7337A45-F73B-4B1A-BED2-710A321484D8}" destId="{FEFCE220-3A47-41D0-AA7B-3AA11B5B28D0}" srcOrd="1" destOrd="0" presId="urn:microsoft.com/office/officeart/2005/8/layout/list1"/>
    <dgm:cxn modelId="{E896068B-748D-4F22-BBBB-430C215DCF24}" type="presOf" srcId="{F26B0884-6F22-4F76-B0A2-C0B74699913C}" destId="{B3835BC8-DA46-47F2-86E6-53281A0239DB}" srcOrd="0" destOrd="0" presId="urn:microsoft.com/office/officeart/2005/8/layout/list1"/>
    <dgm:cxn modelId="{52FAEBA1-85AC-4C53-B4DC-4082836CCEA4}" type="presOf" srcId="{CFB62A81-24C4-48DA-A773-4498D6E35B1E}" destId="{8D8A707E-1BCE-4CD1-B038-B56E009240E0}" srcOrd="0" destOrd="0" presId="urn:microsoft.com/office/officeart/2005/8/layout/list1"/>
    <dgm:cxn modelId="{76A394BB-8F10-46E4-8D42-E1C07F11DA0E}" srcId="{1044D342-8AE2-4F5F-A2FA-D7F5B74EC18E}" destId="{F26B0884-6F22-4F76-B0A2-C0B74699913C}" srcOrd="0" destOrd="0" parTransId="{655E358E-5986-4B8B-829C-9E74D51AC1EB}" sibTransId="{D5BD987C-4A9D-4C9E-BE49-85D1D614D414}"/>
    <dgm:cxn modelId="{4CAAAEC9-6F8B-45D1-B2EE-D1C48689480B}" type="presOf" srcId="{24C45E5D-BC9E-4363-87A9-FFB66FB755B0}" destId="{6ECF8073-0DF2-46C6-8590-322189884C13}" srcOrd="0" destOrd="0" presId="urn:microsoft.com/office/officeart/2005/8/layout/list1"/>
    <dgm:cxn modelId="{3496A0CA-7063-4F8A-8209-5639A8137F5B}" srcId="{A2D45995-A28A-49BF-BB21-ECD43C18DEB5}" destId="{96D90819-D1B4-4D84-9627-A034665B6146}" srcOrd="1" destOrd="0" parTransId="{C16C3E11-1A2F-4050-8A66-2C43F31CF81C}" sibTransId="{5FACC2AE-B8FE-4226-BF98-0D592DB2360F}"/>
    <dgm:cxn modelId="{457FFED2-2821-4BEC-8641-5EB8DD5580AF}" type="presOf" srcId="{DD2B9688-5466-487D-9891-D4860653D975}" destId="{6ECF8073-0DF2-46C6-8590-322189884C13}" srcOrd="0" destOrd="1" presId="urn:microsoft.com/office/officeart/2005/8/layout/list1"/>
    <dgm:cxn modelId="{06C6FEDD-D6D9-4AB0-9EDF-43146D78DE23}" srcId="{A2D45995-A28A-49BF-BB21-ECD43C18DEB5}" destId="{3D1769AD-2CEE-42C8-9DB0-02F9C0428FCA}" srcOrd="0" destOrd="0" parTransId="{555AF8D0-50AA-4BEE-9E07-AF36DF5C8F56}" sibTransId="{FCCB23B3-1450-44ED-BA16-5E6A098BC09A}"/>
    <dgm:cxn modelId="{61F257E3-60DF-499C-B572-9A503098412F}" type="presOf" srcId="{1044D342-8AE2-4F5F-A2FA-D7F5B74EC18E}" destId="{664CEB25-E87E-4227-94A8-3722DA75A6E3}" srcOrd="0" destOrd="0" presId="urn:microsoft.com/office/officeart/2005/8/layout/list1"/>
    <dgm:cxn modelId="{F369A9D3-2069-4FE0-8785-98E5E314F56A}" type="presParOf" srcId="{664CEB25-E87E-4227-94A8-3722DA75A6E3}" destId="{DCCC7D2B-6C2C-403C-91A2-3465F0FBB13B}" srcOrd="0" destOrd="0" presId="urn:microsoft.com/office/officeart/2005/8/layout/list1"/>
    <dgm:cxn modelId="{1AB58F95-F302-479C-AA71-C4DE72661C00}" type="presParOf" srcId="{DCCC7D2B-6C2C-403C-91A2-3465F0FBB13B}" destId="{B3835BC8-DA46-47F2-86E6-53281A0239DB}" srcOrd="0" destOrd="0" presId="urn:microsoft.com/office/officeart/2005/8/layout/list1"/>
    <dgm:cxn modelId="{6E6B731E-C133-4801-8008-B226461620B5}" type="presParOf" srcId="{DCCC7D2B-6C2C-403C-91A2-3465F0FBB13B}" destId="{77A29046-6116-40E3-AB87-ED0935D351E7}" srcOrd="1" destOrd="0" presId="urn:microsoft.com/office/officeart/2005/8/layout/list1"/>
    <dgm:cxn modelId="{6F52CCCE-2E28-4C68-827C-46825B803806}" type="presParOf" srcId="{664CEB25-E87E-4227-94A8-3722DA75A6E3}" destId="{34A0C0B7-644C-4896-8823-0C2B55C73FB0}" srcOrd="1" destOrd="0" presId="urn:microsoft.com/office/officeart/2005/8/layout/list1"/>
    <dgm:cxn modelId="{CEEE3398-B7CF-4CB8-8905-471AA19CF0A2}" type="presParOf" srcId="{664CEB25-E87E-4227-94A8-3722DA75A6E3}" destId="{1DFE4FC1-2570-4DFB-AB04-A505A3E13773}" srcOrd="2" destOrd="0" presId="urn:microsoft.com/office/officeart/2005/8/layout/list1"/>
    <dgm:cxn modelId="{E89D8A77-99EC-49B9-9476-8D82AF60461A}" type="presParOf" srcId="{664CEB25-E87E-4227-94A8-3722DA75A6E3}" destId="{99A67C57-D347-47CB-9601-C4FCDE2441AF}" srcOrd="3" destOrd="0" presId="urn:microsoft.com/office/officeart/2005/8/layout/list1"/>
    <dgm:cxn modelId="{668695F1-4BEB-4150-8928-F10DE423BF2A}" type="presParOf" srcId="{664CEB25-E87E-4227-94A8-3722DA75A6E3}" destId="{857D700B-6366-48F8-8AFD-FBA2ADE8399C}" srcOrd="4" destOrd="0" presId="urn:microsoft.com/office/officeart/2005/8/layout/list1"/>
    <dgm:cxn modelId="{3D765DB6-DB88-4FFD-825A-8858D87CFA09}" type="presParOf" srcId="{857D700B-6366-48F8-8AFD-FBA2ADE8399C}" destId="{AD5D2E04-7C12-4834-A9C5-D37FA7E7E919}" srcOrd="0" destOrd="0" presId="urn:microsoft.com/office/officeart/2005/8/layout/list1"/>
    <dgm:cxn modelId="{96DB7808-A75C-421E-A66D-62449EC728C7}" type="presParOf" srcId="{857D700B-6366-48F8-8AFD-FBA2ADE8399C}" destId="{FEFCE220-3A47-41D0-AA7B-3AA11B5B28D0}" srcOrd="1" destOrd="0" presId="urn:microsoft.com/office/officeart/2005/8/layout/list1"/>
    <dgm:cxn modelId="{59D92724-30F5-42DB-90FF-75AD8FD493A4}" type="presParOf" srcId="{664CEB25-E87E-4227-94A8-3722DA75A6E3}" destId="{CC1F4E7B-B5BF-4CBC-9872-851EFF9CC893}" srcOrd="5" destOrd="0" presId="urn:microsoft.com/office/officeart/2005/8/layout/list1"/>
    <dgm:cxn modelId="{82607F39-8533-4197-9934-5451D74A14A8}" type="presParOf" srcId="{664CEB25-E87E-4227-94A8-3722DA75A6E3}" destId="{360C6FE6-C130-46EF-986C-4846088E9531}" srcOrd="6" destOrd="0" presId="urn:microsoft.com/office/officeart/2005/8/layout/list1"/>
    <dgm:cxn modelId="{ED7373C5-29F9-4436-A104-AC44EB581931}" type="presParOf" srcId="{664CEB25-E87E-4227-94A8-3722DA75A6E3}" destId="{A8D3301A-CE35-4A0B-9DD2-84AF750EEC94}" srcOrd="7" destOrd="0" presId="urn:microsoft.com/office/officeart/2005/8/layout/list1"/>
    <dgm:cxn modelId="{EBAE1946-5B40-4B4B-AEC2-A9E2BC7DC2E3}" type="presParOf" srcId="{664CEB25-E87E-4227-94A8-3722DA75A6E3}" destId="{8549F3A2-CB12-4A0D-A50F-5B8EC8EE87CD}" srcOrd="8" destOrd="0" presId="urn:microsoft.com/office/officeart/2005/8/layout/list1"/>
    <dgm:cxn modelId="{16FC1BAB-9EEE-476D-A0FA-EE3D5890D682}" type="presParOf" srcId="{8549F3A2-CB12-4A0D-A50F-5B8EC8EE87CD}" destId="{682F785D-34BA-43D1-9923-E1D02ADC300D}" srcOrd="0" destOrd="0" presId="urn:microsoft.com/office/officeart/2005/8/layout/list1"/>
    <dgm:cxn modelId="{21E1E2CF-7F20-4854-8F65-DA392C68096A}" type="presParOf" srcId="{8549F3A2-CB12-4A0D-A50F-5B8EC8EE87CD}" destId="{546A1319-C478-4A3F-807F-BE32FB0ECA78}" srcOrd="1" destOrd="0" presId="urn:microsoft.com/office/officeart/2005/8/layout/list1"/>
    <dgm:cxn modelId="{8DB962BF-C2A3-4D03-8EDA-411276A31B84}" type="presParOf" srcId="{664CEB25-E87E-4227-94A8-3722DA75A6E3}" destId="{8322A2C5-67D6-4997-AA16-8ABFEF59869C}" srcOrd="9" destOrd="0" presId="urn:microsoft.com/office/officeart/2005/8/layout/list1"/>
    <dgm:cxn modelId="{A134836B-BFED-4F67-B5A8-C8801F9EE6E3}" type="presParOf" srcId="{664CEB25-E87E-4227-94A8-3722DA75A6E3}" destId="{1C07474B-5FD4-49B8-B493-EFA73E1F8B08}" srcOrd="10" destOrd="0" presId="urn:microsoft.com/office/officeart/2005/8/layout/list1"/>
    <dgm:cxn modelId="{7110F25E-BD1E-411F-ACB1-BB66AF25287C}" type="presParOf" srcId="{664CEB25-E87E-4227-94A8-3722DA75A6E3}" destId="{2E60E76B-73FB-47D2-8ABB-E0EB703A9F10}" srcOrd="11" destOrd="0" presId="urn:microsoft.com/office/officeart/2005/8/layout/list1"/>
    <dgm:cxn modelId="{48F63C58-C537-4614-BBE6-58710D5E6E8B}" type="presParOf" srcId="{664CEB25-E87E-4227-94A8-3722DA75A6E3}" destId="{7AEDCC06-BB36-4CF3-B3DE-2CD323443F8A}" srcOrd="12" destOrd="0" presId="urn:microsoft.com/office/officeart/2005/8/layout/list1"/>
    <dgm:cxn modelId="{3B104E70-34C6-4241-90E5-5B8956E414EB}" type="presParOf" srcId="{7AEDCC06-BB36-4CF3-B3DE-2CD323443F8A}" destId="{8D8A707E-1BCE-4CD1-B038-B56E009240E0}" srcOrd="0" destOrd="0" presId="urn:microsoft.com/office/officeart/2005/8/layout/list1"/>
    <dgm:cxn modelId="{7E19C75B-EB2F-4F74-87C9-6F30781AB38E}" type="presParOf" srcId="{7AEDCC06-BB36-4CF3-B3DE-2CD323443F8A}" destId="{B558267A-A9A1-48C0-9FF2-7ABB8E30DA74}" srcOrd="1" destOrd="0" presId="urn:microsoft.com/office/officeart/2005/8/layout/list1"/>
    <dgm:cxn modelId="{99A365D6-49E5-4539-8208-194EE9CA295C}" type="presParOf" srcId="{664CEB25-E87E-4227-94A8-3722DA75A6E3}" destId="{9D621049-075F-45DD-AA6A-B81887499B40}" srcOrd="13" destOrd="0" presId="urn:microsoft.com/office/officeart/2005/8/layout/list1"/>
    <dgm:cxn modelId="{053FA024-C561-494E-8E01-2ADD23F2974A}" type="presParOf" srcId="{664CEB25-E87E-4227-94A8-3722DA75A6E3}" destId="{6ECF8073-0DF2-46C6-8590-322189884C13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1347CB02-EDA3-4B47-B10C-8C30F24FF33E}" type="doc">
      <dgm:prSet loTypeId="urn:microsoft.com/office/officeart/2005/8/layout/list1" loCatId="list" qsTypeId="urn:microsoft.com/office/officeart/2005/8/quickstyle/simple1" qsCatId="simple" csTypeId="urn:microsoft.com/office/officeart/2005/8/colors/accent0_3" csCatId="mainScheme" phldr="1"/>
      <dgm:spPr/>
      <dgm:t>
        <a:bodyPr/>
        <a:lstStyle/>
        <a:p>
          <a:endParaRPr lang="en-US"/>
        </a:p>
      </dgm:t>
    </dgm:pt>
    <dgm:pt modelId="{F09C8406-0595-4D26-B6F1-2F13FAD1E0E0}">
      <dgm:prSet/>
      <dgm:spPr/>
      <dgm:t>
        <a:bodyPr/>
        <a:lstStyle/>
        <a:p>
          <a:r>
            <a:rPr lang="en-US"/>
            <a:t>Library: XGBoost</a:t>
          </a:r>
        </a:p>
      </dgm:t>
    </dgm:pt>
    <dgm:pt modelId="{A4D1F82C-B1EF-4081-B3EE-FEDD36B13594}" type="parTrans" cxnId="{2870411D-DBA5-4AF1-9605-DC54D88350CF}">
      <dgm:prSet/>
      <dgm:spPr/>
      <dgm:t>
        <a:bodyPr/>
        <a:lstStyle/>
        <a:p>
          <a:endParaRPr lang="en-US"/>
        </a:p>
      </dgm:t>
    </dgm:pt>
    <dgm:pt modelId="{686AFD20-EA83-4AB5-B32C-25BF1E62AF27}" type="sibTrans" cxnId="{2870411D-DBA5-4AF1-9605-DC54D88350CF}">
      <dgm:prSet/>
      <dgm:spPr/>
      <dgm:t>
        <a:bodyPr/>
        <a:lstStyle/>
        <a:p>
          <a:endParaRPr lang="en-US"/>
        </a:p>
      </dgm:t>
    </dgm:pt>
    <dgm:pt modelId="{037E8A88-4674-44E2-BB8B-0932F3752D30}">
      <dgm:prSet/>
      <dgm:spPr/>
      <dgm:t>
        <a:bodyPr/>
        <a:lstStyle/>
        <a:p>
          <a:r>
            <a:rPr lang="en-US"/>
            <a:t>Parameters: max_depth=4, n_estimators=50</a:t>
          </a:r>
        </a:p>
      </dgm:t>
    </dgm:pt>
    <dgm:pt modelId="{653ACC69-8FE7-486F-B2F1-7D4B748D7D1F}" type="parTrans" cxnId="{128CB999-1368-4D42-A0E3-34B3688FC379}">
      <dgm:prSet/>
      <dgm:spPr/>
      <dgm:t>
        <a:bodyPr/>
        <a:lstStyle/>
        <a:p>
          <a:endParaRPr lang="en-US"/>
        </a:p>
      </dgm:t>
    </dgm:pt>
    <dgm:pt modelId="{EEE6F0BA-3D86-40B1-9D52-AFD2E3215734}" type="sibTrans" cxnId="{128CB999-1368-4D42-A0E3-34B3688FC379}">
      <dgm:prSet/>
      <dgm:spPr/>
      <dgm:t>
        <a:bodyPr/>
        <a:lstStyle/>
        <a:p>
          <a:endParaRPr lang="en-US"/>
        </a:p>
      </dgm:t>
    </dgm:pt>
    <dgm:pt modelId="{E2D99061-D033-4881-9516-7CA8645D07D1}">
      <dgm:prSet/>
      <dgm:spPr/>
      <dgm:t>
        <a:bodyPr/>
        <a:lstStyle/>
        <a:p>
          <a:r>
            <a:rPr lang="en-US"/>
            <a:t>Evaluation:</a:t>
          </a:r>
        </a:p>
      </dgm:t>
    </dgm:pt>
    <dgm:pt modelId="{76BC9508-4ECE-487B-A5B8-7D165EC47CD7}" type="parTrans" cxnId="{2E3C8F0A-69F9-4135-9BEC-22701249E7CF}">
      <dgm:prSet/>
      <dgm:spPr/>
      <dgm:t>
        <a:bodyPr/>
        <a:lstStyle/>
        <a:p>
          <a:endParaRPr lang="en-US"/>
        </a:p>
      </dgm:t>
    </dgm:pt>
    <dgm:pt modelId="{8F047BF7-43E0-453F-A832-4ED8F2FD9416}" type="sibTrans" cxnId="{2E3C8F0A-69F9-4135-9BEC-22701249E7CF}">
      <dgm:prSet/>
      <dgm:spPr/>
      <dgm:t>
        <a:bodyPr/>
        <a:lstStyle/>
        <a:p>
          <a:endParaRPr lang="en-US"/>
        </a:p>
      </dgm:t>
    </dgm:pt>
    <dgm:pt modelId="{EF2A2298-0938-4CB8-B45F-5E2C2140A06E}">
      <dgm:prSet/>
      <dgm:spPr/>
      <dgm:t>
        <a:bodyPr/>
        <a:lstStyle/>
        <a:p>
          <a:r>
            <a:rPr lang="en-US"/>
            <a:t>Accuracy: 66%</a:t>
          </a:r>
        </a:p>
      </dgm:t>
    </dgm:pt>
    <dgm:pt modelId="{B0CEBC3B-700A-42BA-8187-140518F06781}" type="parTrans" cxnId="{3DAE9470-801C-4C89-A002-03764569B56C}">
      <dgm:prSet/>
      <dgm:spPr/>
      <dgm:t>
        <a:bodyPr/>
        <a:lstStyle/>
        <a:p>
          <a:endParaRPr lang="en-US"/>
        </a:p>
      </dgm:t>
    </dgm:pt>
    <dgm:pt modelId="{6D81425C-56A8-4965-B313-EDBB7F084CF4}" type="sibTrans" cxnId="{3DAE9470-801C-4C89-A002-03764569B56C}">
      <dgm:prSet/>
      <dgm:spPr/>
      <dgm:t>
        <a:bodyPr/>
        <a:lstStyle/>
        <a:p>
          <a:endParaRPr lang="en-US"/>
        </a:p>
      </dgm:t>
    </dgm:pt>
    <dgm:pt modelId="{5851DFAF-A3D7-41A6-A345-AD32B5C4A9AB}">
      <dgm:prSet/>
      <dgm:spPr/>
      <dgm:t>
        <a:bodyPr/>
        <a:lstStyle/>
        <a:p>
          <a:r>
            <a:rPr lang="en-US" dirty="0"/>
            <a:t>AUROC: 0.61</a:t>
          </a:r>
        </a:p>
      </dgm:t>
    </dgm:pt>
    <dgm:pt modelId="{C5567219-4037-4956-84DF-0DDBD014EF67}" type="parTrans" cxnId="{12FF360E-EDE8-44E1-8EAE-BB6D203001AD}">
      <dgm:prSet/>
      <dgm:spPr/>
      <dgm:t>
        <a:bodyPr/>
        <a:lstStyle/>
        <a:p>
          <a:endParaRPr lang="en-US"/>
        </a:p>
      </dgm:t>
    </dgm:pt>
    <dgm:pt modelId="{438621CC-3AAC-4A8B-BB6F-4244E47EA0A9}" type="sibTrans" cxnId="{12FF360E-EDE8-44E1-8EAE-BB6D203001AD}">
      <dgm:prSet/>
      <dgm:spPr/>
      <dgm:t>
        <a:bodyPr/>
        <a:lstStyle/>
        <a:p>
          <a:endParaRPr lang="en-US"/>
        </a:p>
      </dgm:t>
    </dgm:pt>
    <dgm:pt modelId="{158FB7EB-4A0C-4511-AE34-22C2AF51D8A8}">
      <dgm:prSet/>
      <dgm:spPr/>
      <dgm:t>
        <a:bodyPr/>
        <a:lstStyle/>
        <a:p>
          <a:r>
            <a:rPr lang="en-US"/>
            <a:t>Cross-Validation (5-Fold):</a:t>
          </a:r>
        </a:p>
      </dgm:t>
    </dgm:pt>
    <dgm:pt modelId="{B8C534BF-54A6-4FF6-AA11-9CCB4599113D}" type="parTrans" cxnId="{EDDD88CF-51ED-41D6-B3E4-ABE85A8EC208}">
      <dgm:prSet/>
      <dgm:spPr/>
      <dgm:t>
        <a:bodyPr/>
        <a:lstStyle/>
        <a:p>
          <a:endParaRPr lang="en-US"/>
        </a:p>
      </dgm:t>
    </dgm:pt>
    <dgm:pt modelId="{38402459-0181-4A78-AC13-7249F7B3E608}" type="sibTrans" cxnId="{EDDD88CF-51ED-41D6-B3E4-ABE85A8EC208}">
      <dgm:prSet/>
      <dgm:spPr/>
      <dgm:t>
        <a:bodyPr/>
        <a:lstStyle/>
        <a:p>
          <a:endParaRPr lang="en-US"/>
        </a:p>
      </dgm:t>
    </dgm:pt>
    <dgm:pt modelId="{01FB0BA4-4884-4CB4-BDB1-185A13990F3B}">
      <dgm:prSet/>
      <dgm:spPr/>
      <dgm:t>
        <a:bodyPr/>
        <a:lstStyle/>
        <a:p>
          <a:r>
            <a:rPr lang="en-US"/>
            <a:t>Mean Accuracy: 63.6%</a:t>
          </a:r>
        </a:p>
      </dgm:t>
    </dgm:pt>
    <dgm:pt modelId="{C82D10D2-BF2D-4C34-A345-BAB04C268195}" type="parTrans" cxnId="{E246A4D8-DF63-47B2-B7D1-C6A38566131F}">
      <dgm:prSet/>
      <dgm:spPr/>
      <dgm:t>
        <a:bodyPr/>
        <a:lstStyle/>
        <a:p>
          <a:endParaRPr lang="en-US"/>
        </a:p>
      </dgm:t>
    </dgm:pt>
    <dgm:pt modelId="{A4826EA0-E2D8-48DB-96D2-E3AC006EEB71}" type="sibTrans" cxnId="{E246A4D8-DF63-47B2-B7D1-C6A38566131F}">
      <dgm:prSet/>
      <dgm:spPr/>
      <dgm:t>
        <a:bodyPr/>
        <a:lstStyle/>
        <a:p>
          <a:endParaRPr lang="en-US"/>
        </a:p>
      </dgm:t>
    </dgm:pt>
    <dgm:pt modelId="{FFCCED53-D5F0-4825-BDE0-61EBDFAC37D9}">
      <dgm:prSet/>
      <dgm:spPr/>
      <dgm:t>
        <a:bodyPr/>
        <a:lstStyle/>
        <a:p>
          <a:r>
            <a:rPr lang="en-US" dirty="0"/>
            <a:t>Mean AUC: 0.589</a:t>
          </a:r>
        </a:p>
      </dgm:t>
    </dgm:pt>
    <dgm:pt modelId="{43F65A06-1BF1-4E9B-991E-85A25DF146E6}" type="parTrans" cxnId="{78035C6E-2BAC-4E6B-BBD1-28127637755D}">
      <dgm:prSet/>
      <dgm:spPr/>
      <dgm:t>
        <a:bodyPr/>
        <a:lstStyle/>
        <a:p>
          <a:endParaRPr lang="en-US"/>
        </a:p>
      </dgm:t>
    </dgm:pt>
    <dgm:pt modelId="{DC63E016-27C6-4DD9-A735-E42BEBB194DC}" type="sibTrans" cxnId="{78035C6E-2BAC-4E6B-BBD1-28127637755D}">
      <dgm:prSet/>
      <dgm:spPr/>
      <dgm:t>
        <a:bodyPr/>
        <a:lstStyle/>
        <a:p>
          <a:endParaRPr lang="en-US"/>
        </a:p>
      </dgm:t>
    </dgm:pt>
    <dgm:pt modelId="{29B4F789-9521-4F1E-B1E3-7308D56396E0}" type="pres">
      <dgm:prSet presAssocID="{1347CB02-EDA3-4B47-B10C-8C30F24FF33E}" presName="linear" presStyleCnt="0">
        <dgm:presLayoutVars>
          <dgm:dir/>
          <dgm:animLvl val="lvl"/>
          <dgm:resizeHandles val="exact"/>
        </dgm:presLayoutVars>
      </dgm:prSet>
      <dgm:spPr/>
    </dgm:pt>
    <dgm:pt modelId="{B4BCE3CF-9E0B-4E0E-9F80-24C3BB06F6B8}" type="pres">
      <dgm:prSet presAssocID="{F09C8406-0595-4D26-B6F1-2F13FAD1E0E0}" presName="parentLin" presStyleCnt="0"/>
      <dgm:spPr/>
    </dgm:pt>
    <dgm:pt modelId="{E3BFF7C4-33AF-482E-8FF5-370163DEDA9D}" type="pres">
      <dgm:prSet presAssocID="{F09C8406-0595-4D26-B6F1-2F13FAD1E0E0}" presName="parentLeftMargin" presStyleLbl="node1" presStyleIdx="0" presStyleCnt="4"/>
      <dgm:spPr/>
    </dgm:pt>
    <dgm:pt modelId="{42B5C0BC-D31A-496F-882B-1FFB3C6E66BD}" type="pres">
      <dgm:prSet presAssocID="{F09C8406-0595-4D26-B6F1-2F13FAD1E0E0}" presName="parentText" presStyleLbl="node1" presStyleIdx="0" presStyleCnt="4">
        <dgm:presLayoutVars>
          <dgm:chMax val="0"/>
          <dgm:bulletEnabled val="1"/>
        </dgm:presLayoutVars>
      </dgm:prSet>
      <dgm:spPr/>
    </dgm:pt>
    <dgm:pt modelId="{9DE54E38-EF00-412F-A5B2-98299E6F8CF2}" type="pres">
      <dgm:prSet presAssocID="{F09C8406-0595-4D26-B6F1-2F13FAD1E0E0}" presName="negativeSpace" presStyleCnt="0"/>
      <dgm:spPr/>
    </dgm:pt>
    <dgm:pt modelId="{78373C4A-A714-48F5-B200-578085B53193}" type="pres">
      <dgm:prSet presAssocID="{F09C8406-0595-4D26-B6F1-2F13FAD1E0E0}" presName="childText" presStyleLbl="conFgAcc1" presStyleIdx="0" presStyleCnt="4">
        <dgm:presLayoutVars>
          <dgm:bulletEnabled val="1"/>
        </dgm:presLayoutVars>
      </dgm:prSet>
      <dgm:spPr/>
    </dgm:pt>
    <dgm:pt modelId="{950932C9-48D1-4FE2-B2E2-08F0F848022E}" type="pres">
      <dgm:prSet presAssocID="{686AFD20-EA83-4AB5-B32C-25BF1E62AF27}" presName="spaceBetweenRectangles" presStyleCnt="0"/>
      <dgm:spPr/>
    </dgm:pt>
    <dgm:pt modelId="{B002EBBF-40C5-4344-AB88-D91174381C96}" type="pres">
      <dgm:prSet presAssocID="{037E8A88-4674-44E2-BB8B-0932F3752D30}" presName="parentLin" presStyleCnt="0"/>
      <dgm:spPr/>
    </dgm:pt>
    <dgm:pt modelId="{5480C8EC-B096-42B4-A633-19E0E898A623}" type="pres">
      <dgm:prSet presAssocID="{037E8A88-4674-44E2-BB8B-0932F3752D30}" presName="parentLeftMargin" presStyleLbl="node1" presStyleIdx="0" presStyleCnt="4"/>
      <dgm:spPr/>
    </dgm:pt>
    <dgm:pt modelId="{C2A296D9-7976-4300-9CD9-AFFB0496FD46}" type="pres">
      <dgm:prSet presAssocID="{037E8A88-4674-44E2-BB8B-0932F3752D30}" presName="parentText" presStyleLbl="node1" presStyleIdx="1" presStyleCnt="4">
        <dgm:presLayoutVars>
          <dgm:chMax val="0"/>
          <dgm:bulletEnabled val="1"/>
        </dgm:presLayoutVars>
      </dgm:prSet>
      <dgm:spPr/>
    </dgm:pt>
    <dgm:pt modelId="{8E71CFE6-D12B-44E0-B515-CC3E2CCBA02A}" type="pres">
      <dgm:prSet presAssocID="{037E8A88-4674-44E2-BB8B-0932F3752D30}" presName="negativeSpace" presStyleCnt="0"/>
      <dgm:spPr/>
    </dgm:pt>
    <dgm:pt modelId="{E01A41C4-7D60-4640-A397-0D0BBC5302C7}" type="pres">
      <dgm:prSet presAssocID="{037E8A88-4674-44E2-BB8B-0932F3752D30}" presName="childText" presStyleLbl="conFgAcc1" presStyleIdx="1" presStyleCnt="4">
        <dgm:presLayoutVars>
          <dgm:bulletEnabled val="1"/>
        </dgm:presLayoutVars>
      </dgm:prSet>
      <dgm:spPr/>
    </dgm:pt>
    <dgm:pt modelId="{BC53DE18-0558-413C-84B8-2C570515AD0A}" type="pres">
      <dgm:prSet presAssocID="{EEE6F0BA-3D86-40B1-9D52-AFD2E3215734}" presName="spaceBetweenRectangles" presStyleCnt="0"/>
      <dgm:spPr/>
    </dgm:pt>
    <dgm:pt modelId="{7AC6F0DF-D9A2-41BE-86AA-7E94816E8C63}" type="pres">
      <dgm:prSet presAssocID="{E2D99061-D033-4881-9516-7CA8645D07D1}" presName="parentLin" presStyleCnt="0"/>
      <dgm:spPr/>
    </dgm:pt>
    <dgm:pt modelId="{E64BC585-6791-4118-A3B1-883CD8022DC9}" type="pres">
      <dgm:prSet presAssocID="{E2D99061-D033-4881-9516-7CA8645D07D1}" presName="parentLeftMargin" presStyleLbl="node1" presStyleIdx="1" presStyleCnt="4"/>
      <dgm:spPr/>
    </dgm:pt>
    <dgm:pt modelId="{03992599-31B1-424E-B950-4057BFB10C10}" type="pres">
      <dgm:prSet presAssocID="{E2D99061-D033-4881-9516-7CA8645D07D1}" presName="parentText" presStyleLbl="node1" presStyleIdx="2" presStyleCnt="4">
        <dgm:presLayoutVars>
          <dgm:chMax val="0"/>
          <dgm:bulletEnabled val="1"/>
        </dgm:presLayoutVars>
      </dgm:prSet>
      <dgm:spPr/>
    </dgm:pt>
    <dgm:pt modelId="{E492C4E2-E67A-48B3-9572-D8086CACE40B}" type="pres">
      <dgm:prSet presAssocID="{E2D99061-D033-4881-9516-7CA8645D07D1}" presName="negativeSpace" presStyleCnt="0"/>
      <dgm:spPr/>
    </dgm:pt>
    <dgm:pt modelId="{B6E0B0ED-15B9-4990-9BAB-1B1DAE4B8658}" type="pres">
      <dgm:prSet presAssocID="{E2D99061-D033-4881-9516-7CA8645D07D1}" presName="childText" presStyleLbl="conFgAcc1" presStyleIdx="2" presStyleCnt="4">
        <dgm:presLayoutVars>
          <dgm:bulletEnabled val="1"/>
        </dgm:presLayoutVars>
      </dgm:prSet>
      <dgm:spPr/>
    </dgm:pt>
    <dgm:pt modelId="{D4EA5885-EA0E-4C94-88D7-381E7569092B}" type="pres">
      <dgm:prSet presAssocID="{8F047BF7-43E0-453F-A832-4ED8F2FD9416}" presName="spaceBetweenRectangles" presStyleCnt="0"/>
      <dgm:spPr/>
    </dgm:pt>
    <dgm:pt modelId="{A24092B3-FF36-4874-A275-099B1C52849C}" type="pres">
      <dgm:prSet presAssocID="{158FB7EB-4A0C-4511-AE34-22C2AF51D8A8}" presName="parentLin" presStyleCnt="0"/>
      <dgm:spPr/>
    </dgm:pt>
    <dgm:pt modelId="{5CB03795-EE8E-4111-B915-6C006CF165DA}" type="pres">
      <dgm:prSet presAssocID="{158FB7EB-4A0C-4511-AE34-22C2AF51D8A8}" presName="parentLeftMargin" presStyleLbl="node1" presStyleIdx="2" presStyleCnt="4"/>
      <dgm:spPr/>
    </dgm:pt>
    <dgm:pt modelId="{32694332-78DB-4772-ABB1-C8091DE48F16}" type="pres">
      <dgm:prSet presAssocID="{158FB7EB-4A0C-4511-AE34-22C2AF51D8A8}" presName="parentText" presStyleLbl="node1" presStyleIdx="3" presStyleCnt="4">
        <dgm:presLayoutVars>
          <dgm:chMax val="0"/>
          <dgm:bulletEnabled val="1"/>
        </dgm:presLayoutVars>
      </dgm:prSet>
      <dgm:spPr/>
    </dgm:pt>
    <dgm:pt modelId="{17FFF44B-4741-4515-9B39-53DE94EEFB67}" type="pres">
      <dgm:prSet presAssocID="{158FB7EB-4A0C-4511-AE34-22C2AF51D8A8}" presName="negativeSpace" presStyleCnt="0"/>
      <dgm:spPr/>
    </dgm:pt>
    <dgm:pt modelId="{2B554661-9664-4407-A4B6-71619D5AED94}" type="pres">
      <dgm:prSet presAssocID="{158FB7EB-4A0C-4511-AE34-22C2AF51D8A8}" presName="childText" presStyleLbl="conFgAcc1" presStyleIdx="3" presStyleCnt="4">
        <dgm:presLayoutVars>
          <dgm:bulletEnabled val="1"/>
        </dgm:presLayoutVars>
      </dgm:prSet>
      <dgm:spPr/>
    </dgm:pt>
  </dgm:ptLst>
  <dgm:cxnLst>
    <dgm:cxn modelId="{2E3C8F0A-69F9-4135-9BEC-22701249E7CF}" srcId="{1347CB02-EDA3-4B47-B10C-8C30F24FF33E}" destId="{E2D99061-D033-4881-9516-7CA8645D07D1}" srcOrd="2" destOrd="0" parTransId="{76BC9508-4ECE-487B-A5B8-7D165EC47CD7}" sibTransId="{8F047BF7-43E0-453F-A832-4ED8F2FD9416}"/>
    <dgm:cxn modelId="{12FF360E-EDE8-44E1-8EAE-BB6D203001AD}" srcId="{E2D99061-D033-4881-9516-7CA8645D07D1}" destId="{5851DFAF-A3D7-41A6-A345-AD32B5C4A9AB}" srcOrd="1" destOrd="0" parTransId="{C5567219-4037-4956-84DF-0DDBD014EF67}" sibTransId="{438621CC-3AAC-4A8B-BB6F-4244E47EA0A9}"/>
    <dgm:cxn modelId="{265B0A17-84BB-46D8-95FE-56ECF0F6E441}" type="presOf" srcId="{037E8A88-4674-44E2-BB8B-0932F3752D30}" destId="{5480C8EC-B096-42B4-A633-19E0E898A623}" srcOrd="0" destOrd="0" presId="urn:microsoft.com/office/officeart/2005/8/layout/list1"/>
    <dgm:cxn modelId="{2870411D-DBA5-4AF1-9605-DC54D88350CF}" srcId="{1347CB02-EDA3-4B47-B10C-8C30F24FF33E}" destId="{F09C8406-0595-4D26-B6F1-2F13FAD1E0E0}" srcOrd="0" destOrd="0" parTransId="{A4D1F82C-B1EF-4081-B3EE-FEDD36B13594}" sibTransId="{686AFD20-EA83-4AB5-B32C-25BF1E62AF27}"/>
    <dgm:cxn modelId="{8AB11120-A61F-4DA6-90E7-01CEBC72681E}" type="presOf" srcId="{158FB7EB-4A0C-4511-AE34-22C2AF51D8A8}" destId="{32694332-78DB-4772-ABB1-C8091DE48F16}" srcOrd="1" destOrd="0" presId="urn:microsoft.com/office/officeart/2005/8/layout/list1"/>
    <dgm:cxn modelId="{C7B10C47-B14E-42C5-BD50-61DA5E8BC20C}" type="presOf" srcId="{037E8A88-4674-44E2-BB8B-0932F3752D30}" destId="{C2A296D9-7976-4300-9CD9-AFFB0496FD46}" srcOrd="1" destOrd="0" presId="urn:microsoft.com/office/officeart/2005/8/layout/list1"/>
    <dgm:cxn modelId="{E0808F49-5889-49AD-8946-0A885013B6DC}" type="presOf" srcId="{1347CB02-EDA3-4B47-B10C-8C30F24FF33E}" destId="{29B4F789-9521-4F1E-B1E3-7308D56396E0}" srcOrd="0" destOrd="0" presId="urn:microsoft.com/office/officeart/2005/8/layout/list1"/>
    <dgm:cxn modelId="{6CB06C6C-291C-44DB-8406-6EFF35DA16B2}" type="presOf" srcId="{E2D99061-D033-4881-9516-7CA8645D07D1}" destId="{03992599-31B1-424E-B950-4057BFB10C10}" srcOrd="1" destOrd="0" presId="urn:microsoft.com/office/officeart/2005/8/layout/list1"/>
    <dgm:cxn modelId="{F90B116D-FDA1-421F-976B-8A06DD5B3717}" type="presOf" srcId="{01FB0BA4-4884-4CB4-BDB1-185A13990F3B}" destId="{2B554661-9664-4407-A4B6-71619D5AED94}" srcOrd="0" destOrd="0" presId="urn:microsoft.com/office/officeart/2005/8/layout/list1"/>
    <dgm:cxn modelId="{78035C6E-2BAC-4E6B-BBD1-28127637755D}" srcId="{158FB7EB-4A0C-4511-AE34-22C2AF51D8A8}" destId="{FFCCED53-D5F0-4825-BDE0-61EBDFAC37D9}" srcOrd="1" destOrd="0" parTransId="{43F65A06-1BF1-4E9B-991E-85A25DF146E6}" sibTransId="{DC63E016-27C6-4DD9-A735-E42BEBB194DC}"/>
    <dgm:cxn modelId="{CF24326F-2C7C-4F97-B93C-EE4FAC5E0D5B}" type="presOf" srcId="{E2D99061-D033-4881-9516-7CA8645D07D1}" destId="{E64BC585-6791-4118-A3B1-883CD8022DC9}" srcOrd="0" destOrd="0" presId="urn:microsoft.com/office/officeart/2005/8/layout/list1"/>
    <dgm:cxn modelId="{4086D36F-D316-4327-B989-9D25D3197800}" type="presOf" srcId="{5851DFAF-A3D7-41A6-A345-AD32B5C4A9AB}" destId="{B6E0B0ED-15B9-4990-9BAB-1B1DAE4B8658}" srcOrd="0" destOrd="1" presId="urn:microsoft.com/office/officeart/2005/8/layout/list1"/>
    <dgm:cxn modelId="{3DAE9470-801C-4C89-A002-03764569B56C}" srcId="{E2D99061-D033-4881-9516-7CA8645D07D1}" destId="{EF2A2298-0938-4CB8-B45F-5E2C2140A06E}" srcOrd="0" destOrd="0" parTransId="{B0CEBC3B-700A-42BA-8187-140518F06781}" sibTransId="{6D81425C-56A8-4965-B313-EDBB7F084CF4}"/>
    <dgm:cxn modelId="{258FBF59-A05C-4EF5-806E-9C9E1349E25E}" type="presOf" srcId="{158FB7EB-4A0C-4511-AE34-22C2AF51D8A8}" destId="{5CB03795-EE8E-4111-B915-6C006CF165DA}" srcOrd="0" destOrd="0" presId="urn:microsoft.com/office/officeart/2005/8/layout/list1"/>
    <dgm:cxn modelId="{F6790084-AD25-4682-A06B-6C3CBB2739F6}" type="presOf" srcId="{FFCCED53-D5F0-4825-BDE0-61EBDFAC37D9}" destId="{2B554661-9664-4407-A4B6-71619D5AED94}" srcOrd="0" destOrd="1" presId="urn:microsoft.com/office/officeart/2005/8/layout/list1"/>
    <dgm:cxn modelId="{128CB999-1368-4D42-A0E3-34B3688FC379}" srcId="{1347CB02-EDA3-4B47-B10C-8C30F24FF33E}" destId="{037E8A88-4674-44E2-BB8B-0932F3752D30}" srcOrd="1" destOrd="0" parTransId="{653ACC69-8FE7-486F-B2F1-7D4B748D7D1F}" sibTransId="{EEE6F0BA-3D86-40B1-9D52-AFD2E3215734}"/>
    <dgm:cxn modelId="{09906EAA-4BD4-40E8-9471-20FB4010BEFF}" type="presOf" srcId="{EF2A2298-0938-4CB8-B45F-5E2C2140A06E}" destId="{B6E0B0ED-15B9-4990-9BAB-1B1DAE4B8658}" srcOrd="0" destOrd="0" presId="urn:microsoft.com/office/officeart/2005/8/layout/list1"/>
    <dgm:cxn modelId="{A6CABFC3-6248-44BA-A13F-3ADD93842C65}" type="presOf" srcId="{F09C8406-0595-4D26-B6F1-2F13FAD1E0E0}" destId="{E3BFF7C4-33AF-482E-8FF5-370163DEDA9D}" srcOrd="0" destOrd="0" presId="urn:microsoft.com/office/officeart/2005/8/layout/list1"/>
    <dgm:cxn modelId="{EDDD88CF-51ED-41D6-B3E4-ABE85A8EC208}" srcId="{1347CB02-EDA3-4B47-B10C-8C30F24FF33E}" destId="{158FB7EB-4A0C-4511-AE34-22C2AF51D8A8}" srcOrd="3" destOrd="0" parTransId="{B8C534BF-54A6-4FF6-AA11-9CCB4599113D}" sibTransId="{38402459-0181-4A78-AC13-7249F7B3E608}"/>
    <dgm:cxn modelId="{E246A4D8-DF63-47B2-B7D1-C6A38566131F}" srcId="{158FB7EB-4A0C-4511-AE34-22C2AF51D8A8}" destId="{01FB0BA4-4884-4CB4-BDB1-185A13990F3B}" srcOrd="0" destOrd="0" parTransId="{C82D10D2-BF2D-4C34-A345-BAB04C268195}" sibTransId="{A4826EA0-E2D8-48DB-96D2-E3AC006EEB71}"/>
    <dgm:cxn modelId="{7F9395DC-719F-4976-BE09-D59E3C01BD8D}" type="presOf" srcId="{F09C8406-0595-4D26-B6F1-2F13FAD1E0E0}" destId="{42B5C0BC-D31A-496F-882B-1FFB3C6E66BD}" srcOrd="1" destOrd="0" presId="urn:microsoft.com/office/officeart/2005/8/layout/list1"/>
    <dgm:cxn modelId="{C6F757A5-DDEB-4B19-BB0D-D8DACDD4158B}" type="presParOf" srcId="{29B4F789-9521-4F1E-B1E3-7308D56396E0}" destId="{B4BCE3CF-9E0B-4E0E-9F80-24C3BB06F6B8}" srcOrd="0" destOrd="0" presId="urn:microsoft.com/office/officeart/2005/8/layout/list1"/>
    <dgm:cxn modelId="{D3C83199-EF8E-4B8F-AC86-C4221ACCE00F}" type="presParOf" srcId="{B4BCE3CF-9E0B-4E0E-9F80-24C3BB06F6B8}" destId="{E3BFF7C4-33AF-482E-8FF5-370163DEDA9D}" srcOrd="0" destOrd="0" presId="urn:microsoft.com/office/officeart/2005/8/layout/list1"/>
    <dgm:cxn modelId="{2812F7EC-0665-4379-9E46-E05C5D1F321D}" type="presParOf" srcId="{B4BCE3CF-9E0B-4E0E-9F80-24C3BB06F6B8}" destId="{42B5C0BC-D31A-496F-882B-1FFB3C6E66BD}" srcOrd="1" destOrd="0" presId="urn:microsoft.com/office/officeart/2005/8/layout/list1"/>
    <dgm:cxn modelId="{ACF7691A-FC90-4227-8942-D44A8F066BC2}" type="presParOf" srcId="{29B4F789-9521-4F1E-B1E3-7308D56396E0}" destId="{9DE54E38-EF00-412F-A5B2-98299E6F8CF2}" srcOrd="1" destOrd="0" presId="urn:microsoft.com/office/officeart/2005/8/layout/list1"/>
    <dgm:cxn modelId="{83DDE620-C0D8-4DC5-9E08-43B894067700}" type="presParOf" srcId="{29B4F789-9521-4F1E-B1E3-7308D56396E0}" destId="{78373C4A-A714-48F5-B200-578085B53193}" srcOrd="2" destOrd="0" presId="urn:microsoft.com/office/officeart/2005/8/layout/list1"/>
    <dgm:cxn modelId="{94E806DD-3869-4928-B395-AE8283D1945F}" type="presParOf" srcId="{29B4F789-9521-4F1E-B1E3-7308D56396E0}" destId="{950932C9-48D1-4FE2-B2E2-08F0F848022E}" srcOrd="3" destOrd="0" presId="urn:microsoft.com/office/officeart/2005/8/layout/list1"/>
    <dgm:cxn modelId="{659266B1-2501-4315-BB57-9E4B2957C9E1}" type="presParOf" srcId="{29B4F789-9521-4F1E-B1E3-7308D56396E0}" destId="{B002EBBF-40C5-4344-AB88-D91174381C96}" srcOrd="4" destOrd="0" presId="urn:microsoft.com/office/officeart/2005/8/layout/list1"/>
    <dgm:cxn modelId="{483AFF52-FBB7-4E16-8BD6-A532530A7E31}" type="presParOf" srcId="{B002EBBF-40C5-4344-AB88-D91174381C96}" destId="{5480C8EC-B096-42B4-A633-19E0E898A623}" srcOrd="0" destOrd="0" presId="urn:microsoft.com/office/officeart/2005/8/layout/list1"/>
    <dgm:cxn modelId="{DD47F150-EA77-46F2-BF0A-D3B2916D8BB0}" type="presParOf" srcId="{B002EBBF-40C5-4344-AB88-D91174381C96}" destId="{C2A296D9-7976-4300-9CD9-AFFB0496FD46}" srcOrd="1" destOrd="0" presId="urn:microsoft.com/office/officeart/2005/8/layout/list1"/>
    <dgm:cxn modelId="{F8B108FC-79DC-4B84-885C-7C90421A2D15}" type="presParOf" srcId="{29B4F789-9521-4F1E-B1E3-7308D56396E0}" destId="{8E71CFE6-D12B-44E0-B515-CC3E2CCBA02A}" srcOrd="5" destOrd="0" presId="urn:microsoft.com/office/officeart/2005/8/layout/list1"/>
    <dgm:cxn modelId="{10FB8B9F-323A-46B6-B0F4-0EE1233FA033}" type="presParOf" srcId="{29B4F789-9521-4F1E-B1E3-7308D56396E0}" destId="{E01A41C4-7D60-4640-A397-0D0BBC5302C7}" srcOrd="6" destOrd="0" presId="urn:microsoft.com/office/officeart/2005/8/layout/list1"/>
    <dgm:cxn modelId="{22C9602D-76B6-40AC-A3E5-7ED03D3D7411}" type="presParOf" srcId="{29B4F789-9521-4F1E-B1E3-7308D56396E0}" destId="{BC53DE18-0558-413C-84B8-2C570515AD0A}" srcOrd="7" destOrd="0" presId="urn:microsoft.com/office/officeart/2005/8/layout/list1"/>
    <dgm:cxn modelId="{7C55A633-C8F2-45C2-B41E-A48C195E8457}" type="presParOf" srcId="{29B4F789-9521-4F1E-B1E3-7308D56396E0}" destId="{7AC6F0DF-D9A2-41BE-86AA-7E94816E8C63}" srcOrd="8" destOrd="0" presId="urn:microsoft.com/office/officeart/2005/8/layout/list1"/>
    <dgm:cxn modelId="{5D69F359-B8A8-4804-A64E-557E2CC03487}" type="presParOf" srcId="{7AC6F0DF-D9A2-41BE-86AA-7E94816E8C63}" destId="{E64BC585-6791-4118-A3B1-883CD8022DC9}" srcOrd="0" destOrd="0" presId="urn:microsoft.com/office/officeart/2005/8/layout/list1"/>
    <dgm:cxn modelId="{162573EC-FBED-4473-9CBE-36B87965B9BD}" type="presParOf" srcId="{7AC6F0DF-D9A2-41BE-86AA-7E94816E8C63}" destId="{03992599-31B1-424E-B950-4057BFB10C10}" srcOrd="1" destOrd="0" presId="urn:microsoft.com/office/officeart/2005/8/layout/list1"/>
    <dgm:cxn modelId="{9E269AD1-67E7-48BE-930B-476085F7BD6F}" type="presParOf" srcId="{29B4F789-9521-4F1E-B1E3-7308D56396E0}" destId="{E492C4E2-E67A-48B3-9572-D8086CACE40B}" srcOrd="9" destOrd="0" presId="urn:microsoft.com/office/officeart/2005/8/layout/list1"/>
    <dgm:cxn modelId="{AC37BCA4-B1AC-4C24-9322-178EC738CFFC}" type="presParOf" srcId="{29B4F789-9521-4F1E-B1E3-7308D56396E0}" destId="{B6E0B0ED-15B9-4990-9BAB-1B1DAE4B8658}" srcOrd="10" destOrd="0" presId="urn:microsoft.com/office/officeart/2005/8/layout/list1"/>
    <dgm:cxn modelId="{D17F9CC0-7021-416B-80FB-C4E19E135C0A}" type="presParOf" srcId="{29B4F789-9521-4F1E-B1E3-7308D56396E0}" destId="{D4EA5885-EA0E-4C94-88D7-381E7569092B}" srcOrd="11" destOrd="0" presId="urn:microsoft.com/office/officeart/2005/8/layout/list1"/>
    <dgm:cxn modelId="{E81085AE-CA6E-4B2B-9B28-4EF98B5D17A8}" type="presParOf" srcId="{29B4F789-9521-4F1E-B1E3-7308D56396E0}" destId="{A24092B3-FF36-4874-A275-099B1C52849C}" srcOrd="12" destOrd="0" presId="urn:microsoft.com/office/officeart/2005/8/layout/list1"/>
    <dgm:cxn modelId="{3A850F80-0B3D-4D7B-AE13-73276DB570C4}" type="presParOf" srcId="{A24092B3-FF36-4874-A275-099B1C52849C}" destId="{5CB03795-EE8E-4111-B915-6C006CF165DA}" srcOrd="0" destOrd="0" presId="urn:microsoft.com/office/officeart/2005/8/layout/list1"/>
    <dgm:cxn modelId="{24888542-C73F-4786-85B5-B9119267B078}" type="presParOf" srcId="{A24092B3-FF36-4874-A275-099B1C52849C}" destId="{32694332-78DB-4772-ABB1-C8091DE48F16}" srcOrd="1" destOrd="0" presId="urn:microsoft.com/office/officeart/2005/8/layout/list1"/>
    <dgm:cxn modelId="{E6115D4B-5E23-4C96-B3D7-3101FF7EF601}" type="presParOf" srcId="{29B4F789-9521-4F1E-B1E3-7308D56396E0}" destId="{17FFF44B-4741-4515-9B39-53DE94EEFB67}" srcOrd="13" destOrd="0" presId="urn:microsoft.com/office/officeart/2005/8/layout/list1"/>
    <dgm:cxn modelId="{50A9EEA6-B4F8-4A98-A70E-C46726AE1A34}" type="presParOf" srcId="{29B4F789-9521-4F1E-B1E3-7308D56396E0}" destId="{2B554661-9664-4407-A4B6-71619D5AED94}" srcOrd="14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3E67CF5-8027-4828-9DDE-7EC2A6A90384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5E34BE7E-9E00-47DE-BCED-2201E5AAC7E9}">
      <dgm:prSet/>
      <dgm:spPr/>
      <dgm:t>
        <a:bodyPr/>
        <a:lstStyle/>
        <a:p>
          <a:r>
            <a:rPr lang="en-US"/>
            <a:t>To address this:</a:t>
          </a:r>
        </a:p>
      </dgm:t>
    </dgm:pt>
    <dgm:pt modelId="{B6EF45E4-1AA4-4BB3-89ED-C3E7987AF078}" type="parTrans" cxnId="{4587F050-5590-4C13-8848-91905210734E}">
      <dgm:prSet/>
      <dgm:spPr/>
      <dgm:t>
        <a:bodyPr/>
        <a:lstStyle/>
        <a:p>
          <a:endParaRPr lang="en-US"/>
        </a:p>
      </dgm:t>
    </dgm:pt>
    <dgm:pt modelId="{2AD47E9D-ED79-42D4-9A3F-1317E386D321}" type="sibTrans" cxnId="{4587F050-5590-4C13-8848-91905210734E}">
      <dgm:prSet/>
      <dgm:spPr/>
      <dgm:t>
        <a:bodyPr/>
        <a:lstStyle/>
        <a:p>
          <a:endParaRPr lang="en-US"/>
        </a:p>
      </dgm:t>
    </dgm:pt>
    <dgm:pt modelId="{E200D14D-F3B8-4F6E-A1B7-E2E58835C8C3}">
      <dgm:prSet/>
      <dgm:spPr/>
      <dgm:t>
        <a:bodyPr/>
        <a:lstStyle/>
        <a:p>
          <a:r>
            <a:rPr lang="en-US"/>
            <a:t>we applied 5-fold cross-validation to both models to ensure consistent performance across different data splits.</a:t>
          </a:r>
        </a:p>
      </dgm:t>
    </dgm:pt>
    <dgm:pt modelId="{EF962B41-57F2-489C-BD68-0CC207798A0B}" type="parTrans" cxnId="{F84A92E6-C2E2-4E95-ABE7-408A976AC54D}">
      <dgm:prSet/>
      <dgm:spPr/>
      <dgm:t>
        <a:bodyPr/>
        <a:lstStyle/>
        <a:p>
          <a:endParaRPr lang="en-US"/>
        </a:p>
      </dgm:t>
    </dgm:pt>
    <dgm:pt modelId="{F4FC9464-BA7B-4BFB-8E59-F00D79E29ADD}" type="sibTrans" cxnId="{F84A92E6-C2E2-4E95-ABE7-408A976AC54D}">
      <dgm:prSet/>
      <dgm:spPr/>
      <dgm:t>
        <a:bodyPr/>
        <a:lstStyle/>
        <a:p>
          <a:endParaRPr lang="en-US"/>
        </a:p>
      </dgm:t>
    </dgm:pt>
    <dgm:pt modelId="{DD8F708B-0672-44C8-81C5-A6DA6CBE0C5A}">
      <dgm:prSet/>
      <dgm:spPr/>
      <dgm:t>
        <a:bodyPr/>
        <a:lstStyle/>
        <a:p>
          <a:r>
            <a:rPr lang="en-US" dirty="0"/>
            <a:t>I we controlled model complexity in </a:t>
          </a:r>
          <a:r>
            <a:rPr lang="en-US" dirty="0" err="1"/>
            <a:t>XGBoost</a:t>
          </a:r>
          <a:r>
            <a:rPr lang="en-US" dirty="0"/>
            <a:t> by limiting the tree depth to 4 and using fewer boosting rounds (50 estimators).</a:t>
          </a:r>
        </a:p>
      </dgm:t>
    </dgm:pt>
    <dgm:pt modelId="{5C323145-29D4-424D-951A-FC80E7603956}" type="parTrans" cxnId="{9C632563-B571-4952-A400-B81BE1DE0986}">
      <dgm:prSet/>
      <dgm:spPr/>
      <dgm:t>
        <a:bodyPr/>
        <a:lstStyle/>
        <a:p>
          <a:endParaRPr lang="en-US"/>
        </a:p>
      </dgm:t>
    </dgm:pt>
    <dgm:pt modelId="{1F691537-3676-414A-8FE3-426627E7B780}" type="sibTrans" cxnId="{9C632563-B571-4952-A400-B81BE1DE0986}">
      <dgm:prSet/>
      <dgm:spPr/>
      <dgm:t>
        <a:bodyPr/>
        <a:lstStyle/>
        <a:p>
          <a:endParaRPr lang="en-US"/>
        </a:p>
      </dgm:t>
    </dgm:pt>
    <dgm:pt modelId="{52774091-7546-4796-9B36-612C72FFF990}">
      <dgm:prSet/>
      <dgm:spPr/>
      <dgm:t>
        <a:bodyPr/>
        <a:lstStyle/>
        <a:p>
          <a:r>
            <a:rPr lang="en-US"/>
            <a:t>The close match between our test set accuracy and cross-validation results indicates that our models are not severely overfitting."</a:t>
          </a:r>
        </a:p>
      </dgm:t>
    </dgm:pt>
    <dgm:pt modelId="{A4C94D1B-9900-4616-8E8D-87BE8381ACDA}" type="parTrans" cxnId="{F61AC206-91F0-4E63-9F5F-173EFF8D3763}">
      <dgm:prSet/>
      <dgm:spPr/>
      <dgm:t>
        <a:bodyPr/>
        <a:lstStyle/>
        <a:p>
          <a:endParaRPr lang="en-US"/>
        </a:p>
      </dgm:t>
    </dgm:pt>
    <dgm:pt modelId="{E2FAFE15-45B3-4B36-9415-2B7E7D6095C1}" type="sibTrans" cxnId="{F61AC206-91F0-4E63-9F5F-173EFF8D3763}">
      <dgm:prSet/>
      <dgm:spPr/>
      <dgm:t>
        <a:bodyPr/>
        <a:lstStyle/>
        <a:p>
          <a:endParaRPr lang="en-US"/>
        </a:p>
      </dgm:t>
    </dgm:pt>
    <dgm:pt modelId="{7A347B6B-F2E9-4FBC-B669-780051EBFE4F}" type="pres">
      <dgm:prSet presAssocID="{23E67CF5-8027-4828-9DDE-7EC2A6A90384}" presName="linear" presStyleCnt="0">
        <dgm:presLayoutVars>
          <dgm:animLvl val="lvl"/>
          <dgm:resizeHandles val="exact"/>
        </dgm:presLayoutVars>
      </dgm:prSet>
      <dgm:spPr/>
    </dgm:pt>
    <dgm:pt modelId="{2C511625-93E8-4BED-8EDB-568A6C016734}" type="pres">
      <dgm:prSet presAssocID="{5E34BE7E-9E00-47DE-BCED-2201E5AAC7E9}" presName="parentText" presStyleLbl="node1" presStyleIdx="0" presStyleCnt="1">
        <dgm:presLayoutVars>
          <dgm:chMax val="0"/>
          <dgm:bulletEnabled val="1"/>
        </dgm:presLayoutVars>
      </dgm:prSet>
      <dgm:spPr/>
    </dgm:pt>
    <dgm:pt modelId="{B8C58F8D-BCB0-48A4-B3FC-349FC3B7C2EB}" type="pres">
      <dgm:prSet presAssocID="{5E34BE7E-9E00-47DE-BCED-2201E5AAC7E9}" presName="childText" presStyleLbl="revTx" presStyleIdx="0" presStyleCnt="1">
        <dgm:presLayoutVars>
          <dgm:bulletEnabled val="1"/>
        </dgm:presLayoutVars>
      </dgm:prSet>
      <dgm:spPr/>
    </dgm:pt>
  </dgm:ptLst>
  <dgm:cxnLst>
    <dgm:cxn modelId="{F61AC206-91F0-4E63-9F5F-173EFF8D3763}" srcId="{5E34BE7E-9E00-47DE-BCED-2201E5AAC7E9}" destId="{52774091-7546-4796-9B36-612C72FFF990}" srcOrd="2" destOrd="0" parTransId="{A4C94D1B-9900-4616-8E8D-87BE8381ACDA}" sibTransId="{E2FAFE15-45B3-4B36-9415-2B7E7D6095C1}"/>
    <dgm:cxn modelId="{A2ED0239-818E-48A9-A7FB-2BF6EE408FEF}" type="presOf" srcId="{5E34BE7E-9E00-47DE-BCED-2201E5AAC7E9}" destId="{2C511625-93E8-4BED-8EDB-568A6C016734}" srcOrd="0" destOrd="0" presId="urn:microsoft.com/office/officeart/2005/8/layout/vList2"/>
    <dgm:cxn modelId="{9C632563-B571-4952-A400-B81BE1DE0986}" srcId="{5E34BE7E-9E00-47DE-BCED-2201E5AAC7E9}" destId="{DD8F708B-0672-44C8-81C5-A6DA6CBE0C5A}" srcOrd="1" destOrd="0" parTransId="{5C323145-29D4-424D-951A-FC80E7603956}" sibTransId="{1F691537-3676-414A-8FE3-426627E7B780}"/>
    <dgm:cxn modelId="{4587F050-5590-4C13-8848-91905210734E}" srcId="{23E67CF5-8027-4828-9DDE-7EC2A6A90384}" destId="{5E34BE7E-9E00-47DE-BCED-2201E5AAC7E9}" srcOrd="0" destOrd="0" parTransId="{B6EF45E4-1AA4-4BB3-89ED-C3E7987AF078}" sibTransId="{2AD47E9D-ED79-42D4-9A3F-1317E386D321}"/>
    <dgm:cxn modelId="{F47E4858-B04E-484B-A9B6-BEDEBCB96A0B}" type="presOf" srcId="{23E67CF5-8027-4828-9DDE-7EC2A6A90384}" destId="{7A347B6B-F2E9-4FBC-B669-780051EBFE4F}" srcOrd="0" destOrd="0" presId="urn:microsoft.com/office/officeart/2005/8/layout/vList2"/>
    <dgm:cxn modelId="{4FA4F77E-EA4E-4B54-AD9B-708D1BEDB0E8}" type="presOf" srcId="{52774091-7546-4796-9B36-612C72FFF990}" destId="{B8C58F8D-BCB0-48A4-B3FC-349FC3B7C2EB}" srcOrd="0" destOrd="2" presId="urn:microsoft.com/office/officeart/2005/8/layout/vList2"/>
    <dgm:cxn modelId="{EBCD44D4-A620-4CE3-8082-30AB19FCB672}" type="presOf" srcId="{DD8F708B-0672-44C8-81C5-A6DA6CBE0C5A}" destId="{B8C58F8D-BCB0-48A4-B3FC-349FC3B7C2EB}" srcOrd="0" destOrd="1" presId="urn:microsoft.com/office/officeart/2005/8/layout/vList2"/>
    <dgm:cxn modelId="{F84A92E6-C2E2-4E95-ABE7-408A976AC54D}" srcId="{5E34BE7E-9E00-47DE-BCED-2201E5AAC7E9}" destId="{E200D14D-F3B8-4F6E-A1B7-E2E58835C8C3}" srcOrd="0" destOrd="0" parTransId="{EF962B41-57F2-489C-BD68-0CC207798A0B}" sibTransId="{F4FC9464-BA7B-4BFB-8E59-F00D79E29ADD}"/>
    <dgm:cxn modelId="{B5924CF1-FBF8-4BEB-92AB-A432A5BB895B}" type="presOf" srcId="{E200D14D-F3B8-4F6E-A1B7-E2E58835C8C3}" destId="{B8C58F8D-BCB0-48A4-B3FC-349FC3B7C2EB}" srcOrd="0" destOrd="0" presId="urn:microsoft.com/office/officeart/2005/8/layout/vList2"/>
    <dgm:cxn modelId="{6CB5F4BC-225C-4215-96DE-CEE08B8BFBC1}" type="presParOf" srcId="{7A347B6B-F2E9-4FBC-B669-780051EBFE4F}" destId="{2C511625-93E8-4BED-8EDB-568A6C016734}" srcOrd="0" destOrd="0" presId="urn:microsoft.com/office/officeart/2005/8/layout/vList2"/>
    <dgm:cxn modelId="{F174C88B-D0CF-47D8-AE89-7CD1B4EE6094}" type="presParOf" srcId="{7A347B6B-F2E9-4FBC-B669-780051EBFE4F}" destId="{B8C58F8D-BCB0-48A4-B3FC-349FC3B7C2EB}" srcOrd="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B43A6BEB-4A25-4F7C-A2FF-0E90703795FA}" type="doc">
      <dgm:prSet loTypeId="urn:microsoft.com/office/officeart/2005/8/layout/hierarchy1" loCatId="hierarchy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40C04591-D413-4233-ACBF-E654CC6F3475}">
      <dgm:prSet/>
      <dgm:spPr/>
      <dgm:t>
        <a:bodyPr/>
        <a:lstStyle/>
        <a:p>
          <a:r>
            <a:rPr lang="en-US"/>
            <a:t>To make sure no personally identifiable information was used for modeling, we removed the customer’s name. </a:t>
          </a:r>
        </a:p>
      </dgm:t>
    </dgm:pt>
    <dgm:pt modelId="{D875E479-AAD4-4FB2-A9B7-B3888F5441AC}" type="parTrans" cxnId="{3DE0A55F-14C3-43D0-B6CC-293C706939A9}">
      <dgm:prSet/>
      <dgm:spPr/>
      <dgm:t>
        <a:bodyPr/>
        <a:lstStyle/>
        <a:p>
          <a:endParaRPr lang="en-US"/>
        </a:p>
      </dgm:t>
    </dgm:pt>
    <dgm:pt modelId="{24BFA3D1-DCAA-49BF-8A5E-4541B1E1EFA9}" type="sibTrans" cxnId="{3DE0A55F-14C3-43D0-B6CC-293C706939A9}">
      <dgm:prSet/>
      <dgm:spPr/>
      <dgm:t>
        <a:bodyPr/>
        <a:lstStyle/>
        <a:p>
          <a:endParaRPr lang="en-US"/>
        </a:p>
      </dgm:t>
    </dgm:pt>
    <dgm:pt modelId="{FBC048A1-40F1-43FB-BDE8-302B298DB4A9}">
      <dgm:prSet/>
      <dgm:spPr/>
      <dgm:t>
        <a:bodyPr/>
        <a:lstStyle/>
        <a:p>
          <a:r>
            <a:rPr lang="en-US"/>
            <a:t>The model should be used responsibly: prediction of cancellations should not bias customer service actions without justification.</a:t>
          </a:r>
        </a:p>
      </dgm:t>
    </dgm:pt>
    <dgm:pt modelId="{C5BF3731-D8CE-454E-813D-94F56E148D5F}" type="parTrans" cxnId="{2E27B555-E143-4D84-A004-B7018CDC43D5}">
      <dgm:prSet/>
      <dgm:spPr/>
      <dgm:t>
        <a:bodyPr/>
        <a:lstStyle/>
        <a:p>
          <a:endParaRPr lang="en-US"/>
        </a:p>
      </dgm:t>
    </dgm:pt>
    <dgm:pt modelId="{9B32B4A0-C6CC-4282-B43C-F782339A9F80}" type="sibTrans" cxnId="{2E27B555-E143-4D84-A004-B7018CDC43D5}">
      <dgm:prSet/>
      <dgm:spPr/>
      <dgm:t>
        <a:bodyPr/>
        <a:lstStyle/>
        <a:p>
          <a:endParaRPr lang="en-US"/>
        </a:p>
      </dgm:t>
    </dgm:pt>
    <dgm:pt modelId="{8F91AB49-7C8F-455C-A5CA-B6B5E3159878}" type="pres">
      <dgm:prSet presAssocID="{B43A6BEB-4A25-4F7C-A2FF-0E90703795F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D2DD2098-741F-4AC0-922F-2D430FCD8694}" type="pres">
      <dgm:prSet presAssocID="{40C04591-D413-4233-ACBF-E654CC6F3475}" presName="hierRoot1" presStyleCnt="0"/>
      <dgm:spPr/>
    </dgm:pt>
    <dgm:pt modelId="{E11ABCE8-6D2D-4B97-A3EF-5CEF3F4D7A63}" type="pres">
      <dgm:prSet presAssocID="{40C04591-D413-4233-ACBF-E654CC6F3475}" presName="composite" presStyleCnt="0"/>
      <dgm:spPr/>
    </dgm:pt>
    <dgm:pt modelId="{293B354E-5270-4738-9CAA-9D16A6AB5A2F}" type="pres">
      <dgm:prSet presAssocID="{40C04591-D413-4233-ACBF-E654CC6F3475}" presName="background" presStyleLbl="node0" presStyleIdx="0" presStyleCnt="2"/>
      <dgm:spPr/>
    </dgm:pt>
    <dgm:pt modelId="{F9C28E7D-819C-4BF3-AEC6-35CB48A29D07}" type="pres">
      <dgm:prSet presAssocID="{40C04591-D413-4233-ACBF-E654CC6F3475}" presName="text" presStyleLbl="fgAcc0" presStyleIdx="0" presStyleCnt="2">
        <dgm:presLayoutVars>
          <dgm:chPref val="3"/>
        </dgm:presLayoutVars>
      </dgm:prSet>
      <dgm:spPr/>
    </dgm:pt>
    <dgm:pt modelId="{7F22E91A-2F71-41B8-AE41-525C071FF5D0}" type="pres">
      <dgm:prSet presAssocID="{40C04591-D413-4233-ACBF-E654CC6F3475}" presName="hierChild2" presStyleCnt="0"/>
      <dgm:spPr/>
    </dgm:pt>
    <dgm:pt modelId="{F8F3AB15-7752-40E5-BD76-D16ECC7E677C}" type="pres">
      <dgm:prSet presAssocID="{FBC048A1-40F1-43FB-BDE8-302B298DB4A9}" presName="hierRoot1" presStyleCnt="0"/>
      <dgm:spPr/>
    </dgm:pt>
    <dgm:pt modelId="{25D36723-37B1-4C45-8F98-F81D84DA34B1}" type="pres">
      <dgm:prSet presAssocID="{FBC048A1-40F1-43FB-BDE8-302B298DB4A9}" presName="composite" presStyleCnt="0"/>
      <dgm:spPr/>
    </dgm:pt>
    <dgm:pt modelId="{6541EB11-9BD1-4F87-8FF9-B0FB470D1ECF}" type="pres">
      <dgm:prSet presAssocID="{FBC048A1-40F1-43FB-BDE8-302B298DB4A9}" presName="background" presStyleLbl="node0" presStyleIdx="1" presStyleCnt="2"/>
      <dgm:spPr/>
    </dgm:pt>
    <dgm:pt modelId="{5DB94DFF-490D-46AD-B708-2A7EE6319E52}" type="pres">
      <dgm:prSet presAssocID="{FBC048A1-40F1-43FB-BDE8-302B298DB4A9}" presName="text" presStyleLbl="fgAcc0" presStyleIdx="1" presStyleCnt="2">
        <dgm:presLayoutVars>
          <dgm:chPref val="3"/>
        </dgm:presLayoutVars>
      </dgm:prSet>
      <dgm:spPr/>
    </dgm:pt>
    <dgm:pt modelId="{2459BB15-E45B-4F24-B296-DE24A584D01C}" type="pres">
      <dgm:prSet presAssocID="{FBC048A1-40F1-43FB-BDE8-302B298DB4A9}" presName="hierChild2" presStyleCnt="0"/>
      <dgm:spPr/>
    </dgm:pt>
  </dgm:ptLst>
  <dgm:cxnLst>
    <dgm:cxn modelId="{7710C75D-89CE-4E53-9DFE-0ECB52BEA3BE}" type="presOf" srcId="{40C04591-D413-4233-ACBF-E654CC6F3475}" destId="{F9C28E7D-819C-4BF3-AEC6-35CB48A29D07}" srcOrd="0" destOrd="0" presId="urn:microsoft.com/office/officeart/2005/8/layout/hierarchy1"/>
    <dgm:cxn modelId="{3DE0A55F-14C3-43D0-B6CC-293C706939A9}" srcId="{B43A6BEB-4A25-4F7C-A2FF-0E90703795FA}" destId="{40C04591-D413-4233-ACBF-E654CC6F3475}" srcOrd="0" destOrd="0" parTransId="{D875E479-AAD4-4FB2-A9B7-B3888F5441AC}" sibTransId="{24BFA3D1-DCAA-49BF-8A5E-4541B1E1EFA9}"/>
    <dgm:cxn modelId="{2AFE2B75-83C7-42DF-8912-35319D9E25EF}" type="presOf" srcId="{B43A6BEB-4A25-4F7C-A2FF-0E90703795FA}" destId="{8F91AB49-7C8F-455C-A5CA-B6B5E3159878}" srcOrd="0" destOrd="0" presId="urn:microsoft.com/office/officeart/2005/8/layout/hierarchy1"/>
    <dgm:cxn modelId="{2E27B555-E143-4D84-A004-B7018CDC43D5}" srcId="{B43A6BEB-4A25-4F7C-A2FF-0E90703795FA}" destId="{FBC048A1-40F1-43FB-BDE8-302B298DB4A9}" srcOrd="1" destOrd="0" parTransId="{C5BF3731-D8CE-454E-813D-94F56E148D5F}" sibTransId="{9B32B4A0-C6CC-4282-B43C-F782339A9F80}"/>
    <dgm:cxn modelId="{6AB822A0-03E2-446A-A007-FF8B94234455}" type="presOf" srcId="{FBC048A1-40F1-43FB-BDE8-302B298DB4A9}" destId="{5DB94DFF-490D-46AD-B708-2A7EE6319E52}" srcOrd="0" destOrd="0" presId="urn:microsoft.com/office/officeart/2005/8/layout/hierarchy1"/>
    <dgm:cxn modelId="{D3F97329-B520-4AEB-82BF-8E410EF97593}" type="presParOf" srcId="{8F91AB49-7C8F-455C-A5CA-B6B5E3159878}" destId="{D2DD2098-741F-4AC0-922F-2D430FCD8694}" srcOrd="0" destOrd="0" presId="urn:microsoft.com/office/officeart/2005/8/layout/hierarchy1"/>
    <dgm:cxn modelId="{7777C6EA-0894-4009-9515-D0E6ED53C223}" type="presParOf" srcId="{D2DD2098-741F-4AC0-922F-2D430FCD8694}" destId="{E11ABCE8-6D2D-4B97-A3EF-5CEF3F4D7A63}" srcOrd="0" destOrd="0" presId="urn:microsoft.com/office/officeart/2005/8/layout/hierarchy1"/>
    <dgm:cxn modelId="{07D751F6-B79D-4878-989C-0A4687EC71E1}" type="presParOf" srcId="{E11ABCE8-6D2D-4B97-A3EF-5CEF3F4D7A63}" destId="{293B354E-5270-4738-9CAA-9D16A6AB5A2F}" srcOrd="0" destOrd="0" presId="urn:microsoft.com/office/officeart/2005/8/layout/hierarchy1"/>
    <dgm:cxn modelId="{C272F51F-4BA3-435E-BAAC-09AF15B0A10A}" type="presParOf" srcId="{E11ABCE8-6D2D-4B97-A3EF-5CEF3F4D7A63}" destId="{F9C28E7D-819C-4BF3-AEC6-35CB48A29D07}" srcOrd="1" destOrd="0" presId="urn:microsoft.com/office/officeart/2005/8/layout/hierarchy1"/>
    <dgm:cxn modelId="{300B0770-FF4A-48C2-9823-5B734BFB7CCE}" type="presParOf" srcId="{D2DD2098-741F-4AC0-922F-2D430FCD8694}" destId="{7F22E91A-2F71-41B8-AE41-525C071FF5D0}" srcOrd="1" destOrd="0" presId="urn:microsoft.com/office/officeart/2005/8/layout/hierarchy1"/>
    <dgm:cxn modelId="{538E25CF-E805-4009-B86C-53EFE9156493}" type="presParOf" srcId="{8F91AB49-7C8F-455C-A5CA-B6B5E3159878}" destId="{F8F3AB15-7752-40E5-BD76-D16ECC7E677C}" srcOrd="1" destOrd="0" presId="urn:microsoft.com/office/officeart/2005/8/layout/hierarchy1"/>
    <dgm:cxn modelId="{018C0A6B-05C1-4889-B1D6-E9DEDC4381BA}" type="presParOf" srcId="{F8F3AB15-7752-40E5-BD76-D16ECC7E677C}" destId="{25D36723-37B1-4C45-8F98-F81D84DA34B1}" srcOrd="0" destOrd="0" presId="urn:microsoft.com/office/officeart/2005/8/layout/hierarchy1"/>
    <dgm:cxn modelId="{543073D0-BCE2-4E61-8375-B3A270F81921}" type="presParOf" srcId="{25D36723-37B1-4C45-8F98-F81D84DA34B1}" destId="{6541EB11-9BD1-4F87-8FF9-B0FB470D1ECF}" srcOrd="0" destOrd="0" presId="urn:microsoft.com/office/officeart/2005/8/layout/hierarchy1"/>
    <dgm:cxn modelId="{7FAD63BD-D386-41A2-998D-B7060700599D}" type="presParOf" srcId="{25D36723-37B1-4C45-8F98-F81D84DA34B1}" destId="{5DB94DFF-490D-46AD-B708-2A7EE6319E52}" srcOrd="1" destOrd="0" presId="urn:microsoft.com/office/officeart/2005/8/layout/hierarchy1"/>
    <dgm:cxn modelId="{21DE8D04-C8CD-41FF-9119-303BFF880436}" type="presParOf" srcId="{F8F3AB15-7752-40E5-BD76-D16ECC7E677C}" destId="{2459BB15-E45B-4F24-B296-DE24A584D01C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FD827C1-E2E5-4E21-B18C-BFFA0B914120}">
      <dsp:nvSpPr>
        <dsp:cNvPr id="0" name=""/>
        <dsp:cNvSpPr/>
      </dsp:nvSpPr>
      <dsp:spPr>
        <a:xfrm>
          <a:off x="0" y="0"/>
          <a:ext cx="9288654" cy="1257841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Removed the irrelevant columns like “Customer Name”.</a:t>
          </a:r>
        </a:p>
      </dsp:txBody>
      <dsp:txXfrm>
        <a:off x="36841" y="36841"/>
        <a:ext cx="7931345" cy="1184159"/>
      </dsp:txXfrm>
    </dsp:sp>
    <dsp:sp modelId="{09C1068A-FF18-440C-A81D-5AB4C4A1A24A}">
      <dsp:nvSpPr>
        <dsp:cNvPr id="0" name=""/>
        <dsp:cNvSpPr/>
      </dsp:nvSpPr>
      <dsp:spPr>
        <a:xfrm>
          <a:off x="819587" y="1467481"/>
          <a:ext cx="9288654" cy="1257841"/>
        </a:xfrm>
        <a:prstGeom prst="roundRect">
          <a:avLst>
            <a:gd name="adj" fmla="val 10000"/>
          </a:avLst>
        </a:prstGeom>
        <a:solidFill>
          <a:schemeClr val="accent2">
            <a:hueOff val="3221807"/>
            <a:satOff val="-9246"/>
            <a:lumOff val="-14805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Converted and extracted temporal features from the “Date </a:t>
          </a:r>
          <a:r>
            <a:rPr lang="en-US" sz="2800" kern="1200" dirty="0">
              <a:latin typeface="Aptos Display" panose="02110004020202020204"/>
            </a:rPr>
            <a:t>Reworked</a:t>
          </a:r>
          <a:r>
            <a:rPr lang="en-US" sz="2800" kern="1200" dirty="0"/>
            <a:t>” column</a:t>
          </a:r>
        </a:p>
      </dsp:txBody>
      <dsp:txXfrm>
        <a:off x="856428" y="1504322"/>
        <a:ext cx="7577788" cy="1184159"/>
      </dsp:txXfrm>
    </dsp:sp>
    <dsp:sp modelId="{F752338D-9A2F-4CD6-B52F-135FEC255C2D}">
      <dsp:nvSpPr>
        <dsp:cNvPr id="0" name=""/>
        <dsp:cNvSpPr/>
      </dsp:nvSpPr>
      <dsp:spPr>
        <a:xfrm>
          <a:off x="1639174" y="2934963"/>
          <a:ext cx="9288654" cy="1257841"/>
        </a:xfrm>
        <a:prstGeom prst="roundRect">
          <a:avLst>
            <a:gd name="adj" fmla="val 10000"/>
          </a:avLst>
        </a:prstGeom>
        <a:solidFill>
          <a:schemeClr val="accent2">
            <a:hueOff val="6443614"/>
            <a:satOff val="-18493"/>
            <a:lumOff val="-29609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6680" tIns="106680" rIns="106680" bIns="106680" numCol="1" spcCol="1270" anchor="ctr" anchorCtr="0">
          <a:noAutofit/>
        </a:bodyPr>
        <a:lstStyle/>
        <a:p>
          <a:pPr marL="0" lvl="0" indent="0" algn="l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800" kern="1200" dirty="0"/>
            <a:t>Numeric features were scaled where necessary (especially for models like </a:t>
          </a:r>
          <a:r>
            <a:rPr lang="en-US" sz="2800" kern="1200" dirty="0" err="1"/>
            <a:t>XGBoost</a:t>
          </a:r>
          <a:r>
            <a:rPr lang="en-US" sz="2800" kern="1200" dirty="0"/>
            <a:t>).</a:t>
          </a:r>
        </a:p>
      </dsp:txBody>
      <dsp:txXfrm>
        <a:off x="1676015" y="2971804"/>
        <a:ext cx="7577788" cy="1184159"/>
      </dsp:txXfrm>
    </dsp:sp>
    <dsp:sp modelId="{F7961417-5850-4DB3-91C8-5FA3EE8E4AD8}">
      <dsp:nvSpPr>
        <dsp:cNvPr id="0" name=""/>
        <dsp:cNvSpPr/>
      </dsp:nvSpPr>
      <dsp:spPr>
        <a:xfrm>
          <a:off x="8471057" y="953863"/>
          <a:ext cx="817596" cy="81759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8655016" y="953863"/>
        <a:ext cx="449678" cy="615241"/>
      </dsp:txXfrm>
    </dsp:sp>
    <dsp:sp modelId="{1257620D-58F7-4A47-B4F0-B9E49D474567}">
      <dsp:nvSpPr>
        <dsp:cNvPr id="0" name=""/>
        <dsp:cNvSpPr/>
      </dsp:nvSpPr>
      <dsp:spPr>
        <a:xfrm>
          <a:off x="9290644" y="2412959"/>
          <a:ext cx="817596" cy="817596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6734718"/>
            <a:satOff val="-62232"/>
            <a:lumOff val="-7015"/>
            <a:alphaOff val="0"/>
          </a:schemeClr>
        </a:solidFill>
        <a:ln w="19050" cap="flat" cmpd="sng" algn="ctr">
          <a:solidFill>
            <a:schemeClr val="accent2">
              <a:tint val="40000"/>
              <a:alpha val="90000"/>
              <a:hueOff val="6734718"/>
              <a:satOff val="-62232"/>
              <a:lumOff val="-7015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5720" tIns="45720" rIns="45720" bIns="45720" numCol="1" spcCol="1270" anchor="ctr" anchorCtr="0">
          <a:noAutofit/>
        </a:bodyPr>
        <a:lstStyle/>
        <a:p>
          <a:pPr marL="0" lvl="0" indent="0" algn="ctr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600" kern="1200"/>
        </a:p>
      </dsp:txBody>
      <dsp:txXfrm>
        <a:off x="9474603" y="2412959"/>
        <a:ext cx="449678" cy="615241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9252355-E6A4-44DA-8F51-AA17F6BE5F43}">
      <dsp:nvSpPr>
        <dsp:cNvPr id="0" name=""/>
        <dsp:cNvSpPr/>
      </dsp:nvSpPr>
      <dsp:spPr>
        <a:xfrm>
          <a:off x="853" y="21822"/>
          <a:ext cx="3457633" cy="4149160"/>
        </a:xfrm>
        <a:prstGeom prst="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1537" tIns="0" rIns="341537" bIns="33020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This ML task falls under Binary Classification</a:t>
          </a:r>
        </a:p>
      </dsp:txBody>
      <dsp:txXfrm>
        <a:off x="853" y="1681486"/>
        <a:ext cx="3457633" cy="2489496"/>
      </dsp:txXfrm>
    </dsp:sp>
    <dsp:sp modelId="{D66A72D7-FDE9-41B5-8313-EC2348FDAFE5}">
      <dsp:nvSpPr>
        <dsp:cNvPr id="0" name=""/>
        <dsp:cNvSpPr/>
      </dsp:nvSpPr>
      <dsp:spPr>
        <a:xfrm>
          <a:off x="853" y="21822"/>
          <a:ext cx="3457633" cy="1659664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1537" tIns="165100" rIns="341537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01</a:t>
          </a:r>
        </a:p>
      </dsp:txBody>
      <dsp:txXfrm>
        <a:off x="853" y="21822"/>
        <a:ext cx="3457633" cy="1659664"/>
      </dsp:txXfrm>
    </dsp:sp>
    <dsp:sp modelId="{53AAA0BD-E9F7-436D-AE71-00352586A4A3}">
      <dsp:nvSpPr>
        <dsp:cNvPr id="0" name=""/>
        <dsp:cNvSpPr/>
      </dsp:nvSpPr>
      <dsp:spPr>
        <a:xfrm>
          <a:off x="3735097" y="21822"/>
          <a:ext cx="3457633" cy="4149160"/>
        </a:xfrm>
        <a:prstGeom prst="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3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1537" tIns="0" rIns="341537" bIns="330200" numCol="1" spcCol="1270" anchor="t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Our targeted status was 1 for cancelled and 0 for not cancelled </a:t>
          </a:r>
        </a:p>
      </dsp:txBody>
      <dsp:txXfrm>
        <a:off x="3735097" y="1681486"/>
        <a:ext cx="3457633" cy="2489496"/>
      </dsp:txXfrm>
    </dsp:sp>
    <dsp:sp modelId="{B844C181-742D-41A6-895C-FC5E01D8DDB7}">
      <dsp:nvSpPr>
        <dsp:cNvPr id="0" name=""/>
        <dsp:cNvSpPr/>
      </dsp:nvSpPr>
      <dsp:spPr>
        <a:xfrm>
          <a:off x="3735097" y="21822"/>
          <a:ext cx="3457633" cy="1659664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1537" tIns="165100" rIns="341537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02</a:t>
          </a:r>
        </a:p>
      </dsp:txBody>
      <dsp:txXfrm>
        <a:off x="3735097" y="21822"/>
        <a:ext cx="3457633" cy="1659664"/>
      </dsp:txXfrm>
    </dsp:sp>
    <dsp:sp modelId="{760849C4-D684-4BE8-A5CD-D13A6119BCF8}">
      <dsp:nvSpPr>
        <dsp:cNvPr id="0" name=""/>
        <dsp:cNvSpPr/>
      </dsp:nvSpPr>
      <dsp:spPr>
        <a:xfrm>
          <a:off x="7469341" y="21822"/>
          <a:ext cx="3457633" cy="4149160"/>
        </a:xfrm>
        <a:prstGeom prst="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1537" tIns="0" rIns="341537" bIns="330200" numCol="1" spcCol="1270" anchor="t" anchorCtr="0">
          <a:noAutofit/>
        </a:bodyPr>
        <a:lstStyle/>
        <a:p>
          <a:pPr marL="0" lvl="0" indent="0" algn="l" defTabSz="1111250" rtl="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We did  Binary Classification because there are only 2 answers to work </a:t>
          </a:r>
          <a:r>
            <a:rPr lang="en-US" sz="2500" kern="1200" dirty="0">
              <a:latin typeface="Aptos Display" panose="02110004020202020204"/>
            </a:rPr>
            <a:t>with, canceled or not.</a:t>
          </a:r>
          <a:endParaRPr lang="en-US" sz="2500" kern="1200" dirty="0"/>
        </a:p>
      </dsp:txBody>
      <dsp:txXfrm>
        <a:off x="7469341" y="1681486"/>
        <a:ext cx="3457633" cy="2489496"/>
      </dsp:txXfrm>
    </dsp:sp>
    <dsp:sp modelId="{D656B747-5C74-48ED-92F6-8DAB52F07EE7}">
      <dsp:nvSpPr>
        <dsp:cNvPr id="0" name=""/>
        <dsp:cNvSpPr/>
      </dsp:nvSpPr>
      <dsp:spPr>
        <a:xfrm>
          <a:off x="7469341" y="21822"/>
          <a:ext cx="3457633" cy="1659664"/>
        </a:xfrm>
        <a:prstGeom prst="rect">
          <a:avLst/>
        </a:prstGeom>
        <a:noFill/>
        <a:ln w="19050" cap="flat" cmpd="sng" algn="ctr">
          <a:noFill/>
          <a:prstDash val="solid"/>
          <a:miter lim="800000"/>
        </a:ln>
        <a:effectLst/>
        <a:sp3d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341537" tIns="165100" rIns="341537" bIns="165100" numCol="1" spcCol="1270" anchor="ctr" anchorCtr="0">
          <a:noAutofit/>
        </a:bodyPr>
        <a:lstStyle/>
        <a:p>
          <a:pPr marL="0" lvl="0" indent="0" algn="l" defTabSz="2933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6600" kern="1200"/>
            <a:t>03</a:t>
          </a:r>
        </a:p>
      </dsp:txBody>
      <dsp:txXfrm>
        <a:off x="7469341" y="21822"/>
        <a:ext cx="3457633" cy="165966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DFE4FC1-2570-4DFB-AB04-A505A3E13773}">
      <dsp:nvSpPr>
        <dsp:cNvPr id="0" name=""/>
        <dsp:cNvSpPr/>
      </dsp:nvSpPr>
      <dsp:spPr>
        <a:xfrm>
          <a:off x="0" y="428700"/>
          <a:ext cx="6900512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7A29046-6116-40E3-AB87-ED0935D351E7}">
      <dsp:nvSpPr>
        <dsp:cNvPr id="0" name=""/>
        <dsp:cNvSpPr/>
      </dsp:nvSpPr>
      <dsp:spPr>
        <a:xfrm>
          <a:off x="345025" y="103980"/>
          <a:ext cx="4830358" cy="64944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576" tIns="0" rIns="182576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Library: Scikit-learn</a:t>
          </a:r>
        </a:p>
      </dsp:txBody>
      <dsp:txXfrm>
        <a:off x="376728" y="135683"/>
        <a:ext cx="4766952" cy="586034"/>
      </dsp:txXfrm>
    </dsp:sp>
    <dsp:sp modelId="{360C6FE6-C130-46EF-986C-4846088E9531}">
      <dsp:nvSpPr>
        <dsp:cNvPr id="0" name=""/>
        <dsp:cNvSpPr/>
      </dsp:nvSpPr>
      <dsp:spPr>
        <a:xfrm>
          <a:off x="0" y="1426620"/>
          <a:ext cx="6900512" cy="5544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EFCE220-3A47-41D0-AA7B-3AA11B5B28D0}">
      <dsp:nvSpPr>
        <dsp:cNvPr id="0" name=""/>
        <dsp:cNvSpPr/>
      </dsp:nvSpPr>
      <dsp:spPr>
        <a:xfrm>
          <a:off x="345025" y="1101900"/>
          <a:ext cx="4830358" cy="64944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576" tIns="0" rIns="182576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Parameters: n_estimators=100</a:t>
          </a:r>
        </a:p>
      </dsp:txBody>
      <dsp:txXfrm>
        <a:off x="376728" y="1133603"/>
        <a:ext cx="4766952" cy="586034"/>
      </dsp:txXfrm>
    </dsp:sp>
    <dsp:sp modelId="{1C07474B-5FD4-49B8-B493-EFA73E1F8B08}">
      <dsp:nvSpPr>
        <dsp:cNvPr id="0" name=""/>
        <dsp:cNvSpPr/>
      </dsp:nvSpPr>
      <dsp:spPr>
        <a:xfrm>
          <a:off x="0" y="2424540"/>
          <a:ext cx="6900512" cy="128204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5556" tIns="458216" rIns="535556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Accuracy: 68%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AUROC: 0.62</a:t>
          </a:r>
        </a:p>
      </dsp:txBody>
      <dsp:txXfrm>
        <a:off x="0" y="2424540"/>
        <a:ext cx="6900512" cy="1282049"/>
      </dsp:txXfrm>
    </dsp:sp>
    <dsp:sp modelId="{546A1319-C478-4A3F-807F-BE32FB0ECA78}">
      <dsp:nvSpPr>
        <dsp:cNvPr id="0" name=""/>
        <dsp:cNvSpPr/>
      </dsp:nvSpPr>
      <dsp:spPr>
        <a:xfrm>
          <a:off x="345025" y="2099820"/>
          <a:ext cx="4830358" cy="64944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576" tIns="0" rIns="182576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Evaluation:</a:t>
          </a:r>
        </a:p>
      </dsp:txBody>
      <dsp:txXfrm>
        <a:off x="376728" y="2131523"/>
        <a:ext cx="4766952" cy="586034"/>
      </dsp:txXfrm>
    </dsp:sp>
    <dsp:sp modelId="{6ECF8073-0DF2-46C6-8590-322189884C13}">
      <dsp:nvSpPr>
        <dsp:cNvPr id="0" name=""/>
        <dsp:cNvSpPr/>
      </dsp:nvSpPr>
      <dsp:spPr>
        <a:xfrm>
          <a:off x="0" y="4150110"/>
          <a:ext cx="6900512" cy="1282049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4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5556" tIns="458216" rIns="535556" bIns="156464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/>
            <a:t>Mean Accuracy: 65.2%,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2200" kern="1200" dirty="0"/>
            <a:t>Mean AUC: 0.534</a:t>
          </a:r>
        </a:p>
      </dsp:txBody>
      <dsp:txXfrm>
        <a:off x="0" y="4150110"/>
        <a:ext cx="6900512" cy="1282049"/>
      </dsp:txXfrm>
    </dsp:sp>
    <dsp:sp modelId="{B558267A-A9A1-48C0-9FF2-7ABB8E30DA74}">
      <dsp:nvSpPr>
        <dsp:cNvPr id="0" name=""/>
        <dsp:cNvSpPr/>
      </dsp:nvSpPr>
      <dsp:spPr>
        <a:xfrm>
          <a:off x="345025" y="3825390"/>
          <a:ext cx="4830358" cy="649440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2576" tIns="0" rIns="182576" bIns="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Cross-Validation (5-Fold):</a:t>
          </a:r>
        </a:p>
      </dsp:txBody>
      <dsp:txXfrm>
        <a:off x="376728" y="3857093"/>
        <a:ext cx="4766952" cy="586034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8373C4A-A714-48F5-B200-578085B53193}">
      <dsp:nvSpPr>
        <dsp:cNvPr id="0" name=""/>
        <dsp:cNvSpPr/>
      </dsp:nvSpPr>
      <dsp:spPr>
        <a:xfrm>
          <a:off x="0" y="856602"/>
          <a:ext cx="6807333" cy="4536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2B5C0BC-D31A-496F-882B-1FFB3C6E66BD}">
      <dsp:nvSpPr>
        <dsp:cNvPr id="0" name=""/>
        <dsp:cNvSpPr/>
      </dsp:nvSpPr>
      <dsp:spPr>
        <a:xfrm>
          <a:off x="340366" y="590921"/>
          <a:ext cx="4765133" cy="53136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0111" tIns="0" rIns="180111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Library: XGBoost</a:t>
          </a:r>
        </a:p>
      </dsp:txBody>
      <dsp:txXfrm>
        <a:off x="366305" y="616860"/>
        <a:ext cx="4713255" cy="479482"/>
      </dsp:txXfrm>
    </dsp:sp>
    <dsp:sp modelId="{E01A41C4-7D60-4640-A397-0D0BBC5302C7}">
      <dsp:nvSpPr>
        <dsp:cNvPr id="0" name=""/>
        <dsp:cNvSpPr/>
      </dsp:nvSpPr>
      <dsp:spPr>
        <a:xfrm>
          <a:off x="0" y="1673082"/>
          <a:ext cx="6807333" cy="45360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2A296D9-7976-4300-9CD9-AFFB0496FD46}">
      <dsp:nvSpPr>
        <dsp:cNvPr id="0" name=""/>
        <dsp:cNvSpPr/>
      </dsp:nvSpPr>
      <dsp:spPr>
        <a:xfrm>
          <a:off x="340366" y="1407401"/>
          <a:ext cx="4765133" cy="53136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0111" tIns="0" rIns="180111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Parameters: max_depth=4, n_estimators=50</a:t>
          </a:r>
        </a:p>
      </dsp:txBody>
      <dsp:txXfrm>
        <a:off x="366305" y="1433340"/>
        <a:ext cx="4713255" cy="479482"/>
      </dsp:txXfrm>
    </dsp:sp>
    <dsp:sp modelId="{B6E0B0ED-15B9-4990-9BAB-1B1DAE4B8658}">
      <dsp:nvSpPr>
        <dsp:cNvPr id="0" name=""/>
        <dsp:cNvSpPr/>
      </dsp:nvSpPr>
      <dsp:spPr>
        <a:xfrm>
          <a:off x="0" y="2489562"/>
          <a:ext cx="6807333" cy="104895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8325" tIns="374904" rIns="528325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Accuracy: 66%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AUROC: 0.61</a:t>
          </a:r>
        </a:p>
      </dsp:txBody>
      <dsp:txXfrm>
        <a:off x="0" y="2489562"/>
        <a:ext cx="6807333" cy="1048950"/>
      </dsp:txXfrm>
    </dsp:sp>
    <dsp:sp modelId="{03992599-31B1-424E-B950-4057BFB10C10}">
      <dsp:nvSpPr>
        <dsp:cNvPr id="0" name=""/>
        <dsp:cNvSpPr/>
      </dsp:nvSpPr>
      <dsp:spPr>
        <a:xfrm>
          <a:off x="340366" y="2223882"/>
          <a:ext cx="4765133" cy="53136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0111" tIns="0" rIns="180111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Evaluation:</a:t>
          </a:r>
        </a:p>
      </dsp:txBody>
      <dsp:txXfrm>
        <a:off x="366305" y="2249821"/>
        <a:ext cx="4713255" cy="479482"/>
      </dsp:txXfrm>
    </dsp:sp>
    <dsp:sp modelId="{2B554661-9664-4407-A4B6-71619D5AED94}">
      <dsp:nvSpPr>
        <dsp:cNvPr id="0" name=""/>
        <dsp:cNvSpPr/>
      </dsp:nvSpPr>
      <dsp:spPr>
        <a:xfrm>
          <a:off x="0" y="3901392"/>
          <a:ext cx="6807333" cy="1048950"/>
        </a:xfrm>
        <a:prstGeom prst="rect">
          <a:avLst/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28325" tIns="374904" rIns="528325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/>
            <a:t>Mean Accuracy: 63.6%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Mean AUC: 0.589</a:t>
          </a:r>
        </a:p>
      </dsp:txBody>
      <dsp:txXfrm>
        <a:off x="0" y="3901392"/>
        <a:ext cx="6807333" cy="1048950"/>
      </dsp:txXfrm>
    </dsp:sp>
    <dsp:sp modelId="{32694332-78DB-4772-ABB1-C8091DE48F16}">
      <dsp:nvSpPr>
        <dsp:cNvPr id="0" name=""/>
        <dsp:cNvSpPr/>
      </dsp:nvSpPr>
      <dsp:spPr>
        <a:xfrm>
          <a:off x="340366" y="3635712"/>
          <a:ext cx="4765133" cy="531360"/>
        </a:xfrm>
        <a:prstGeom prst="roundRect">
          <a:avLst/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80111" tIns="0" rIns="180111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/>
            <a:t>Cross-Validation (5-Fold):</a:t>
          </a:r>
        </a:p>
      </dsp:txBody>
      <dsp:txXfrm>
        <a:off x="366305" y="3661651"/>
        <a:ext cx="4713255" cy="479482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C511625-93E8-4BED-8EDB-568A6C016734}">
      <dsp:nvSpPr>
        <dsp:cNvPr id="0" name=""/>
        <dsp:cNvSpPr/>
      </dsp:nvSpPr>
      <dsp:spPr>
        <a:xfrm>
          <a:off x="0" y="17424"/>
          <a:ext cx="10521315" cy="663389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02870" tIns="102870" rIns="102870" bIns="102870" numCol="1" spcCol="1270" anchor="ctr" anchorCtr="0">
          <a:noAutofit/>
        </a:bodyPr>
        <a:lstStyle/>
        <a:p>
          <a:pPr marL="0" lvl="0" indent="0" algn="l" defTabSz="12001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700" kern="1200"/>
            <a:t>To address this:</a:t>
          </a:r>
        </a:p>
      </dsp:txBody>
      <dsp:txXfrm>
        <a:off x="32384" y="49808"/>
        <a:ext cx="10456547" cy="598621"/>
      </dsp:txXfrm>
    </dsp:sp>
    <dsp:sp modelId="{B8C58F8D-BCB0-48A4-B3FC-349FC3B7C2EB}">
      <dsp:nvSpPr>
        <dsp:cNvPr id="0" name=""/>
        <dsp:cNvSpPr/>
      </dsp:nvSpPr>
      <dsp:spPr>
        <a:xfrm>
          <a:off x="0" y="680814"/>
          <a:ext cx="10521315" cy="201203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34052" tIns="34290" rIns="192024" bIns="34290" numCol="1" spcCol="1270" anchor="t" anchorCtr="0">
          <a:noAutofit/>
        </a:bodyPr>
        <a:lstStyle/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/>
            <a:t>we applied 5-fold cross-validation to both models to ensure consistent performance across different data splits.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 dirty="0"/>
            <a:t>I we controlled model complexity in </a:t>
          </a:r>
          <a:r>
            <a:rPr lang="en-US" sz="2100" kern="1200" dirty="0" err="1"/>
            <a:t>XGBoost</a:t>
          </a:r>
          <a:r>
            <a:rPr lang="en-US" sz="2100" kern="1200" dirty="0"/>
            <a:t> by limiting the tree depth to 4 and using fewer boosting rounds (50 estimators).</a:t>
          </a:r>
        </a:p>
        <a:p>
          <a:pPr marL="228600" lvl="1" indent="-228600" algn="l" defTabSz="9334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100" kern="1200"/>
            <a:t>The close match between our test set accuracy and cross-validation results indicates that our models are not severely overfitting."</a:t>
          </a:r>
        </a:p>
      </dsp:txBody>
      <dsp:txXfrm>
        <a:off x="0" y="680814"/>
        <a:ext cx="10521315" cy="2012039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93B354E-5270-4738-9CAA-9D16A6AB5A2F}">
      <dsp:nvSpPr>
        <dsp:cNvPr id="0" name=""/>
        <dsp:cNvSpPr/>
      </dsp:nvSpPr>
      <dsp:spPr>
        <a:xfrm>
          <a:off x="1333" y="110983"/>
          <a:ext cx="4682211" cy="29732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9C28E7D-819C-4BF3-AEC6-35CB48A29D07}">
      <dsp:nvSpPr>
        <dsp:cNvPr id="0" name=""/>
        <dsp:cNvSpPr/>
      </dsp:nvSpPr>
      <dsp:spPr>
        <a:xfrm>
          <a:off x="521579" y="605216"/>
          <a:ext cx="4682211" cy="29732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To make sure no personally identifiable information was used for modeling, we removed the customer’s name. </a:t>
          </a:r>
        </a:p>
      </dsp:txBody>
      <dsp:txXfrm>
        <a:off x="608661" y="692298"/>
        <a:ext cx="4508047" cy="2799040"/>
      </dsp:txXfrm>
    </dsp:sp>
    <dsp:sp modelId="{6541EB11-9BD1-4F87-8FF9-B0FB470D1ECF}">
      <dsp:nvSpPr>
        <dsp:cNvPr id="0" name=""/>
        <dsp:cNvSpPr/>
      </dsp:nvSpPr>
      <dsp:spPr>
        <a:xfrm>
          <a:off x="5724037" y="110983"/>
          <a:ext cx="4682211" cy="2973204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B94DFF-490D-46AD-B708-2A7EE6319E52}">
      <dsp:nvSpPr>
        <dsp:cNvPr id="0" name=""/>
        <dsp:cNvSpPr/>
      </dsp:nvSpPr>
      <dsp:spPr>
        <a:xfrm>
          <a:off x="6244283" y="605216"/>
          <a:ext cx="4682211" cy="2973204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0490" tIns="110490" rIns="110490" bIns="11049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/>
            <a:t>The model should be used responsibly: prediction of cancellations should not bias customer service actions without justification.</a:t>
          </a:r>
        </a:p>
      </dsp:txBody>
      <dsp:txXfrm>
        <a:off x="6331365" y="692298"/>
        <a:ext cx="4508047" cy="279904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16/7/layout/LinearBlockProcessNumbered">
  <dgm:title val="Linear Block Process Numbered"/>
  <dgm:desc val="Used to show a progression; a timeline; sequential steps in a task, process, or workflow; or to emphasize movement or direction. Automatic numbers have been introduced to show the steps of the process. Level 1 text and Level 2 text both appears in a rectangle."/>
  <dgm:catLst>
    <dgm:cat type="process" pri="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  <dgm:pt modelId="3">
          <dgm:prSet phldr="1"/>
        </dgm:pt>
        <dgm:pt modelId="31">
          <dgm:prSet phldr="1"/>
        </dgm:pt>
        <dgm:pt modelId="101" type="sibTrans" cxnId="4">
          <dgm:prSet phldrT="1"/>
          <dgm:t>
            <a:bodyPr/>
            <a:lstStyle/>
            <a:p>
              <a:r>
                <a:t>01</a:t>
              </a:r>
            </a:p>
          </dgm:t>
        </dgm:pt>
        <dgm:pt modelId="201" type="sibTrans" cxnId="5">
          <dgm:prSet phldrT="2"/>
          <dgm:t>
            <a:bodyPr/>
            <a:lstStyle/>
            <a:p>
              <a:r>
                <a:t>02</a:t>
              </a:r>
            </a:p>
          </dgm:t>
        </dgm:pt>
        <dgm:pt modelId="301" type="sibTrans" cxnId="6">
          <dgm:prSet phldrT="3"/>
          <dgm:t>
            <a:bodyPr/>
            <a:lstStyle/>
            <a:p>
              <a:r>
                <a:t>03</a:t>
              </a:r>
            </a:p>
          </dgm:t>
        </dgm:pt>
      </dgm:ptLst>
      <dgm:cxnLst>
        <dgm:cxn modelId="4" srcId="0" destId="1" srcOrd="0" destOrd="0" sibTransId="101"/>
        <dgm:cxn modelId="5" srcId="0" destId="2" srcOrd="1" destOrd="0" sibTransId="201"/>
        <dgm:cxn modelId="6" srcId="0" destId="3" srcOrd="2" destOrd="0" sibTransId="301"/>
        <dgm:cxn modelId="13" srcId="1" destId="11" srcOrd="0" destOrd="0"/>
        <dgm:cxn modelId="23" srcId="2" destId="21" srcOrd="0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animLvl val="lvl"/>
      <dgm:resizeHandles val="exact"/>
    </dgm:varLst>
    <dgm:alg type="lin">
      <dgm:param type="linDir" val="fromL"/>
      <dgm:param type="nodeVertAlign" val="t"/>
    </dgm:alg>
    <dgm:shape xmlns:r="http://schemas.openxmlformats.org/officeDocument/2006/relationships" r:blip="">
      <dgm:adjLst/>
    </dgm:shape>
    <dgm:presOf/>
    <dgm:constrLst>
      <dgm:constr type="h" for="ch" forName="compositeNode" refType="h"/>
      <dgm:constr type="w" for="ch" forName="compositeNode" refType="w"/>
      <dgm:constr type="w" for="des" forName="simulatedConn" refType="w" refFor="ch" refForName="compositeNode" fact="0.15"/>
      <dgm:constr type="h" for="des" forName="simulatedConn" refType="w" refFor="des" refForName="simulatedConn"/>
      <dgm:constr type="h" for="des" forName="vSp1" refType="w" refFor="ch" refForName="compositeNode" fact="0.8"/>
      <dgm:constr type="h" for="des" forName="vSp2" refType="w" refFor="ch" refForName="compositeNode" fact="0.07"/>
      <dgm:constr type="w" for="ch" forName="vProcSp" refType="w" refFor="des" refForName="simulatedConn" op="equ"/>
      <dgm:constr type="h" for="ch" forName="vProcSp" refType="h" refFor="ch" refForName="compositeNode" op="equ"/>
      <dgm:constr type="w" for="ch" forName="sibTrans" refType="w" refFor="ch" refForName="compositeNode" fact="0.08"/>
      <dgm:constr type="primFontSz" for="des" forName="sibTransNodeRect" op="equ"/>
      <dgm:constr type="primFontSz" for="des" forName="nodeRect" op="equ"/>
    </dgm:constrLst>
    <dgm:ruleLst/>
    <dgm:forEach name="Name4" axis="ch" ptType="node">
      <dgm:layoutNode name="compositeNode">
        <dgm:varLst>
          <dgm:bulletEnabled val="1"/>
        </dgm:varLst>
        <dgm:alg type="composite"/>
        <dgm:constrLst>
          <dgm:constr type="h" refType="w" op="lte" fact="1.2"/>
          <dgm:constr type="w" for="ch" forName="bgRect" refType="w"/>
          <dgm:constr type="h" for="ch" forName="bgRect" refType="h"/>
          <dgm:constr type="t" for="ch" forName="bgRect"/>
          <dgm:constr type="l" for="ch" forName="bgRect"/>
          <dgm:constr type="w" for="ch" forName="sibTransNodeRect" refType="w" refFor="ch" refForName="bgRect"/>
          <dgm:constr type="h" for="ch" forName="sibTransNodeRect" refType="h" refFor="ch" refForName="bgRect" fact="0.4"/>
          <dgm:constr type="t" for="ch" forName="sibTransNodeRect"/>
          <dgm:constr type="l" for="ch" forName="sibTransNodeRect"/>
          <dgm:constr type="r" for="ch" forName="nodeRect" refType="r" refFor="ch" refForName="bgRect"/>
          <dgm:constr type="h" for="ch" forName="nodeRect" refType="h" refFor="ch" refForName="bgRect" fact="0.6"/>
          <dgm:constr type="t" for="ch" forName="nodeRect" refType="b" refFor="ch" refForName="sibTransNodeRect"/>
          <dgm:constr type="l" for="ch" forName="nodeRect" refType="l" refFor="ch" refForName="bgRect"/>
        </dgm:constrLst>
        <dgm:ruleLst>
          <dgm:rule type="w" for="ch" forName="nodeRect" val="NaN" fact="NaN" max="30"/>
        </dgm:ruleLst>
        <dgm:layoutNode name="bgRect" styleLbl="alignNode1">
          <dgm:alg type="sp"/>
          <dgm:shape xmlns:r="http://schemas.openxmlformats.org/officeDocument/2006/relationships" type="rect" r:blip="">
            <dgm:adjLst>
              <dgm:adj idx="1" val="0.05"/>
            </dgm:adjLst>
          </dgm:shape>
          <dgm:presOf axis="self"/>
          <dgm:constrLst/>
          <dgm:ruleLst/>
        </dgm:layoutNode>
        <dgm:forEach name="Name19" axis="followSib" ptType="sibTrans" hideLastTrans="0" cnt="1">
          <dgm:layoutNode name="sibTransNodeRect" styleLbl="alignNode1">
            <dgm:varLst>
              <dgm:chMax val="0"/>
              <dgm:bulletEnabled val="1"/>
            </dgm:varLst>
            <dgm:presOf axis="self"/>
            <dgm:alg type="tx">
              <dgm:param type="parTxLTRAlign" val="l"/>
              <dgm:param type="parTxRTLAlign" val="l"/>
            </dgm:alg>
            <dgm:shape xmlns:r="http://schemas.openxmlformats.org/officeDocument/2006/relationships" type="rect" r:blip="" hideGeom="1">
              <dgm:adjLst/>
            </dgm:shape>
            <dgm:constrLst>
              <dgm:constr type="primFontSz" val="66"/>
              <dgm:constr type="tMarg" val="13"/>
              <dgm:constr type="lMarg" refType="w" fact="0.28"/>
              <dgm:constr type="rMarg" refType="w" fact="0.28"/>
              <dgm:constr type="bMarg" val="13"/>
            </dgm:constrLst>
            <dgm:ruleLst>
              <dgm:rule type="primFontSz" val="14" fact="NaN" max="NaN"/>
              <dgm:rule type="tMarg" val="13" fact="NaN" max="NaN"/>
            </dgm:ruleLst>
          </dgm:layoutNode>
        </dgm:forEach>
        <dgm:layoutNode name="nodeRect" styleLbl="alignNode1" moveWith="bgRect">
          <dgm:varLst>
            <dgm:bulletEnabled val="1"/>
          </dgm:varLst>
          <dgm:alg type="tx">
            <dgm:param type="parTxLTRAlign" val="l"/>
            <dgm:param type="parTxRTLAlign" val="r"/>
            <dgm:param type="txAnchorVert" val="t"/>
            <dgm:param type="stBulletLvl" val="2"/>
          </dgm:alg>
          <dgm:shape xmlns:r="http://schemas.openxmlformats.org/officeDocument/2006/relationships" type="rect" r:blip="" hideGeom="1">
            <dgm:adjLst/>
          </dgm:shape>
          <dgm:presOf axis="desOrSelf" ptType="node"/>
          <dgm:constrLst>
            <dgm:constr type="primFontSz" val="26"/>
            <dgm:constr type="tMarg"/>
            <dgm:constr type="lMarg" refType="w" fact="0.28"/>
            <dgm:constr type="rMarg" refType="w" fact="0.28"/>
            <dgm:constr type="bMarg" val="26"/>
          </dgm:constrLst>
          <dgm:ruleLst>
            <dgm:rule type="primFontSz" val="11" fact="NaN" max="NaN"/>
          </dgm:ruleLst>
        </dgm:layoutNode>
      </dgm:layoutNode>
      <dgm:forEach name="Name14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  <dgm:extLst>
    <a:ext uri="{4F341089-5ED1-44EC-B178-C955D00A3D55}">
      <dgm1611:autoBuNodeInfoLst xmlns:dgm1611="http://schemas.microsoft.com/office/drawing/2016/11/diagram">
        <dgm1611:autoBuNodeInfo lvl="1" ptType="sibTrans">
          <dgm1611:buPr prefix="" leadZeros="1">
            <a:buAutoNum type="arabicParenBoth"/>
          </dgm1611:buPr>
        </dgm1611:autoBuNodeInfo>
      </dgm1611:autoBuNodeInfoLst>
    </a:ext>
  </dgm:extLst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2A1504-DF66-E845-EF6A-0752615EF8C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54B7B04-9AA3-AAB5-6A24-0040114DA1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0874B1-1820-D18C-0097-F812D3898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71746-7CCD-4CD1-BC8C-5A5E6239720E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7C0B42-4BA9-499D-DEA7-642854A59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0172854-65BD-1970-5140-4BE9E238D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E65C8-6E08-4759-BCC4-907CD0444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015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8A8798-B480-4922-724E-1F187939B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98CF06-4B80-2D42-8D64-EA43B6C7DEE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E480C4-413B-0817-A05C-053B4DB02E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71746-7CCD-4CD1-BC8C-5A5E6239720E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622C94-8E9D-02F0-90B0-35E6F2B40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A0CE53-9E00-CC58-7EEC-FFA77F0DC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E65C8-6E08-4759-BCC4-907CD0444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98423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7B750D2-136D-E7B6-9B57-F77C1B7F74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3BAF4C-8384-636E-A14A-93E1A7AF57E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345D12-D115-8D73-A932-A67527356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71746-7CCD-4CD1-BC8C-5A5E6239720E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A7718F-0126-E842-D40B-21665D0BD3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9D2424-C30C-8132-95CB-9E76F3C791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E65C8-6E08-4759-BCC4-907CD0444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6131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5C8D2E-580B-D359-F0A5-7F4890D290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15818D-8034-B32A-1D64-CAB940BBDB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6BA9B4-9FD8-7026-9235-51924F17FC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71746-7CCD-4CD1-BC8C-5A5E6239720E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36248C-0886-1EDC-B008-45AF76BD03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18A0A2-9303-D7E3-F5DD-93A802C502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E65C8-6E08-4759-BCC4-907CD0444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90547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5F8075-DE44-078B-59B1-2EE84A2D3A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C52A626-5112-9B7A-FAC5-A03E037E8C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C67ADC-3F30-8CBD-BEF1-2261644C4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71746-7CCD-4CD1-BC8C-5A5E6239720E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391649-6D49-FB45-0E9B-4FA7F2AC66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915339F-1F16-08AB-6471-4A057EBDC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E65C8-6E08-4759-BCC4-907CD0444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144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67EDDA-5767-00A0-44B4-4631D4E45D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608010-A102-EA25-7406-FB1265AECCA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71BC02-440B-236F-7309-F1697C3864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A62E04-DC10-4241-8014-32BD7FAFE7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71746-7CCD-4CD1-BC8C-5A5E6239720E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DA37532-5A34-F899-C037-BF19829C66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CD4E5E-C118-F1DC-6077-11F03FAC7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E65C8-6E08-4759-BCC4-907CD0444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597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551EC5-8606-415D-E447-31E066C6B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C7197B2-7453-6C2C-F612-04E31DE86D4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105374F-A28A-81E6-0DBD-F127B8C231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DBDC076-7FF5-A737-00EE-A5AA5F771C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A9FE289-FB0B-0946-B571-D35F5E24BDF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51C9FB3-1B96-52F0-1ED6-1CBB29DCD4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71746-7CCD-4CD1-BC8C-5A5E6239720E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54F474-BB1C-B4FB-0218-14EAC952EF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3C7A302-6925-6090-1D4F-BE5AB83BFC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E65C8-6E08-4759-BCC4-907CD0444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83843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1540B9-5BD4-4A66-98D2-5746623992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03F4A85-A567-9884-A82C-5F43AF7189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71746-7CCD-4CD1-BC8C-5A5E6239720E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389D6EA-F616-F75E-D035-80B751602F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06C90DB-CBFE-4FD4-CDA9-0EE0E22D6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E65C8-6E08-4759-BCC4-907CD0444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4120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FA16644-E714-6592-BAEC-EB8131061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71746-7CCD-4CD1-BC8C-5A5E6239720E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0AC5F38-4282-091C-FF53-D8EF880AC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3720C1-ECC1-1C68-7284-4A48800AA4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E65C8-6E08-4759-BCC4-907CD0444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0556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FBA548-AB56-5E18-00BA-75988C9C4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066B0A-CB61-D5A4-11AA-AAAB724A95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BC91283-F966-FF51-1C51-DCD1FD43E10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4C2851-BFF5-05C9-7F7B-92F647099A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71746-7CCD-4CD1-BC8C-5A5E6239720E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EE34BC-9579-BE5F-BB8C-DDF7453AE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8E18538-A797-C8A9-F872-877D7BE9D0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E65C8-6E08-4759-BCC4-907CD0444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6377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062629-F3FD-4B22-F4A0-824C85CA66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8100A65-E992-5200-3885-D10142CFE81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608786-932A-95CB-A7BE-FB938BA10E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F33A4B-7047-9D23-7465-E123D5FB9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8871746-7CCD-4CD1-BC8C-5A5E6239720E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0A6325-D49E-6CAB-1C49-4589BB158D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D631D41-245D-7200-A197-235AB7C018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6E65C8-6E08-4759-BCC4-907CD0444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142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04999B-D81D-AA63-61B3-1E92795E24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67E2E7D-03D6-0431-564E-23EAC29EEC6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1621A1-8EFA-AB6D-8A1D-DF4AB6ECF8E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8871746-7CCD-4CD1-BC8C-5A5E6239720E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58C590-B887-93BC-E031-B12B3BBCD96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CA8FB2-91A5-CA82-867C-3353EC2B7B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B6E65C8-6E08-4759-BCC4-907CD04446E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1307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4.xml"/><Relationship Id="rId2" Type="http://schemas.openxmlformats.org/officeDocument/2006/relationships/diagramData" Target="../diagrams/data4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4.xml"/><Relationship Id="rId5" Type="http://schemas.openxmlformats.org/officeDocument/2006/relationships/diagramColors" Target="../diagrams/colors4.xml"/><Relationship Id="rId4" Type="http://schemas.openxmlformats.org/officeDocument/2006/relationships/diagramQuickStyle" Target="../diagrams/quickStyle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5.xml"/><Relationship Id="rId2" Type="http://schemas.openxmlformats.org/officeDocument/2006/relationships/diagramData" Target="../diagrams/data5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5.xml"/><Relationship Id="rId5" Type="http://schemas.openxmlformats.org/officeDocument/2006/relationships/diagramColors" Target="../diagrams/colors5.xml"/><Relationship Id="rId4" Type="http://schemas.openxmlformats.org/officeDocument/2006/relationships/diagramQuickStyle" Target="../diagrams/quickStyle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6.xml"/><Relationship Id="rId2" Type="http://schemas.openxmlformats.org/officeDocument/2006/relationships/diagramData" Target="../diagrams/data6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6.xml"/><Relationship Id="rId5" Type="http://schemas.openxmlformats.org/officeDocument/2006/relationships/diagramColors" Target="../diagrams/colors6.xml"/><Relationship Id="rId4" Type="http://schemas.openxmlformats.org/officeDocument/2006/relationships/diagramQuickStyle" Target="../diagrams/quickStyle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hyperlink" Target="https://www.kaggle.com/datasets/zahidmughal2343/amazon-sales-2025" TargetMode="Externa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B322F8E-DD29-B8CA-CA5E-7DA1C26DD3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671A8AE-40A1-4631-A6B8-581AFF0654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F9F289D-0663-8A66-727F-40354A069BC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3298" b="9091"/>
          <a:stretch/>
        </p:blipFill>
        <p:spPr>
          <a:xfrm>
            <a:off x="3534694" y="10"/>
            <a:ext cx="8657306" cy="685799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B58EF07-17C2-48CF-ABB0-EEF1F17CB8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" y="0"/>
            <a:ext cx="9339206" cy="6858000"/>
          </a:xfrm>
          <a:prstGeom prst="rect">
            <a:avLst/>
          </a:prstGeom>
          <a:gradFill>
            <a:gsLst>
              <a:gs pos="58000">
                <a:schemeClr val="tx1"/>
              </a:gs>
              <a:gs pos="33000">
                <a:schemeClr val="tx1">
                  <a:alpha val="64000"/>
                </a:schemeClr>
              </a:gs>
              <a:gs pos="0">
                <a:schemeClr val="tx1">
                  <a:alpha val="0"/>
                </a:schemeClr>
              </a:gs>
              <a:gs pos="100000">
                <a:schemeClr val="tx1"/>
              </a:gs>
            </a:gsLst>
            <a:lin ang="10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C21D65B-206E-4BD3-895F-FAA6BB80D253}"/>
              </a:ext>
            </a:extLst>
          </p:cNvPr>
          <p:cNvSpPr txBox="1"/>
          <p:nvPr/>
        </p:nvSpPr>
        <p:spPr>
          <a:xfrm>
            <a:off x="477981" y="1122363"/>
            <a:ext cx="6118860" cy="5019486"/>
          </a:xfrm>
          <a:prstGeom prst="rect">
            <a:avLst/>
          </a:prstGeom>
        </p:spPr>
        <p:txBody>
          <a:bodyPr vert="horz" lIns="91440" tIns="45720" rIns="91440" bIns="45720" rtlCol="0" anchor="b">
            <a:normAutofit fontScale="62500" lnSpcReduction="200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9600" dirty="0">
                <a:solidFill>
                  <a:schemeClr val="bg1"/>
                </a:solidFill>
                <a:latin typeface="Aptos Display"/>
                <a:ea typeface="+mj-ea"/>
                <a:cs typeface="+mj-cs"/>
              </a:rPr>
              <a:t>Amazon Sale Cancel Prediction</a:t>
            </a:r>
            <a:r>
              <a:rPr lang="en-US" sz="8400" dirty="0">
                <a:solidFill>
                  <a:schemeClr val="bg1"/>
                </a:solidFill>
                <a:latin typeface="Aptos Display"/>
                <a:ea typeface="+mj-ea"/>
                <a:cs typeface="+mj-cs"/>
              </a:rPr>
              <a:t> </a:t>
            </a: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800" dirty="0">
              <a:solidFill>
                <a:schemeClr val="bg1"/>
              </a:solidFill>
              <a:latin typeface="Aptos Display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5100" dirty="0">
              <a:solidFill>
                <a:schemeClr val="bg1"/>
              </a:solidFill>
              <a:latin typeface="Aptos Display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5100" dirty="0">
              <a:solidFill>
                <a:schemeClr val="bg1"/>
              </a:solidFill>
              <a:latin typeface="Aptos Display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5100" dirty="0">
                <a:solidFill>
                  <a:schemeClr val="bg1"/>
                </a:solidFill>
                <a:latin typeface="Aptos Display"/>
                <a:ea typeface="+mj-ea"/>
                <a:cs typeface="+mj-cs"/>
              </a:rPr>
              <a:t>Project Presentation</a:t>
            </a:r>
            <a:endParaRPr lang="en-US" dirty="0">
              <a:solidFill>
                <a:schemeClr val="bg1"/>
              </a:solidFill>
              <a:ea typeface="+mj-ea"/>
              <a:cs typeface="+mj-cs"/>
            </a:endParaRPr>
          </a:p>
          <a:p>
            <a:r>
              <a:rPr lang="en-US" sz="4400" dirty="0">
                <a:solidFill>
                  <a:schemeClr val="bg1"/>
                </a:solidFill>
                <a:latin typeface="Calisto MT"/>
                <a:ea typeface="+mj-ea"/>
                <a:cs typeface="+mj-cs"/>
              </a:rPr>
              <a:t>Bradley Budach, </a:t>
            </a:r>
            <a:endParaRPr lang="en-US" sz="4400">
              <a:solidFill>
                <a:schemeClr val="bg1"/>
              </a:solidFill>
              <a:ea typeface="+mj-ea"/>
              <a:cs typeface="+mj-cs"/>
            </a:endParaRPr>
          </a:p>
          <a:p>
            <a:r>
              <a:rPr lang="en-US" sz="4400" err="1">
                <a:solidFill>
                  <a:schemeClr val="bg1"/>
                </a:solidFill>
                <a:latin typeface="Calisto MT"/>
                <a:ea typeface="+mj-ea"/>
                <a:cs typeface="+mj-cs"/>
              </a:rPr>
              <a:t>Pronob</a:t>
            </a:r>
            <a:r>
              <a:rPr lang="en-US" sz="4400" dirty="0">
                <a:solidFill>
                  <a:schemeClr val="bg1"/>
                </a:solidFill>
                <a:latin typeface="Calisto MT"/>
                <a:ea typeface="+mj-ea"/>
                <a:cs typeface="+mj-cs"/>
              </a:rPr>
              <a:t> Kumar, </a:t>
            </a:r>
            <a:endParaRPr lang="en-US" sz="4400">
              <a:solidFill>
                <a:schemeClr val="bg1"/>
              </a:solidFill>
              <a:ea typeface="+mj-ea"/>
              <a:cs typeface="+mj-cs"/>
            </a:endParaRPr>
          </a:p>
          <a:p>
            <a:r>
              <a:rPr lang="en-US" sz="4400" dirty="0">
                <a:solidFill>
                  <a:schemeClr val="bg1"/>
                </a:solidFill>
                <a:latin typeface="Calisto MT"/>
                <a:ea typeface="+mj-ea"/>
                <a:cs typeface="+mj-cs"/>
              </a:rPr>
              <a:t>Tamim Ahmed</a:t>
            </a:r>
            <a:endParaRPr lang="en-US" sz="4400">
              <a:solidFill>
                <a:schemeClr val="bg1"/>
              </a:solidFill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endParaRPr lang="en-US" sz="4800" dirty="0">
              <a:solidFill>
                <a:schemeClr val="bg1"/>
              </a:solidFill>
              <a:latin typeface="Aptos Display"/>
              <a:ea typeface="+mj-ea"/>
              <a:cs typeface="+mj-cs"/>
            </a:endParaRPr>
          </a:p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dirty="0">
                <a:ea typeface="+mj-ea"/>
                <a:cs typeface="+mj-cs"/>
              </a:rPr>
              <a:t>CS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759921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81029" y="4546920"/>
            <a:ext cx="3977640" cy="18288"/>
          </a:xfrm>
          <a:prstGeom prst="rect">
            <a:avLst/>
          </a:prstGeom>
          <a:solidFill>
            <a:schemeClr val="tx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948961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6CDBE18-8877-7C1D-0E41-8B6562041507}"/>
              </a:ext>
            </a:extLst>
          </p:cNvPr>
          <p:cNvSpPr txBox="1"/>
          <p:nvPr/>
        </p:nvSpPr>
        <p:spPr>
          <a:xfrm>
            <a:off x="638881" y="417576"/>
            <a:ext cx="10909640" cy="12493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Cross Validation: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1D8CB9E-14C1-7FC6-168D-8FD8C6BAD13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" y="2253997"/>
            <a:ext cx="11548872" cy="3815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42329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81E1224E-6618-482E-BE87-321A7FC1CDE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9234" y="957447"/>
            <a:ext cx="3383280" cy="4943105"/>
          </a:xfrm>
        </p:spPr>
        <p:txBody>
          <a:bodyPr anchor="ctr">
            <a:normAutofit/>
          </a:bodyPr>
          <a:lstStyle/>
          <a:p>
            <a:r>
              <a:rPr lang="en-US" sz="4000"/>
              <a:t>Model 2 - XGBoost Classifier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66346BE-FDB4-4772-A696-0719490ABD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938126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FB92FFCE-0C90-454E-AA25-D4EE9A6C39C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59234" y="6163056"/>
            <a:ext cx="3383280" cy="18288"/>
          </a:xfrm>
          <a:prstGeom prst="rect">
            <a:avLst/>
          </a:prstGeom>
          <a:solidFill>
            <a:srgbClr val="D5D5D5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4079A051-26E8-25D4-385C-9E23BFD120D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83951336"/>
              </p:ext>
            </p:extLst>
          </p:nvPr>
        </p:nvGraphicFramePr>
        <p:xfrm>
          <a:off x="4549514" y="621792"/>
          <a:ext cx="6807333" cy="554126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A04B101-5B85-10BB-7D8D-68021BEA7D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E34390A-C31F-72A0-43FE-19CDBF4E77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9780" y="365759"/>
            <a:ext cx="8650110" cy="63145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2845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2B36C3A-4DB9-A96D-518B-675539B348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9F35D80-C349-EFE0-8AAE-EBFDA03793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58901" y="457200"/>
            <a:ext cx="9074197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9151123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CD9FDFD-8692-BA3F-1CDE-04C645EF2AE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6177" y="457200"/>
            <a:ext cx="10519646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89260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54163C1-81A0-C175-EB32-B022265694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C59AB4C8-9178-4F7A-8404-6890510B59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489EE25-8027-1D96-BCC0-727462BAFC6A}"/>
              </a:ext>
            </a:extLst>
          </p:cNvPr>
          <p:cNvSpPr txBox="1"/>
          <p:nvPr/>
        </p:nvSpPr>
        <p:spPr>
          <a:xfrm>
            <a:off x="638881" y="457201"/>
            <a:ext cx="10909640" cy="18326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Cross Validation:</a:t>
            </a:r>
          </a:p>
        </p:txBody>
      </p:sp>
      <p:sp>
        <p:nvSpPr>
          <p:cNvPr id="8" name="sketch line">
            <a:extLst>
              <a:ext uri="{FF2B5EF4-FFF2-40B4-BE49-F238E27FC236}">
                <a16:creationId xmlns:a16="http://schemas.microsoft.com/office/drawing/2014/main" id="{4CFDFB37-4BC7-42C6-915D-A6609139B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2343912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BE01708-F389-F2A5-FD51-76CDC30D3A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0040" y="2747056"/>
            <a:ext cx="11548872" cy="3251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6352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8C9F972-F697-3D31-AB14-542F65EDB08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8C45C281-64B8-99F3-7D61-DF5261A7457F}"/>
              </a:ext>
            </a:extLst>
          </p:cNvPr>
          <p:cNvSpPr txBox="1"/>
          <p:nvPr/>
        </p:nvSpPr>
        <p:spPr>
          <a:xfrm>
            <a:off x="1988820" y="308610"/>
            <a:ext cx="84582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7200" dirty="0"/>
              <a:t>Overfitting Issues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022558C-1714-2E8D-C63F-594D12CF3ECD}"/>
              </a:ext>
            </a:extLst>
          </p:cNvPr>
          <p:cNvSpPr txBox="1"/>
          <p:nvPr/>
        </p:nvSpPr>
        <p:spPr>
          <a:xfrm>
            <a:off x="1114424" y="1840230"/>
            <a:ext cx="10109835" cy="20005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4000" b="1" dirty="0"/>
              <a:t>When Overfitting Occurs:</a:t>
            </a:r>
            <a:br>
              <a:rPr lang="en-US" sz="2800" dirty="0"/>
            </a:br>
            <a:r>
              <a:rPr lang="en-US" sz="2800" dirty="0"/>
              <a:t>"Overfitting occurs when a model memorizes the training data instead of learning patterns that generalize to new data.</a:t>
            </a:r>
            <a:br>
              <a:rPr lang="en-US" sz="2800" dirty="0"/>
            </a:br>
            <a:endParaRPr lang="en-US" sz="2800" dirty="0"/>
          </a:p>
        </p:txBody>
      </p:sp>
      <p:graphicFrame>
        <p:nvGraphicFramePr>
          <p:cNvPr id="6" name="TextBox 2">
            <a:extLst>
              <a:ext uri="{FF2B5EF4-FFF2-40B4-BE49-F238E27FC236}">
                <a16:creationId xmlns:a16="http://schemas.microsoft.com/office/drawing/2014/main" id="{09CDC5A7-4C16-8B17-AED6-DBF62861A22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408453442"/>
              </p:ext>
            </p:extLst>
          </p:nvPr>
        </p:nvGraphicFramePr>
        <p:xfrm>
          <a:off x="800100" y="3634740"/>
          <a:ext cx="10521315" cy="271027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436092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F815077-8BA3-96A2-272F-1690CED7BF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2170031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19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082819" y="0"/>
            <a:ext cx="4097211" cy="2170661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48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5010646" y="-5010043"/>
            <a:ext cx="2170709" cy="12192000"/>
          </a:xfrm>
          <a:prstGeom prst="rect">
            <a:avLst/>
          </a:prstGeom>
          <a:gradFill>
            <a:gsLst>
              <a:gs pos="23000">
                <a:schemeClr val="accent1">
                  <a:lumMod val="75000"/>
                  <a:alpha val="16000"/>
                </a:schemeClr>
              </a:gs>
              <a:gs pos="99000">
                <a:srgbClr val="000000">
                  <a:alpha val="45000"/>
                </a:srgbClr>
              </a:gs>
            </a:gsLst>
            <a:lin ang="21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88D7B15-5849-6626-30A0-4C2D7D08D1F2}"/>
              </a:ext>
            </a:extLst>
          </p:cNvPr>
          <p:cNvSpPr txBox="1"/>
          <p:nvPr/>
        </p:nvSpPr>
        <p:spPr>
          <a:xfrm>
            <a:off x="1383564" y="348865"/>
            <a:ext cx="9718111" cy="157644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b="1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Ethical Considerations</a:t>
            </a:r>
            <a:endParaRPr lang="en-US" sz="40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graphicFrame>
        <p:nvGraphicFramePr>
          <p:cNvPr id="6" name="TextBox 2">
            <a:extLst>
              <a:ext uri="{FF2B5EF4-FFF2-40B4-BE49-F238E27FC236}">
                <a16:creationId xmlns:a16="http://schemas.microsoft.com/office/drawing/2014/main" id="{348EBB5D-FF92-54E6-A74A-5FF6CF8DB78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034607658"/>
              </p:ext>
            </p:extLst>
          </p:nvPr>
        </p:nvGraphicFramePr>
        <p:xfrm>
          <a:off x="644056" y="2615979"/>
          <a:ext cx="10927829" cy="36894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7523634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CB39653-B142-4490-D4F4-A522B5CF09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Yellow question mark">
            <a:extLst>
              <a:ext uri="{FF2B5EF4-FFF2-40B4-BE49-F238E27FC236}">
                <a16:creationId xmlns:a16="http://schemas.microsoft.com/office/drawing/2014/main" id="{89755792-6287-65FF-7C34-E8CBD2CC8DA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6250"/>
          <a:stretch/>
        </p:blipFill>
        <p:spPr>
          <a:xfrm>
            <a:off x="3" y="10"/>
            <a:ext cx="12191997" cy="6857988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B6924B03-77BD-EAE3-2854-43363FF8E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-2235031" y="2213145"/>
            <a:ext cx="6864098" cy="2425614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</a:schemeClr>
              </a:gs>
              <a:gs pos="43000">
                <a:schemeClr val="accent2">
                  <a:alpha val="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4D60F200-5EB0-B223-2439-C96C67F0FE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5162550" y="0"/>
            <a:ext cx="7048678" cy="6858000"/>
          </a:xfrm>
          <a:prstGeom prst="rect">
            <a:avLst/>
          </a:prstGeom>
          <a:gradFill flip="none" rotWithShape="1">
            <a:gsLst>
              <a:gs pos="19000">
                <a:srgbClr val="000000">
                  <a:alpha val="59000"/>
                </a:srgbClr>
              </a:gs>
              <a:gs pos="100000">
                <a:srgbClr val="000000">
                  <a:alpha val="0"/>
                </a:srgbClr>
              </a:gs>
            </a:gsLst>
            <a:lin ang="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740453C-744F-DB3A-47EC-15EACE1DC1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286455" y="-60677"/>
            <a:ext cx="6864096" cy="6985449"/>
          </a:xfrm>
          <a:prstGeom prst="rect">
            <a:avLst/>
          </a:prstGeom>
          <a:gradFill flip="none" rotWithShape="1">
            <a:gsLst>
              <a:gs pos="0">
                <a:schemeClr val="accent5"/>
              </a:gs>
              <a:gs pos="64000">
                <a:schemeClr val="accent2">
                  <a:alpha val="0"/>
                </a:schemeClr>
              </a:gs>
            </a:gsLst>
            <a:lin ang="7200000" scaled="0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1EB5855-8EB7-1AE5-9030-5D0AA3C1AF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4695591" y="-647892"/>
            <a:ext cx="2839273" cy="12192001"/>
          </a:xfrm>
          <a:prstGeom prst="rect">
            <a:avLst/>
          </a:prstGeom>
          <a:gradFill>
            <a:gsLst>
              <a:gs pos="0">
                <a:schemeClr val="accent2"/>
              </a:gs>
              <a:gs pos="53000">
                <a:schemeClr val="accent5">
                  <a:alpha val="0"/>
                </a:schemeClr>
              </a:gs>
            </a:gsLst>
            <a:lin ang="11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351CD52-4C03-3C9D-09D2-2BDE01E5FA2A}"/>
              </a:ext>
            </a:extLst>
          </p:cNvPr>
          <p:cNvSpPr txBox="1"/>
          <p:nvPr/>
        </p:nvSpPr>
        <p:spPr>
          <a:xfrm>
            <a:off x="7731468" y="2138209"/>
            <a:ext cx="3712820" cy="283927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36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Any Questions?</a:t>
            </a:r>
          </a:p>
        </p:txBody>
      </p:sp>
    </p:spTree>
    <p:extLst>
      <p:ext uri="{BB962C8B-B14F-4D97-AF65-F5344CB8AC3E}">
        <p14:creationId xmlns:p14="http://schemas.microsoft.com/office/powerpoint/2010/main" val="1113220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9" name="Rectangle 28">
            <a:extLst>
              <a:ext uri="{FF2B5EF4-FFF2-40B4-BE49-F238E27FC236}">
                <a16:creationId xmlns:a16="http://schemas.microsoft.com/office/drawing/2014/main" id="{201CC55D-ED54-4C5C-95E6-10947BD110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1999" cy="685736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EC3F993-2D60-B61B-2592-A9E22FAF66D9}"/>
              </a:ext>
            </a:extLst>
          </p:cNvPr>
          <p:cNvSpPr txBox="1"/>
          <p:nvPr/>
        </p:nvSpPr>
        <p:spPr>
          <a:xfrm>
            <a:off x="589560" y="856180"/>
            <a:ext cx="4560584" cy="1128068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000" dirty="0">
                <a:latin typeface="+mj-lt"/>
                <a:ea typeface="+mj-ea"/>
                <a:cs typeface="+mj-cs"/>
              </a:rPr>
              <a:t>About Dataset</a:t>
            </a: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1DE889C7-FAD6-4397-98E2-05D5034844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1083484"/>
            <a:ext cx="355196" cy="673460"/>
            <a:chOff x="0" y="823811"/>
            <a:chExt cx="355196" cy="673460"/>
          </a:xfrm>
        </p:grpSpPr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F399A70F-F8CD-4992-9EF5-6CF15472E7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0" y="823811"/>
              <a:ext cx="87363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48F4FEDC-6D80-458C-A665-075D9B9500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9341" y="823811"/>
              <a:ext cx="195855" cy="67346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35" name="Rectangle 34">
            <a:extLst>
              <a:ext uri="{FF2B5EF4-FFF2-40B4-BE49-F238E27FC236}">
                <a16:creationId xmlns:a16="http://schemas.microsoft.com/office/drawing/2014/main" id="{3873B707-463F-40B0-8227-E8CC6C67EB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665085" y="2090569"/>
            <a:ext cx="4297680" cy="27432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6EFA766-5019-2277-1ACF-69CF32E47328}"/>
              </a:ext>
            </a:extLst>
          </p:cNvPr>
          <p:cNvSpPr txBox="1"/>
          <p:nvPr/>
        </p:nvSpPr>
        <p:spPr>
          <a:xfrm>
            <a:off x="-1" y="2090568"/>
            <a:ext cx="5685810" cy="476743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2286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/>
              <a:t>We worked on Amazon sales data for 2025.</a:t>
            </a:r>
          </a:p>
          <a:p>
            <a:pPr marL="2286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/>
              <a:t>We received the data from a website called “Kaggle”.</a:t>
            </a:r>
          </a:p>
          <a:p>
            <a:pPr marL="2286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/>
              <a:t>Link: </a:t>
            </a:r>
            <a:r>
              <a:rPr lang="en-US" sz="3200" dirty="0">
                <a:hlinkClick r:id="rId2"/>
              </a:rPr>
              <a:t>https://www.kaggle.com/datasets/zahidmughal2343/amazon-sales-2025</a:t>
            </a:r>
            <a:endParaRPr lang="en-US" sz="3200" dirty="0"/>
          </a:p>
          <a:p>
            <a:pPr marL="228600" indent="-228600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3200" dirty="0"/>
              <a:t>The dataset has more than 5 Features and 100 instances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13237C8-E62C-4F0D-A318-BD6FB6C2D13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10697670" y="0"/>
            <a:ext cx="1494330" cy="6858000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19C9EAEA-39D0-4B0E-A0EB-51E7B26740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85810" y="513853"/>
            <a:ext cx="6009366" cy="5834577"/>
          </a:xfrm>
          <a:prstGeom prst="rect">
            <a:avLst/>
          </a:prstGeom>
          <a:solidFill>
            <a:schemeClr val="bg1"/>
          </a:solidFill>
          <a:ln>
            <a:noFill/>
          </a:ln>
          <a:effectLst>
            <a:outerShdw blurRad="139700" dist="127000" dir="5400000" algn="t" rotWithShape="0">
              <a:prstClr val="black">
                <a:alpha val="15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F387941-2697-C76B-9E55-01FD6C6EB58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5157" r="16210" b="4"/>
          <a:stretch/>
        </p:blipFill>
        <p:spPr>
          <a:xfrm>
            <a:off x="5977788" y="799352"/>
            <a:ext cx="5425410" cy="52592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2689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C67422E-D4D3-9692-1A87-28E04EFBF13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1235643-E3E9-7224-44CD-EFFE260981F9}"/>
              </a:ext>
            </a:extLst>
          </p:cNvPr>
          <p:cNvSpPr txBox="1"/>
          <p:nvPr/>
        </p:nvSpPr>
        <p:spPr>
          <a:xfrm>
            <a:off x="1371597" y="348865"/>
            <a:ext cx="10044023" cy="8777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Data Processing</a:t>
            </a:r>
          </a:p>
        </p:txBody>
      </p:sp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50392F00-B0BA-97BF-5567-88F9A30BAA0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484001955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8552134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781F0F0-9CBB-33F3-D92A-8B842A0081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BCED4D40-4B67-4331-AC48-79B82B4A47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2FB63AA-5D62-0A6A-C363-13E9BB4264C4}"/>
              </a:ext>
            </a:extLst>
          </p:cNvPr>
          <p:cNvSpPr txBox="1"/>
          <p:nvPr/>
        </p:nvSpPr>
        <p:spPr>
          <a:xfrm>
            <a:off x="638881" y="417576"/>
            <a:ext cx="10909640" cy="12493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ctr"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66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After the Data was processed:</a:t>
            </a:r>
          </a:p>
        </p:txBody>
      </p:sp>
      <p:sp>
        <p:nvSpPr>
          <p:cNvPr id="21" name="sketch line">
            <a:extLst>
              <a:ext uri="{FF2B5EF4-FFF2-40B4-BE49-F238E27FC236}">
                <a16:creationId xmlns:a16="http://schemas.microsoft.com/office/drawing/2014/main" id="{670CEDEF-4F34-412E-84EE-329C1E936A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807702" y="1733454"/>
            <a:ext cx="4572000" cy="18288"/>
          </a:xfrm>
          <a:custGeom>
            <a:avLst/>
            <a:gdLst>
              <a:gd name="connsiteX0" fmla="*/ 0 w 4572000"/>
              <a:gd name="connsiteY0" fmla="*/ 0 h 18288"/>
              <a:gd name="connsiteX1" fmla="*/ 515983 w 4572000"/>
              <a:gd name="connsiteY1" fmla="*/ 0 h 18288"/>
              <a:gd name="connsiteX2" fmla="*/ 1031966 w 4572000"/>
              <a:gd name="connsiteY2" fmla="*/ 0 h 18288"/>
              <a:gd name="connsiteX3" fmla="*/ 1639389 w 4572000"/>
              <a:gd name="connsiteY3" fmla="*/ 0 h 18288"/>
              <a:gd name="connsiteX4" fmla="*/ 2383971 w 4572000"/>
              <a:gd name="connsiteY4" fmla="*/ 0 h 18288"/>
              <a:gd name="connsiteX5" fmla="*/ 2945674 w 4572000"/>
              <a:gd name="connsiteY5" fmla="*/ 0 h 18288"/>
              <a:gd name="connsiteX6" fmla="*/ 3507377 w 4572000"/>
              <a:gd name="connsiteY6" fmla="*/ 0 h 18288"/>
              <a:gd name="connsiteX7" fmla="*/ 4572000 w 4572000"/>
              <a:gd name="connsiteY7" fmla="*/ 0 h 18288"/>
              <a:gd name="connsiteX8" fmla="*/ 4572000 w 4572000"/>
              <a:gd name="connsiteY8" fmla="*/ 18288 h 18288"/>
              <a:gd name="connsiteX9" fmla="*/ 3873137 w 4572000"/>
              <a:gd name="connsiteY9" fmla="*/ 18288 h 18288"/>
              <a:gd name="connsiteX10" fmla="*/ 3311434 w 4572000"/>
              <a:gd name="connsiteY10" fmla="*/ 18288 h 18288"/>
              <a:gd name="connsiteX11" fmla="*/ 2749731 w 4572000"/>
              <a:gd name="connsiteY11" fmla="*/ 18288 h 18288"/>
              <a:gd name="connsiteX12" fmla="*/ 2050869 w 4572000"/>
              <a:gd name="connsiteY12" fmla="*/ 18288 h 18288"/>
              <a:gd name="connsiteX13" fmla="*/ 1306286 w 4572000"/>
              <a:gd name="connsiteY13" fmla="*/ 18288 h 18288"/>
              <a:gd name="connsiteX14" fmla="*/ 790303 w 4572000"/>
              <a:gd name="connsiteY14" fmla="*/ 18288 h 18288"/>
              <a:gd name="connsiteX15" fmla="*/ 0 w 4572000"/>
              <a:gd name="connsiteY15" fmla="*/ 18288 h 18288"/>
              <a:gd name="connsiteX16" fmla="*/ 0 w 4572000"/>
              <a:gd name="connsiteY16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4572000" h="18288" fill="none" extrusionOk="0">
                <a:moveTo>
                  <a:pt x="0" y="0"/>
                </a:moveTo>
                <a:cubicBezTo>
                  <a:pt x="105156" y="-20963"/>
                  <a:pt x="340432" y="822"/>
                  <a:pt x="515983" y="0"/>
                </a:cubicBezTo>
                <a:cubicBezTo>
                  <a:pt x="691534" y="-822"/>
                  <a:pt x="850679" y="16479"/>
                  <a:pt x="1031966" y="0"/>
                </a:cubicBezTo>
                <a:cubicBezTo>
                  <a:pt x="1213253" y="-16479"/>
                  <a:pt x="1443646" y="-18730"/>
                  <a:pt x="1639389" y="0"/>
                </a:cubicBezTo>
                <a:cubicBezTo>
                  <a:pt x="1835132" y="18730"/>
                  <a:pt x="2159975" y="18531"/>
                  <a:pt x="2383971" y="0"/>
                </a:cubicBezTo>
                <a:cubicBezTo>
                  <a:pt x="2607967" y="-18531"/>
                  <a:pt x="2719096" y="-12030"/>
                  <a:pt x="2945674" y="0"/>
                </a:cubicBezTo>
                <a:cubicBezTo>
                  <a:pt x="3172252" y="12030"/>
                  <a:pt x="3269167" y="27666"/>
                  <a:pt x="3507377" y="0"/>
                </a:cubicBezTo>
                <a:cubicBezTo>
                  <a:pt x="3745587" y="-27666"/>
                  <a:pt x="4116741" y="18705"/>
                  <a:pt x="4572000" y="0"/>
                </a:cubicBezTo>
                <a:cubicBezTo>
                  <a:pt x="4572895" y="8974"/>
                  <a:pt x="4571454" y="9359"/>
                  <a:pt x="4572000" y="18288"/>
                </a:cubicBezTo>
                <a:cubicBezTo>
                  <a:pt x="4374698" y="3942"/>
                  <a:pt x="4098874" y="-11042"/>
                  <a:pt x="3873137" y="18288"/>
                </a:cubicBezTo>
                <a:cubicBezTo>
                  <a:pt x="3647400" y="47618"/>
                  <a:pt x="3517055" y="5421"/>
                  <a:pt x="3311434" y="18288"/>
                </a:cubicBezTo>
                <a:cubicBezTo>
                  <a:pt x="3105813" y="31155"/>
                  <a:pt x="3025168" y="17856"/>
                  <a:pt x="2749731" y="18288"/>
                </a:cubicBezTo>
                <a:cubicBezTo>
                  <a:pt x="2474294" y="18720"/>
                  <a:pt x="2291766" y="-14168"/>
                  <a:pt x="2050869" y="18288"/>
                </a:cubicBezTo>
                <a:cubicBezTo>
                  <a:pt x="1809972" y="50744"/>
                  <a:pt x="1540276" y="46798"/>
                  <a:pt x="1306286" y="18288"/>
                </a:cubicBezTo>
                <a:cubicBezTo>
                  <a:pt x="1072296" y="-10222"/>
                  <a:pt x="972445" y="19645"/>
                  <a:pt x="790303" y="18288"/>
                </a:cubicBezTo>
                <a:cubicBezTo>
                  <a:pt x="608161" y="16931"/>
                  <a:pt x="200981" y="8241"/>
                  <a:pt x="0" y="18288"/>
                </a:cubicBezTo>
                <a:cubicBezTo>
                  <a:pt x="-229" y="14222"/>
                  <a:pt x="509" y="5816"/>
                  <a:pt x="0" y="0"/>
                </a:cubicBezTo>
                <a:close/>
              </a:path>
              <a:path w="4572000" h="18288" stroke="0" extrusionOk="0">
                <a:moveTo>
                  <a:pt x="0" y="0"/>
                </a:moveTo>
                <a:cubicBezTo>
                  <a:pt x="143285" y="-9565"/>
                  <a:pt x="327959" y="-11498"/>
                  <a:pt x="561703" y="0"/>
                </a:cubicBezTo>
                <a:cubicBezTo>
                  <a:pt x="795447" y="11498"/>
                  <a:pt x="838260" y="18255"/>
                  <a:pt x="1077686" y="0"/>
                </a:cubicBezTo>
                <a:cubicBezTo>
                  <a:pt x="1317112" y="-18255"/>
                  <a:pt x="1437472" y="23514"/>
                  <a:pt x="1639389" y="0"/>
                </a:cubicBezTo>
                <a:cubicBezTo>
                  <a:pt x="1841306" y="-23514"/>
                  <a:pt x="2037142" y="-12551"/>
                  <a:pt x="2292531" y="0"/>
                </a:cubicBezTo>
                <a:cubicBezTo>
                  <a:pt x="2547920" y="12551"/>
                  <a:pt x="2810436" y="-20352"/>
                  <a:pt x="2991394" y="0"/>
                </a:cubicBezTo>
                <a:cubicBezTo>
                  <a:pt x="3172352" y="20352"/>
                  <a:pt x="3530025" y="-13347"/>
                  <a:pt x="3735977" y="0"/>
                </a:cubicBezTo>
                <a:cubicBezTo>
                  <a:pt x="3941929" y="13347"/>
                  <a:pt x="4161497" y="34086"/>
                  <a:pt x="4572000" y="0"/>
                </a:cubicBezTo>
                <a:cubicBezTo>
                  <a:pt x="4571545" y="6162"/>
                  <a:pt x="4571903" y="11775"/>
                  <a:pt x="4572000" y="18288"/>
                </a:cubicBezTo>
                <a:cubicBezTo>
                  <a:pt x="4228040" y="36490"/>
                  <a:pt x="4199736" y="42557"/>
                  <a:pt x="3873137" y="18288"/>
                </a:cubicBezTo>
                <a:cubicBezTo>
                  <a:pt x="3546538" y="-5981"/>
                  <a:pt x="3472124" y="16809"/>
                  <a:pt x="3128554" y="18288"/>
                </a:cubicBezTo>
                <a:cubicBezTo>
                  <a:pt x="2784984" y="19767"/>
                  <a:pt x="2735896" y="-17781"/>
                  <a:pt x="2383971" y="18288"/>
                </a:cubicBezTo>
                <a:cubicBezTo>
                  <a:pt x="2032046" y="54357"/>
                  <a:pt x="2019324" y="2920"/>
                  <a:pt x="1867989" y="18288"/>
                </a:cubicBezTo>
                <a:cubicBezTo>
                  <a:pt x="1716654" y="33656"/>
                  <a:pt x="1418675" y="32575"/>
                  <a:pt x="1169126" y="18288"/>
                </a:cubicBezTo>
                <a:cubicBezTo>
                  <a:pt x="919577" y="4001"/>
                  <a:pt x="798537" y="16165"/>
                  <a:pt x="561703" y="18288"/>
                </a:cubicBezTo>
                <a:cubicBezTo>
                  <a:pt x="324869" y="20411"/>
                  <a:pt x="221395" y="-912"/>
                  <a:pt x="0" y="18288"/>
                </a:cubicBezTo>
                <a:cubicBezTo>
                  <a:pt x="766" y="10800"/>
                  <a:pt x="-457" y="8180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2727557108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8344A00-731B-2E4E-B50A-D9FA248B93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7450" y="1961388"/>
            <a:ext cx="10807249" cy="42584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7736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9319288-695B-B624-A2B3-1C1E641355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2" name="Rectangle 21">
            <a:extLst>
              <a:ext uri="{FF2B5EF4-FFF2-40B4-BE49-F238E27FC236}">
                <a16:creationId xmlns:a16="http://schemas.microsoft.com/office/drawing/2014/main" id="{BACC6370-2D7E-4714-9D71-7542949D7D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F68B3F68-107C-434F-AA38-110D5EA91B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AAD0DBB9-1A4B-4391-81D4-CB19F9AB9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8857" y="0"/>
            <a:ext cx="4063143" cy="1576412"/>
          </a:xfrm>
          <a:prstGeom prst="rect">
            <a:avLst/>
          </a:prstGeom>
          <a:gradFill>
            <a:gsLst>
              <a:gs pos="19000">
                <a:schemeClr val="accent1">
                  <a:lumMod val="50000"/>
                  <a:alpha val="68000"/>
                </a:schemeClr>
              </a:gs>
              <a:gs pos="100000">
                <a:schemeClr val="accent1">
                  <a:alpha val="79000"/>
                </a:schemeClr>
              </a:gs>
            </a:gsLst>
            <a:lin ang="19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063BBA22-50EA-4C4D-BE05-F1CE4E63A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5307777" y="-5307778"/>
            <a:ext cx="1576446" cy="12192002"/>
          </a:xfrm>
          <a:prstGeom prst="rect">
            <a:avLst/>
          </a:prstGeom>
          <a:gradFill>
            <a:gsLst>
              <a:gs pos="23000">
                <a:schemeClr val="accent1">
                  <a:alpha val="0"/>
                </a:schemeClr>
              </a:gs>
              <a:gs pos="99000">
                <a:srgbClr val="000000">
                  <a:alpha val="74000"/>
                </a:srgbClr>
              </a:gs>
            </a:gsLst>
            <a:lin ang="20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9CB3A9F-ADAE-E665-2E2C-A4B8958FA79E}"/>
              </a:ext>
            </a:extLst>
          </p:cNvPr>
          <p:cNvSpPr txBox="1"/>
          <p:nvPr/>
        </p:nvSpPr>
        <p:spPr>
          <a:xfrm>
            <a:off x="1371597" y="348865"/>
            <a:ext cx="10044023" cy="8777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lnSpc>
                <a:spcPct val="90000"/>
              </a:lnSpc>
              <a:spcBef>
                <a:spcPct val="0"/>
              </a:spcBef>
              <a:spcAft>
                <a:spcPts val="600"/>
              </a:spcAft>
            </a:pPr>
            <a:r>
              <a:rPr lang="en-US" sz="40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Machine Learning Model </a:t>
            </a:r>
          </a:p>
        </p:txBody>
      </p:sp>
      <p:graphicFrame>
        <p:nvGraphicFramePr>
          <p:cNvPr id="5" name="TextBox 2">
            <a:extLst>
              <a:ext uri="{FF2B5EF4-FFF2-40B4-BE49-F238E27FC236}">
                <a16:creationId xmlns:a16="http://schemas.microsoft.com/office/drawing/2014/main" id="{CC48F713-A571-BE64-6831-C1C82FF2A6D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23976728"/>
              </p:ext>
            </p:extLst>
          </p:nvPr>
        </p:nvGraphicFramePr>
        <p:xfrm>
          <a:off x="644056" y="2112579"/>
          <a:ext cx="10927829" cy="419280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8184620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2E442304-DDBD-4F7B-8017-36BCC863FB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5000" y="640823"/>
            <a:ext cx="3418659" cy="5583148"/>
          </a:xfrm>
        </p:spPr>
        <p:txBody>
          <a:bodyPr anchor="ctr">
            <a:normAutofit/>
          </a:bodyPr>
          <a:lstStyle/>
          <a:p>
            <a:r>
              <a:rPr lang="en-US" sz="5400"/>
              <a:t>Model 1 - Random Forest Classifier</a:t>
            </a:r>
          </a:p>
        </p:txBody>
      </p:sp>
      <p:sp>
        <p:nvSpPr>
          <p:cNvPr id="11" name="sketch line">
            <a:extLst>
              <a:ext uri="{FF2B5EF4-FFF2-40B4-BE49-F238E27FC236}">
                <a16:creationId xmlns:a16="http://schemas.microsoft.com/office/drawing/2014/main" id="{5E107275-3853-46FD-A241-DE4355A426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627450" y="3462719"/>
            <a:ext cx="5410200" cy="18288"/>
          </a:xfrm>
          <a:custGeom>
            <a:avLst/>
            <a:gdLst>
              <a:gd name="connsiteX0" fmla="*/ 0 w 5410200"/>
              <a:gd name="connsiteY0" fmla="*/ 0 h 18288"/>
              <a:gd name="connsiteX1" fmla="*/ 568071 w 5410200"/>
              <a:gd name="connsiteY1" fmla="*/ 0 h 18288"/>
              <a:gd name="connsiteX2" fmla="*/ 1298448 w 5410200"/>
              <a:gd name="connsiteY2" fmla="*/ 0 h 18288"/>
              <a:gd name="connsiteX3" fmla="*/ 1920621 w 5410200"/>
              <a:gd name="connsiteY3" fmla="*/ 0 h 18288"/>
              <a:gd name="connsiteX4" fmla="*/ 2488692 w 5410200"/>
              <a:gd name="connsiteY4" fmla="*/ 0 h 18288"/>
              <a:gd name="connsiteX5" fmla="*/ 3219069 w 5410200"/>
              <a:gd name="connsiteY5" fmla="*/ 0 h 18288"/>
              <a:gd name="connsiteX6" fmla="*/ 3895344 w 5410200"/>
              <a:gd name="connsiteY6" fmla="*/ 0 h 18288"/>
              <a:gd name="connsiteX7" fmla="*/ 4571619 w 5410200"/>
              <a:gd name="connsiteY7" fmla="*/ 0 h 18288"/>
              <a:gd name="connsiteX8" fmla="*/ 5410200 w 5410200"/>
              <a:gd name="connsiteY8" fmla="*/ 0 h 18288"/>
              <a:gd name="connsiteX9" fmla="*/ 5410200 w 5410200"/>
              <a:gd name="connsiteY9" fmla="*/ 18288 h 18288"/>
              <a:gd name="connsiteX10" fmla="*/ 4842129 w 5410200"/>
              <a:gd name="connsiteY10" fmla="*/ 18288 h 18288"/>
              <a:gd name="connsiteX11" fmla="*/ 4328160 w 5410200"/>
              <a:gd name="connsiteY11" fmla="*/ 18288 h 18288"/>
              <a:gd name="connsiteX12" fmla="*/ 3597783 w 5410200"/>
              <a:gd name="connsiteY12" fmla="*/ 18288 h 18288"/>
              <a:gd name="connsiteX13" fmla="*/ 3029712 w 5410200"/>
              <a:gd name="connsiteY13" fmla="*/ 18288 h 18288"/>
              <a:gd name="connsiteX14" fmla="*/ 2299335 w 5410200"/>
              <a:gd name="connsiteY14" fmla="*/ 18288 h 18288"/>
              <a:gd name="connsiteX15" fmla="*/ 1514856 w 5410200"/>
              <a:gd name="connsiteY15" fmla="*/ 18288 h 18288"/>
              <a:gd name="connsiteX16" fmla="*/ 892683 w 5410200"/>
              <a:gd name="connsiteY16" fmla="*/ 18288 h 18288"/>
              <a:gd name="connsiteX17" fmla="*/ 0 w 5410200"/>
              <a:gd name="connsiteY17" fmla="*/ 18288 h 18288"/>
              <a:gd name="connsiteX18" fmla="*/ 0 w 5410200"/>
              <a:gd name="connsiteY1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5410200" h="18288" fill="none" extrusionOk="0">
                <a:moveTo>
                  <a:pt x="0" y="0"/>
                </a:moveTo>
                <a:cubicBezTo>
                  <a:pt x="163050" y="-18707"/>
                  <a:pt x="319321" y="-16364"/>
                  <a:pt x="568071" y="0"/>
                </a:cubicBezTo>
                <a:cubicBezTo>
                  <a:pt x="816821" y="16364"/>
                  <a:pt x="1013224" y="-7268"/>
                  <a:pt x="1298448" y="0"/>
                </a:cubicBezTo>
                <a:cubicBezTo>
                  <a:pt x="1583672" y="7268"/>
                  <a:pt x="1631711" y="-3367"/>
                  <a:pt x="1920621" y="0"/>
                </a:cubicBezTo>
                <a:cubicBezTo>
                  <a:pt x="2209531" y="3367"/>
                  <a:pt x="2364420" y="-19184"/>
                  <a:pt x="2488692" y="0"/>
                </a:cubicBezTo>
                <a:cubicBezTo>
                  <a:pt x="2612964" y="19184"/>
                  <a:pt x="3023298" y="-34627"/>
                  <a:pt x="3219069" y="0"/>
                </a:cubicBezTo>
                <a:cubicBezTo>
                  <a:pt x="3414840" y="34627"/>
                  <a:pt x="3656810" y="24043"/>
                  <a:pt x="3895344" y="0"/>
                </a:cubicBezTo>
                <a:cubicBezTo>
                  <a:pt x="4133879" y="-24043"/>
                  <a:pt x="4393984" y="-19577"/>
                  <a:pt x="4571619" y="0"/>
                </a:cubicBezTo>
                <a:cubicBezTo>
                  <a:pt x="4749255" y="19577"/>
                  <a:pt x="5179928" y="-6281"/>
                  <a:pt x="5410200" y="0"/>
                </a:cubicBezTo>
                <a:cubicBezTo>
                  <a:pt x="5410730" y="6954"/>
                  <a:pt x="5410934" y="12839"/>
                  <a:pt x="5410200" y="18288"/>
                </a:cubicBezTo>
                <a:cubicBezTo>
                  <a:pt x="5139060" y="6751"/>
                  <a:pt x="5121593" y="31035"/>
                  <a:pt x="4842129" y="18288"/>
                </a:cubicBezTo>
                <a:cubicBezTo>
                  <a:pt x="4562665" y="5541"/>
                  <a:pt x="4448273" y="9487"/>
                  <a:pt x="4328160" y="18288"/>
                </a:cubicBezTo>
                <a:cubicBezTo>
                  <a:pt x="4208047" y="27089"/>
                  <a:pt x="3760936" y="22567"/>
                  <a:pt x="3597783" y="18288"/>
                </a:cubicBezTo>
                <a:cubicBezTo>
                  <a:pt x="3434630" y="14009"/>
                  <a:pt x="3299718" y="33213"/>
                  <a:pt x="3029712" y="18288"/>
                </a:cubicBezTo>
                <a:cubicBezTo>
                  <a:pt x="2759706" y="3363"/>
                  <a:pt x="2640159" y="27394"/>
                  <a:pt x="2299335" y="18288"/>
                </a:cubicBezTo>
                <a:cubicBezTo>
                  <a:pt x="1958511" y="9182"/>
                  <a:pt x="1801186" y="28985"/>
                  <a:pt x="1514856" y="18288"/>
                </a:cubicBezTo>
                <a:cubicBezTo>
                  <a:pt x="1228526" y="7591"/>
                  <a:pt x="1063509" y="-5305"/>
                  <a:pt x="892683" y="18288"/>
                </a:cubicBezTo>
                <a:cubicBezTo>
                  <a:pt x="721857" y="41881"/>
                  <a:pt x="186945" y="-20897"/>
                  <a:pt x="0" y="18288"/>
                </a:cubicBezTo>
                <a:cubicBezTo>
                  <a:pt x="-570" y="9279"/>
                  <a:pt x="132" y="5100"/>
                  <a:pt x="0" y="0"/>
                </a:cubicBezTo>
                <a:close/>
              </a:path>
              <a:path w="5410200" h="18288" stroke="0" extrusionOk="0">
                <a:moveTo>
                  <a:pt x="0" y="0"/>
                </a:moveTo>
                <a:cubicBezTo>
                  <a:pt x="285096" y="-4925"/>
                  <a:pt x="376456" y="22268"/>
                  <a:pt x="622173" y="0"/>
                </a:cubicBezTo>
                <a:cubicBezTo>
                  <a:pt x="867890" y="-22268"/>
                  <a:pt x="1031392" y="7228"/>
                  <a:pt x="1136142" y="0"/>
                </a:cubicBezTo>
                <a:cubicBezTo>
                  <a:pt x="1240892" y="-7228"/>
                  <a:pt x="1561853" y="9877"/>
                  <a:pt x="1920621" y="0"/>
                </a:cubicBezTo>
                <a:cubicBezTo>
                  <a:pt x="2279389" y="-9877"/>
                  <a:pt x="2367255" y="19546"/>
                  <a:pt x="2542794" y="0"/>
                </a:cubicBezTo>
                <a:cubicBezTo>
                  <a:pt x="2718333" y="-19546"/>
                  <a:pt x="2866732" y="-22226"/>
                  <a:pt x="3164967" y="0"/>
                </a:cubicBezTo>
                <a:cubicBezTo>
                  <a:pt x="3463202" y="22226"/>
                  <a:pt x="3568055" y="-2765"/>
                  <a:pt x="3949446" y="0"/>
                </a:cubicBezTo>
                <a:cubicBezTo>
                  <a:pt x="4330837" y="2765"/>
                  <a:pt x="4287895" y="10557"/>
                  <a:pt x="4517517" y="0"/>
                </a:cubicBezTo>
                <a:cubicBezTo>
                  <a:pt x="4747139" y="-10557"/>
                  <a:pt x="5149588" y="8716"/>
                  <a:pt x="5410200" y="0"/>
                </a:cubicBezTo>
                <a:cubicBezTo>
                  <a:pt x="5409517" y="5414"/>
                  <a:pt x="5409480" y="12510"/>
                  <a:pt x="5410200" y="18288"/>
                </a:cubicBezTo>
                <a:cubicBezTo>
                  <a:pt x="5163327" y="41494"/>
                  <a:pt x="5008749" y="10693"/>
                  <a:pt x="4842129" y="18288"/>
                </a:cubicBezTo>
                <a:cubicBezTo>
                  <a:pt x="4675509" y="25883"/>
                  <a:pt x="4433401" y="-615"/>
                  <a:pt x="4165854" y="18288"/>
                </a:cubicBezTo>
                <a:cubicBezTo>
                  <a:pt x="3898308" y="37191"/>
                  <a:pt x="3809032" y="-8710"/>
                  <a:pt x="3543681" y="18288"/>
                </a:cubicBezTo>
                <a:cubicBezTo>
                  <a:pt x="3278330" y="45286"/>
                  <a:pt x="3073876" y="-15917"/>
                  <a:pt x="2759202" y="18288"/>
                </a:cubicBezTo>
                <a:cubicBezTo>
                  <a:pt x="2444528" y="52493"/>
                  <a:pt x="2204144" y="3372"/>
                  <a:pt x="1974723" y="18288"/>
                </a:cubicBezTo>
                <a:cubicBezTo>
                  <a:pt x="1745302" y="33204"/>
                  <a:pt x="1602335" y="31490"/>
                  <a:pt x="1406652" y="18288"/>
                </a:cubicBezTo>
                <a:cubicBezTo>
                  <a:pt x="1210969" y="5086"/>
                  <a:pt x="923948" y="3161"/>
                  <a:pt x="730377" y="18288"/>
                </a:cubicBezTo>
                <a:cubicBezTo>
                  <a:pt x="536806" y="33415"/>
                  <a:pt x="336496" y="-141"/>
                  <a:pt x="0" y="18288"/>
                </a:cubicBezTo>
                <a:cubicBezTo>
                  <a:pt x="-306" y="11061"/>
                  <a:pt x="-655" y="7751"/>
                  <a:pt x="0" y="0"/>
                </a:cubicBezTo>
                <a:close/>
              </a:path>
            </a:pathLst>
          </a:custGeom>
          <a:solidFill>
            <a:schemeClr val="accent2"/>
          </a:solidFill>
          <a:ln w="41275" cap="rnd">
            <a:solidFill>
              <a:schemeClr val="accent2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3B7E256-0D7D-2BF1-9DAD-D2CE1706A7A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9768266"/>
              </p:ext>
            </p:extLst>
          </p:nvPr>
        </p:nvGraphicFramePr>
        <p:xfrm>
          <a:off x="4648018" y="640822"/>
          <a:ext cx="6900512" cy="5536141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86FF76B9-219D-4469-AF87-0236D29032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DB88BD78-87E1-424D-B479-C37D8E41B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 flipH="1">
            <a:off x="10964637" y="2358"/>
            <a:ext cx="1876653" cy="1766008"/>
            <a:chOff x="-648769" y="2358"/>
            <a:chExt cx="1876653" cy="1766008"/>
          </a:xfrm>
        </p:grpSpPr>
        <p:sp>
          <p:nvSpPr>
            <p:cNvPr id="11" name="Freeform: Shape 10">
              <a:extLst>
                <a:ext uri="{FF2B5EF4-FFF2-40B4-BE49-F238E27FC236}">
                  <a16:creationId xmlns:a16="http://schemas.microsoft.com/office/drawing/2014/main" id="{C05EB894-9410-4B20-95E4-7A25101AB8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-415188" y="-231223"/>
              <a:ext cx="1409491" cy="1876653"/>
            </a:xfrm>
            <a:custGeom>
              <a:avLst/>
              <a:gdLst>
                <a:gd name="connsiteX0" fmla="*/ 0 w 1409491"/>
                <a:gd name="connsiteY0" fmla="*/ 643075 h 1876653"/>
                <a:gd name="connsiteX1" fmla="*/ 643075 w 1409491"/>
                <a:gd name="connsiteY1" fmla="*/ 0 h 1876653"/>
                <a:gd name="connsiteX2" fmla="*/ 1409491 w 1409491"/>
                <a:gd name="connsiteY2" fmla="*/ 0 h 1876653"/>
                <a:gd name="connsiteX3" fmla="*/ 1409491 w 1409491"/>
                <a:gd name="connsiteY3" fmla="*/ 1876653 h 1876653"/>
                <a:gd name="connsiteX4" fmla="*/ 1233578 w 1409491"/>
                <a:gd name="connsiteY4" fmla="*/ 1876653 h 187665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09491" h="1876653">
                  <a:moveTo>
                    <a:pt x="0" y="643075"/>
                  </a:moveTo>
                  <a:lnTo>
                    <a:pt x="643075" y="0"/>
                  </a:lnTo>
                  <a:lnTo>
                    <a:pt x="1409491" y="0"/>
                  </a:lnTo>
                  <a:lnTo>
                    <a:pt x="1409491" y="1876653"/>
                  </a:lnTo>
                  <a:lnTo>
                    <a:pt x="1233578" y="1876653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166E38B6-B050-4340-8E8F-3A971DADC03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2700000">
              <a:off x="301285" y="1282788"/>
              <a:ext cx="485578" cy="485578"/>
            </a:xfrm>
            <a:prstGeom prst="rect">
              <a:avLst/>
            </a:prstGeom>
            <a:solidFill>
              <a:schemeClr val="accent1">
                <a:alpha val="3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4" name="Rectangle 13">
            <a:extLst>
              <a:ext uri="{FF2B5EF4-FFF2-40B4-BE49-F238E27FC236}">
                <a16:creationId xmlns:a16="http://schemas.microsoft.com/office/drawing/2014/main" id="{2E80C965-DB6D-4F81-9E9E-B027384D0B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2700000">
            <a:off x="2737196" y="6033666"/>
            <a:ext cx="645368" cy="645368"/>
          </a:xfrm>
          <a:prstGeom prst="rect">
            <a:avLst/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633C5E46-DAC5-4661-9C87-22B08E2A51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343436" y="5721108"/>
            <a:ext cx="2261965" cy="1136891"/>
          </a:xfrm>
          <a:prstGeom prst="triangle">
            <a:avLst>
              <a:gd name="adj" fmla="val 50000"/>
            </a:avLst>
          </a:prstGeom>
          <a:solidFill>
            <a:schemeClr val="accent4">
              <a:alpha val="3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9E28271-7C3A-D0AA-6584-2D9F81CFF3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03535" y="-19809"/>
            <a:ext cx="6984930" cy="6897618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9814257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99594DB-5E12-F98A-BB44-74C9330EB8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7D6CC42-6EE4-42AF-DBC8-452A76BFCF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3020" y="265633"/>
            <a:ext cx="9749789" cy="64348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68269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6CAB1A3-A800-8FE4-DBDA-6283539FBB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5B8871C-ED69-C355-7C40-5BE620A8DA0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2664" y="457200"/>
            <a:ext cx="11006672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43984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625</TotalTime>
  <Words>356</Words>
  <Application>Microsoft Office PowerPoint</Application>
  <PresentationFormat>Widescreen</PresentationFormat>
  <Paragraphs>46</Paragraphs>
  <Slides>18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1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Model 1 - Random Forest Classifier</vt:lpstr>
      <vt:lpstr>PowerPoint Presentation</vt:lpstr>
      <vt:lpstr>PowerPoint Presentation</vt:lpstr>
      <vt:lpstr>PowerPoint Presentation</vt:lpstr>
      <vt:lpstr>PowerPoint Presentation</vt:lpstr>
      <vt:lpstr>Model 2 - XGBoost Classifier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Winona State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Kumar, Pronob</dc:creator>
  <cp:lastModifiedBy>Kumar, Pronob</cp:lastModifiedBy>
  <cp:revision>46</cp:revision>
  <dcterms:created xsi:type="dcterms:W3CDTF">2025-04-24T20:22:21Z</dcterms:created>
  <dcterms:modified xsi:type="dcterms:W3CDTF">2025-04-28T19:09:40Z</dcterms:modified>
</cp:coreProperties>
</file>