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3C660-6A7E-415F-AB26-94BD1758EFBA}" v="435" dt="2024-12-02T04:47:13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6" y="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Pronob" userId="d02b49e2-ad8b-46c0-979e-129feda16720" providerId="ADAL" clId="{90F3C660-6A7E-415F-AB26-94BD1758EFBA}"/>
    <pc:docChg chg="undo custSel addSld delSld modSld sldOrd">
      <pc:chgData name="Kumar, Pronob" userId="d02b49e2-ad8b-46c0-979e-129feda16720" providerId="ADAL" clId="{90F3C660-6A7E-415F-AB26-94BD1758EFBA}" dt="2024-12-02T04:47:31.401" v="1455" actId="26606"/>
      <pc:docMkLst>
        <pc:docMk/>
      </pc:docMkLst>
      <pc:sldChg chg="addSp delSp modSp mod setBg">
        <pc:chgData name="Kumar, Pronob" userId="d02b49e2-ad8b-46c0-979e-129feda16720" providerId="ADAL" clId="{90F3C660-6A7E-415F-AB26-94BD1758EFBA}" dt="2024-12-02T03:56:36.824" v="349" actId="20577"/>
        <pc:sldMkLst>
          <pc:docMk/>
          <pc:sldMk cId="1108602669" sldId="259"/>
        </pc:sldMkLst>
        <pc:spChg chg="mod">
          <ac:chgData name="Kumar, Pronob" userId="d02b49e2-ad8b-46c0-979e-129feda16720" providerId="ADAL" clId="{90F3C660-6A7E-415F-AB26-94BD1758EFBA}" dt="2024-12-02T03:41:59.295" v="48" actId="26606"/>
          <ac:spMkLst>
            <pc:docMk/>
            <pc:sldMk cId="1108602669" sldId="259"/>
            <ac:spMk id="2" creationId="{762E3C16-00C0-6CCD-E9F5-8995A37A9377}"/>
          </ac:spMkLst>
        </pc:spChg>
        <pc:spChg chg="del mod">
          <ac:chgData name="Kumar, Pronob" userId="d02b49e2-ad8b-46c0-979e-129feda16720" providerId="ADAL" clId="{90F3C660-6A7E-415F-AB26-94BD1758EFBA}" dt="2024-12-02T03:41:59.295" v="48" actId="26606"/>
          <ac:spMkLst>
            <pc:docMk/>
            <pc:sldMk cId="1108602669" sldId="259"/>
            <ac:spMk id="3" creationId="{7689B674-89CD-B424-82A2-3D3B555281EC}"/>
          </ac:spMkLst>
        </pc:spChg>
        <pc:spChg chg="add">
          <ac:chgData name="Kumar, Pronob" userId="d02b49e2-ad8b-46c0-979e-129feda16720" providerId="ADAL" clId="{90F3C660-6A7E-415F-AB26-94BD1758EFBA}" dt="2024-12-02T03:41:59.295" v="48" actId="26606"/>
          <ac:spMkLst>
            <pc:docMk/>
            <pc:sldMk cId="1108602669" sldId="259"/>
            <ac:spMk id="9" creationId="{2E442304-DDBD-4F7B-8017-36BCC863FB40}"/>
          </ac:spMkLst>
        </pc:spChg>
        <pc:spChg chg="add">
          <ac:chgData name="Kumar, Pronob" userId="d02b49e2-ad8b-46c0-979e-129feda16720" providerId="ADAL" clId="{90F3C660-6A7E-415F-AB26-94BD1758EFBA}" dt="2024-12-02T03:41:59.295" v="48" actId="26606"/>
          <ac:spMkLst>
            <pc:docMk/>
            <pc:sldMk cId="1108602669" sldId="259"/>
            <ac:spMk id="11" creationId="{5E107275-3853-46FD-A241-DE4355A42675}"/>
          </ac:spMkLst>
        </pc:spChg>
        <pc:graphicFrameChg chg="add mod modGraphic">
          <ac:chgData name="Kumar, Pronob" userId="d02b49e2-ad8b-46c0-979e-129feda16720" providerId="ADAL" clId="{90F3C660-6A7E-415F-AB26-94BD1758EFBA}" dt="2024-12-02T03:56:36.824" v="349" actId="20577"/>
          <ac:graphicFrameMkLst>
            <pc:docMk/>
            <pc:sldMk cId="1108602669" sldId="259"/>
            <ac:graphicFrameMk id="5" creationId="{5C32AAD1-2D7C-A18D-71E8-5B153CFCD061}"/>
          </ac:graphicFrameMkLst>
        </pc:graphicFrameChg>
      </pc:sldChg>
      <pc:sldChg chg="addSp delSp modSp mod setBg">
        <pc:chgData name="Kumar, Pronob" userId="d02b49e2-ad8b-46c0-979e-129feda16720" providerId="ADAL" clId="{90F3C660-6A7E-415F-AB26-94BD1758EFBA}" dt="2024-12-02T04:10:36.720" v="623" actId="26606"/>
        <pc:sldMkLst>
          <pc:docMk/>
          <pc:sldMk cId="1205151395" sldId="260"/>
        </pc:sldMkLst>
        <pc:spChg chg="add del mod">
          <ac:chgData name="Kumar, Pronob" userId="d02b49e2-ad8b-46c0-979e-129feda16720" providerId="ADAL" clId="{90F3C660-6A7E-415F-AB26-94BD1758EFBA}" dt="2024-12-02T03:47:50.321" v="51"/>
          <ac:spMkLst>
            <pc:docMk/>
            <pc:sldMk cId="1205151395" sldId="260"/>
            <ac:spMk id="2" creationId="{8BF9FDB8-111F-6C22-0A86-3498553DA272}"/>
          </ac:spMkLst>
        </pc:spChg>
        <pc:spChg chg="add mod">
          <ac:chgData name="Kumar, Pronob" userId="d02b49e2-ad8b-46c0-979e-129feda16720" providerId="ADAL" clId="{90F3C660-6A7E-415F-AB26-94BD1758EFBA}" dt="2024-12-02T04:10:36.720" v="623" actId="26606"/>
          <ac:spMkLst>
            <pc:docMk/>
            <pc:sldMk cId="1205151395" sldId="260"/>
            <ac:spMk id="3" creationId="{85A9F48F-851C-D5F6-13DA-2AD45ECBFD2E}"/>
          </ac:spMkLst>
        </pc:spChg>
        <pc:spChg chg="add mod">
          <ac:chgData name="Kumar, Pronob" userId="d02b49e2-ad8b-46c0-979e-129feda16720" providerId="ADAL" clId="{90F3C660-6A7E-415F-AB26-94BD1758EFBA}" dt="2024-12-02T03:57:59.988" v="391" actId="767"/>
          <ac:spMkLst>
            <pc:docMk/>
            <pc:sldMk cId="1205151395" sldId="260"/>
            <ac:spMk id="4" creationId="{09D34669-EE23-7D90-22AC-A5D930BC551B}"/>
          </ac:spMkLst>
        </pc:spChg>
        <pc:spChg chg="add del mod">
          <ac:chgData name="Kumar, Pronob" userId="d02b49e2-ad8b-46c0-979e-129feda16720" providerId="ADAL" clId="{90F3C660-6A7E-415F-AB26-94BD1758EFBA}" dt="2024-12-02T04:07:53.754" v="576" actId="26606"/>
          <ac:spMkLst>
            <pc:docMk/>
            <pc:sldMk cId="1205151395" sldId="260"/>
            <ac:spMk id="5" creationId="{8D16CB34-DA4E-805E-3ACB-D0CAD9C0AA90}"/>
          </ac:spMkLst>
        </pc:spChg>
        <pc:spChg chg="add mod">
          <ac:chgData name="Kumar, Pronob" userId="d02b49e2-ad8b-46c0-979e-129feda16720" providerId="ADAL" clId="{90F3C660-6A7E-415F-AB26-94BD1758EFBA}" dt="2024-12-02T04:01:37.656" v="460"/>
          <ac:spMkLst>
            <pc:docMk/>
            <pc:sldMk cId="1205151395" sldId="260"/>
            <ac:spMk id="6" creationId="{A62F981E-725B-FC8B-350A-6F1E40B9F324}"/>
          </ac:spMkLst>
        </pc:spChg>
        <pc:spChg chg="add del">
          <ac:chgData name="Kumar, Pronob" userId="d02b49e2-ad8b-46c0-979e-129feda16720" providerId="ADAL" clId="{90F3C660-6A7E-415F-AB26-94BD1758EFBA}" dt="2024-12-02T04:08:29.988" v="588" actId="26606"/>
          <ac:spMkLst>
            <pc:docMk/>
            <pc:sldMk cId="1205151395" sldId="260"/>
            <ac:spMk id="8" creationId="{E8A8EAB8-D2FF-444D-B34B-7D32F106AD0E}"/>
          </ac:spMkLst>
        </pc:spChg>
        <pc:spChg chg="add del">
          <ac:chgData name="Kumar, Pronob" userId="d02b49e2-ad8b-46c0-979e-129feda16720" providerId="ADAL" clId="{90F3C660-6A7E-415F-AB26-94BD1758EFBA}" dt="2024-12-02T04:05:07.060" v="490" actId="26606"/>
          <ac:spMkLst>
            <pc:docMk/>
            <pc:sldMk cId="1205151395" sldId="260"/>
            <ac:spMk id="11" creationId="{5C8908E2-EE49-44D2-9428-A28D2312A8D5}"/>
          </ac:spMkLst>
        </pc:spChg>
        <pc:spChg chg="add del">
          <ac:chgData name="Kumar, Pronob" userId="d02b49e2-ad8b-46c0-979e-129feda16720" providerId="ADAL" clId="{90F3C660-6A7E-415F-AB26-94BD1758EFBA}" dt="2024-12-02T04:05:07.060" v="490" actId="26606"/>
          <ac:spMkLst>
            <pc:docMk/>
            <pc:sldMk cId="1205151395" sldId="260"/>
            <ac:spMk id="17" creationId="{7449A6C7-D15F-4AA5-BFA5-71A404B47016}"/>
          </ac:spMkLst>
        </pc:spChg>
        <pc:spChg chg="add del">
          <ac:chgData name="Kumar, Pronob" userId="d02b49e2-ad8b-46c0-979e-129feda16720" providerId="ADAL" clId="{90F3C660-6A7E-415F-AB26-94BD1758EFBA}" dt="2024-12-02T04:05:07.060" v="490" actId="26606"/>
          <ac:spMkLst>
            <pc:docMk/>
            <pc:sldMk cId="1205151395" sldId="260"/>
            <ac:spMk id="19" creationId="{ED888B23-07FA-482A-96DF-47E31AF1A603}"/>
          </ac:spMkLst>
        </pc:spChg>
        <pc:spChg chg="add del">
          <ac:chgData name="Kumar, Pronob" userId="d02b49e2-ad8b-46c0-979e-129feda16720" providerId="ADAL" clId="{90F3C660-6A7E-415F-AB26-94BD1758EFBA}" dt="2024-12-02T04:08:29.891" v="587" actId="26606"/>
          <ac:spMkLst>
            <pc:docMk/>
            <pc:sldMk cId="1205151395" sldId="260"/>
            <ac:spMk id="20" creationId="{3B432D73-5C38-474F-AF96-A3228731BF36}"/>
          </ac:spMkLst>
        </pc:spChg>
        <pc:spChg chg="add del">
          <ac:chgData name="Kumar, Pronob" userId="d02b49e2-ad8b-46c0-979e-129feda16720" providerId="ADAL" clId="{90F3C660-6A7E-415F-AB26-94BD1758EFBA}" dt="2024-12-02T04:10:36.720" v="623" actId="26606"/>
          <ac:spMkLst>
            <pc:docMk/>
            <pc:sldMk cId="1205151395" sldId="260"/>
            <ac:spMk id="22" creationId="{7E2BE7F7-CA89-4002-ACCE-A478AEA24F5E}"/>
          </ac:spMkLst>
        </pc:spChg>
        <pc:spChg chg="add del">
          <ac:chgData name="Kumar, Pronob" userId="d02b49e2-ad8b-46c0-979e-129feda16720" providerId="ADAL" clId="{90F3C660-6A7E-415F-AB26-94BD1758EFBA}" dt="2024-12-02T04:10:36.720" v="623" actId="26606"/>
          <ac:spMkLst>
            <pc:docMk/>
            <pc:sldMk cId="1205151395" sldId="260"/>
            <ac:spMk id="23" creationId="{1A9F7B4E-B03D-4F64-BE33-00D074458D45}"/>
          </ac:spMkLst>
        </pc:spChg>
        <pc:spChg chg="add del">
          <ac:chgData name="Kumar, Pronob" userId="d02b49e2-ad8b-46c0-979e-129feda16720" providerId="ADAL" clId="{90F3C660-6A7E-415F-AB26-94BD1758EFBA}" dt="2024-12-02T04:10:36.720" v="623" actId="26606"/>
          <ac:spMkLst>
            <pc:docMk/>
            <pc:sldMk cId="1205151395" sldId="260"/>
            <ac:spMk id="28" creationId="{E8A8EAB8-D2FF-444D-B34B-7D32F106AD0E}"/>
          </ac:spMkLst>
        </pc:spChg>
        <pc:grpChg chg="add del">
          <ac:chgData name="Kumar, Pronob" userId="d02b49e2-ad8b-46c0-979e-129feda16720" providerId="ADAL" clId="{90F3C660-6A7E-415F-AB26-94BD1758EFBA}" dt="2024-12-02T04:05:07.060" v="490" actId="26606"/>
          <ac:grpSpMkLst>
            <pc:docMk/>
            <pc:sldMk cId="1205151395" sldId="260"/>
            <ac:grpSpMk id="13" creationId="{05314994-6337-4875-8CF5-652CAFE8342C}"/>
          </ac:grpSpMkLst>
        </pc:grpChg>
        <pc:graphicFrameChg chg="add del">
          <ac:chgData name="Kumar, Pronob" userId="d02b49e2-ad8b-46c0-979e-129feda16720" providerId="ADAL" clId="{90F3C660-6A7E-415F-AB26-94BD1758EFBA}" dt="2024-12-02T04:05:07.060" v="490" actId="26606"/>
          <ac:graphicFrameMkLst>
            <pc:docMk/>
            <pc:sldMk cId="1205151395" sldId="260"/>
            <ac:graphicFrameMk id="7" creationId="{05060A01-AFA4-A0FA-3BE3-198BFBDFFCD0}"/>
          </ac:graphicFrameMkLst>
        </pc:graphicFrameChg>
        <pc:graphicFrameChg chg="add mod modGraphic">
          <ac:chgData name="Kumar, Pronob" userId="d02b49e2-ad8b-46c0-979e-129feda16720" providerId="ADAL" clId="{90F3C660-6A7E-415F-AB26-94BD1758EFBA}" dt="2024-12-02T04:10:36.720" v="623" actId="26606"/>
          <ac:graphicFrameMkLst>
            <pc:docMk/>
            <pc:sldMk cId="1205151395" sldId="260"/>
            <ac:graphicFrameMk id="10" creationId="{87395612-D1DB-DA0C-3480-D1E4228EB20D}"/>
          </ac:graphicFrameMkLst>
        </pc:graphicFrameChg>
        <pc:cxnChg chg="add del">
          <ac:chgData name="Kumar, Pronob" userId="d02b49e2-ad8b-46c0-979e-129feda16720" providerId="ADAL" clId="{90F3C660-6A7E-415F-AB26-94BD1758EFBA}" dt="2024-12-02T04:08:29.988" v="588" actId="26606"/>
          <ac:cxnSpMkLst>
            <pc:docMk/>
            <pc:sldMk cId="1205151395" sldId="260"/>
            <ac:cxnSpMk id="9" creationId="{067633D1-6EE6-4118-B9F0-B363477BEE7A}"/>
          </ac:cxnSpMkLst>
        </pc:cxnChg>
        <pc:cxnChg chg="add del">
          <ac:chgData name="Kumar, Pronob" userId="d02b49e2-ad8b-46c0-979e-129feda16720" providerId="ADAL" clId="{90F3C660-6A7E-415F-AB26-94BD1758EFBA}" dt="2024-12-02T04:08:29.988" v="588" actId="26606"/>
          <ac:cxnSpMkLst>
            <pc:docMk/>
            <pc:sldMk cId="1205151395" sldId="260"/>
            <ac:cxnSpMk id="15" creationId="{4AD7FFC6-42A9-49CB-B5E9-B3F6B038331B}"/>
          </ac:cxnSpMkLst>
        </pc:cxnChg>
        <pc:cxnChg chg="add del">
          <ac:chgData name="Kumar, Pronob" userId="d02b49e2-ad8b-46c0-979e-129feda16720" providerId="ADAL" clId="{90F3C660-6A7E-415F-AB26-94BD1758EFBA}" dt="2024-12-02T04:10:36.720" v="623" actId="26606"/>
          <ac:cxnSpMkLst>
            <pc:docMk/>
            <pc:sldMk cId="1205151395" sldId="260"/>
            <ac:cxnSpMk id="30" creationId="{067633D1-6EE6-4118-B9F0-B363477BEE7A}"/>
          </ac:cxnSpMkLst>
        </pc:cxnChg>
        <pc:cxnChg chg="add del">
          <ac:chgData name="Kumar, Pronob" userId="d02b49e2-ad8b-46c0-979e-129feda16720" providerId="ADAL" clId="{90F3C660-6A7E-415F-AB26-94BD1758EFBA}" dt="2024-12-02T04:10:36.720" v="623" actId="26606"/>
          <ac:cxnSpMkLst>
            <pc:docMk/>
            <pc:sldMk cId="1205151395" sldId="260"/>
            <ac:cxnSpMk id="32" creationId="{4AD7FFC6-42A9-49CB-B5E9-B3F6B038331B}"/>
          </ac:cxnSpMkLst>
        </pc:cxnChg>
      </pc:sldChg>
      <pc:sldChg chg="addSp modSp mod setBg">
        <pc:chgData name="Kumar, Pronob" userId="d02b49e2-ad8b-46c0-979e-129feda16720" providerId="ADAL" clId="{90F3C660-6A7E-415F-AB26-94BD1758EFBA}" dt="2024-12-02T04:11:45.830" v="668" actId="404"/>
        <pc:sldMkLst>
          <pc:docMk/>
          <pc:sldMk cId="3334660557" sldId="261"/>
        </pc:sldMkLst>
        <pc:spChg chg="add mod">
          <ac:chgData name="Kumar, Pronob" userId="d02b49e2-ad8b-46c0-979e-129feda16720" providerId="ADAL" clId="{90F3C660-6A7E-415F-AB26-94BD1758EFBA}" dt="2024-12-02T04:11:45.830" v="668" actId="404"/>
          <ac:spMkLst>
            <pc:docMk/>
            <pc:sldMk cId="3334660557" sldId="261"/>
            <ac:spMk id="2" creationId="{A48B7CE0-388C-6763-5570-1D372960B24E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7" creationId="{3677BAFB-3BD3-41BB-9107-FAE224AE21C4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9" creationId="{E6823A9B-C188-42D4-847C-3AD928DB145C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11" creationId="{34B557F3-1A0C-4749-A6DB-EAC082DF390B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13" creationId="{55D55AA6-3751-494F-868A-DCEDC5CE82BF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15" creationId="{4D4C00DC-4DC6-4CD2-9E31-F17E6CEBC5A6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17" creationId="{D82AB1B2-7970-42CF-8BF5-567C69E9FFFB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23" creationId="{C10FB9CA-E7FA-462C-B537-F1224ED1ACF4}"/>
          </ac:spMkLst>
        </pc:spChg>
        <pc:spChg chg="add">
          <ac:chgData name="Kumar, Pronob" userId="d02b49e2-ad8b-46c0-979e-129feda16720" providerId="ADAL" clId="{90F3C660-6A7E-415F-AB26-94BD1758EFBA}" dt="2024-12-02T04:11:32.011" v="662" actId="26606"/>
          <ac:spMkLst>
            <pc:docMk/>
            <pc:sldMk cId="3334660557" sldId="261"/>
            <ac:spMk id="25" creationId="{D8469AE7-A75B-4F37-850B-EF5974ABED2C}"/>
          </ac:spMkLst>
        </pc:spChg>
        <pc:grpChg chg="add">
          <ac:chgData name="Kumar, Pronob" userId="d02b49e2-ad8b-46c0-979e-129feda16720" providerId="ADAL" clId="{90F3C660-6A7E-415F-AB26-94BD1758EFBA}" dt="2024-12-02T04:11:32.011" v="662" actId="26606"/>
          <ac:grpSpMkLst>
            <pc:docMk/>
            <pc:sldMk cId="3334660557" sldId="261"/>
            <ac:grpSpMk id="19" creationId="{66FB5A75-BDE2-4F12-A95B-C48788A7685C}"/>
          </ac:grpSpMkLst>
        </pc:grpChg>
        <pc:grpChg chg="add">
          <ac:chgData name="Kumar, Pronob" userId="d02b49e2-ad8b-46c0-979e-129feda16720" providerId="ADAL" clId="{90F3C660-6A7E-415F-AB26-94BD1758EFBA}" dt="2024-12-02T04:11:32.011" v="662" actId="26606"/>
          <ac:grpSpMkLst>
            <pc:docMk/>
            <pc:sldMk cId="3334660557" sldId="261"/>
            <ac:grpSpMk id="27" creationId="{63301095-70B2-49AA-8DA9-A35629AD621C}"/>
          </ac:grpSpMkLst>
        </pc:grpChg>
      </pc:sldChg>
      <pc:sldChg chg="addSp delSp modSp mod ord setBg">
        <pc:chgData name="Kumar, Pronob" userId="d02b49e2-ad8b-46c0-979e-129feda16720" providerId="ADAL" clId="{90F3C660-6A7E-415F-AB26-94BD1758EFBA}" dt="2024-12-02T04:20:46.010" v="725" actId="113"/>
        <pc:sldMkLst>
          <pc:docMk/>
          <pc:sldMk cId="2666584962" sldId="262"/>
        </pc:sldMkLst>
        <pc:spChg chg="add mo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2" creationId="{FF09916E-2795-6401-9116-AD802937E39E}"/>
          </ac:spMkLst>
        </pc:spChg>
        <pc:spChg chg="add del mo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3" creationId="{2A0E031B-A54D-165E-7DDD-E3C8C5338176}"/>
          </ac:spMkLst>
        </pc:spChg>
        <pc:spChg chg="add">
          <ac:chgData name="Kumar, Pronob" userId="d02b49e2-ad8b-46c0-979e-129feda16720" providerId="ADAL" clId="{90F3C660-6A7E-415F-AB26-94BD1758EFBA}" dt="2024-12-02T04:16:49.848" v="697"/>
          <ac:spMkLst>
            <pc:docMk/>
            <pc:sldMk cId="2666584962" sldId="262"/>
            <ac:spMk id="4" creationId="{7766FEEF-E89E-8CA7-AC00-1DDD6CC58330}"/>
          </ac:spMkLst>
        </pc:spChg>
        <pc:spChg chg="add">
          <ac:chgData name="Kumar, Pronob" userId="d02b49e2-ad8b-46c0-979e-129feda16720" providerId="ADAL" clId="{90F3C660-6A7E-415F-AB26-94BD1758EFBA}" dt="2024-12-02T04:16:58.478" v="698"/>
          <ac:spMkLst>
            <pc:docMk/>
            <pc:sldMk cId="2666584962" sldId="262"/>
            <ac:spMk id="5" creationId="{58986001-1B2C-327C-C92A-45E5E6D9CF19}"/>
          </ac:spMkLst>
        </pc:spChg>
        <pc:spChg chg="add">
          <ac:chgData name="Kumar, Pronob" userId="d02b49e2-ad8b-46c0-979e-129feda16720" providerId="ADAL" clId="{90F3C660-6A7E-415F-AB26-94BD1758EFBA}" dt="2024-12-02T04:18:45.766" v="711"/>
          <ac:spMkLst>
            <pc:docMk/>
            <pc:sldMk cId="2666584962" sldId="262"/>
            <ac:spMk id="6" creationId="{CD408692-77EF-13FC-48D0-27D141636AF3}"/>
          </ac:spMkLst>
        </pc:spChg>
        <pc:spChg chg="ad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9" creationId="{BACC6370-2D7E-4714-9D71-7542949D7D5D}"/>
          </ac:spMkLst>
        </pc:spChg>
        <pc:spChg chg="ad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11" creationId="{F68B3F68-107C-434F-AA38-110D5EA91B85}"/>
          </ac:spMkLst>
        </pc:spChg>
        <pc:spChg chg="ad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13" creationId="{AAD0DBB9-1A4B-4391-81D4-CB19F9AB918A}"/>
          </ac:spMkLst>
        </pc:spChg>
        <pc:spChg chg="add">
          <ac:chgData name="Kumar, Pronob" userId="d02b49e2-ad8b-46c0-979e-129feda16720" providerId="ADAL" clId="{90F3C660-6A7E-415F-AB26-94BD1758EFBA}" dt="2024-12-02T04:20:32.968" v="723" actId="26606"/>
          <ac:spMkLst>
            <pc:docMk/>
            <pc:sldMk cId="2666584962" sldId="262"/>
            <ac:spMk id="15" creationId="{063BBA22-50EA-4C4D-BE05-F1CE4E63AA56}"/>
          </ac:spMkLst>
        </pc:spChg>
        <pc:graphicFrameChg chg="add mod">
          <ac:chgData name="Kumar, Pronob" userId="d02b49e2-ad8b-46c0-979e-129feda16720" providerId="ADAL" clId="{90F3C660-6A7E-415F-AB26-94BD1758EFBA}" dt="2024-12-02T04:20:46.010" v="725" actId="113"/>
          <ac:graphicFrameMkLst>
            <pc:docMk/>
            <pc:sldMk cId="2666584962" sldId="262"/>
            <ac:graphicFrameMk id="7" creationId="{9044CC45-007C-54EE-5323-70997B425CE2}"/>
          </ac:graphicFrameMkLst>
        </pc:graphicFrameChg>
      </pc:sldChg>
      <pc:sldChg chg="addSp delSp modSp new mod ord setBg setClrOvrMap">
        <pc:chgData name="Kumar, Pronob" userId="d02b49e2-ad8b-46c0-979e-129feda16720" providerId="ADAL" clId="{90F3C660-6A7E-415F-AB26-94BD1758EFBA}" dt="2024-12-02T04:35:23.775" v="889" actId="26606"/>
        <pc:sldMkLst>
          <pc:docMk/>
          <pc:sldMk cId="123029582" sldId="263"/>
        </pc:sldMkLst>
        <pc:spChg chg="add mod">
          <ac:chgData name="Kumar, Pronob" userId="d02b49e2-ad8b-46c0-979e-129feda16720" providerId="ADAL" clId="{90F3C660-6A7E-415F-AB26-94BD1758EFBA}" dt="2024-12-02T04:23:45.102" v="774" actId="20577"/>
          <ac:spMkLst>
            <pc:docMk/>
            <pc:sldMk cId="123029582" sldId="263"/>
            <ac:spMk id="2" creationId="{794A4DD5-1E10-2CA3-6C76-125D34B4AAAC}"/>
          </ac:spMkLst>
        </pc:spChg>
        <pc:spChg chg="add mod">
          <ac:chgData name="Kumar, Pronob" userId="d02b49e2-ad8b-46c0-979e-129feda16720" providerId="ADAL" clId="{90F3C660-6A7E-415F-AB26-94BD1758EFBA}" dt="2024-12-02T04:23:37.591" v="761" actId="12"/>
          <ac:spMkLst>
            <pc:docMk/>
            <pc:sldMk cId="123029582" sldId="263"/>
            <ac:spMk id="3" creationId="{7AFA344A-B082-CF57-327F-4874DE18F3CD}"/>
          </ac:spMkLst>
        </pc:spChg>
        <pc:spChg chg="add del mo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4" creationId="{A1F7A419-40A9-ED93-2C96-210EDB3CD0AA}"/>
          </ac:spMkLst>
        </pc:spChg>
        <pc:spChg chg="add mo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5" creationId="{A0571699-0631-BA0E-7A10-B4B64CA6461E}"/>
          </ac:spMkLst>
        </pc:spChg>
        <pc:spChg chg="ad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11" creationId="{A3EFF7B1-6CB7-47D1-AD37-B870CA2B2151}"/>
          </ac:spMkLst>
        </pc:spChg>
        <pc:spChg chg="ad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13" creationId="{7FA2962B-21B6-4689-A95D-A8FF6ADE47F1}"/>
          </ac:spMkLst>
        </pc:spChg>
        <pc:spChg chg="ad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29" creationId="{A00D2CE1-35C1-46E6-BD59-CEE668BD90F4}"/>
          </ac:spMkLst>
        </pc:spChg>
        <pc:spChg chg="add">
          <ac:chgData name="Kumar, Pronob" userId="d02b49e2-ad8b-46c0-979e-129feda16720" providerId="ADAL" clId="{90F3C660-6A7E-415F-AB26-94BD1758EFBA}" dt="2024-12-02T04:35:23.775" v="889" actId="26606"/>
          <ac:spMkLst>
            <pc:docMk/>
            <pc:sldMk cId="123029582" sldId="263"/>
            <ac:spMk id="37" creationId="{E18403B7-F2C7-4C07-8522-21C31910902C}"/>
          </ac:spMkLst>
        </pc:spChg>
        <pc:grpChg chg="add">
          <ac:chgData name="Kumar, Pronob" userId="d02b49e2-ad8b-46c0-979e-129feda16720" providerId="ADAL" clId="{90F3C660-6A7E-415F-AB26-94BD1758EFBA}" dt="2024-12-02T04:35:23.775" v="889" actId="26606"/>
          <ac:grpSpMkLst>
            <pc:docMk/>
            <pc:sldMk cId="123029582" sldId="263"/>
            <ac:grpSpMk id="15" creationId="{A745280D-ED36-41FE-8EB1-CE597C99CFE8}"/>
          </ac:grpSpMkLst>
        </pc:grpChg>
        <pc:grpChg chg="add">
          <ac:chgData name="Kumar, Pronob" userId="d02b49e2-ad8b-46c0-979e-129feda16720" providerId="ADAL" clId="{90F3C660-6A7E-415F-AB26-94BD1758EFBA}" dt="2024-12-02T04:35:23.775" v="889" actId="26606"/>
          <ac:grpSpMkLst>
            <pc:docMk/>
            <pc:sldMk cId="123029582" sldId="263"/>
            <ac:grpSpMk id="21" creationId="{80E95A5C-1E97-41C3-9DEC-245FF6DEBF1F}"/>
          </ac:grpSpMkLst>
        </pc:grpChg>
        <pc:grpChg chg="add">
          <ac:chgData name="Kumar, Pronob" userId="d02b49e2-ad8b-46c0-979e-129feda16720" providerId="ADAL" clId="{90F3C660-6A7E-415F-AB26-94BD1758EFBA}" dt="2024-12-02T04:35:23.775" v="889" actId="26606"/>
          <ac:grpSpMkLst>
            <pc:docMk/>
            <pc:sldMk cId="123029582" sldId="263"/>
            <ac:grpSpMk id="31" creationId="{A58DCE86-9AE1-46D1-96D6-04B8B3EDF6FA}"/>
          </ac:grpSpMkLst>
        </pc:grpChg>
        <pc:grpChg chg="add">
          <ac:chgData name="Kumar, Pronob" userId="d02b49e2-ad8b-46c0-979e-129feda16720" providerId="ADAL" clId="{90F3C660-6A7E-415F-AB26-94BD1758EFBA}" dt="2024-12-02T04:35:23.775" v="889" actId="26606"/>
          <ac:grpSpMkLst>
            <pc:docMk/>
            <pc:sldMk cId="123029582" sldId="263"/>
            <ac:grpSpMk id="39" creationId="{23B58CC6-A99E-43AF-A467-256F19287FB8}"/>
          </ac:grpSpMkLst>
        </pc:grpChg>
        <pc:graphicFrameChg chg="add del">
          <ac:chgData name="Kumar, Pronob" userId="d02b49e2-ad8b-46c0-979e-129feda16720" providerId="ADAL" clId="{90F3C660-6A7E-415F-AB26-94BD1758EFBA}" dt="2024-12-02T04:34:45.764" v="871" actId="26606"/>
          <ac:graphicFrameMkLst>
            <pc:docMk/>
            <pc:sldMk cId="123029582" sldId="263"/>
            <ac:graphicFrameMk id="6" creationId="{84512802-384A-3B60-7E1D-E7BACDF1B743}"/>
          </ac:graphicFrameMkLst>
        </pc:graphicFrameChg>
        <pc:graphicFrameChg chg="add">
          <ac:chgData name="Kumar, Pronob" userId="d02b49e2-ad8b-46c0-979e-129feda16720" providerId="ADAL" clId="{90F3C660-6A7E-415F-AB26-94BD1758EFBA}" dt="2024-12-02T04:35:23.775" v="889" actId="26606"/>
          <ac:graphicFrameMkLst>
            <pc:docMk/>
            <pc:sldMk cId="123029582" sldId="263"/>
            <ac:graphicFrameMk id="7" creationId="{0BEE6C37-3AE1-6C5B-4432-F56F47C685F0}"/>
          </ac:graphicFrameMkLst>
        </pc:graphicFrameChg>
      </pc:sldChg>
      <pc:sldChg chg="add del">
        <pc:chgData name="Kumar, Pronob" userId="d02b49e2-ad8b-46c0-979e-129feda16720" providerId="ADAL" clId="{90F3C660-6A7E-415F-AB26-94BD1758EFBA}" dt="2024-12-02T04:23:46.483" v="776"/>
        <pc:sldMkLst>
          <pc:docMk/>
          <pc:sldMk cId="239533574" sldId="264"/>
        </pc:sldMkLst>
      </pc:sldChg>
      <pc:sldChg chg="addSp delSp modSp add mod setBg">
        <pc:chgData name="Kumar, Pronob" userId="d02b49e2-ad8b-46c0-979e-129feda16720" providerId="ADAL" clId="{90F3C660-6A7E-415F-AB26-94BD1758EFBA}" dt="2024-12-02T04:37:33.360" v="910" actId="404"/>
        <pc:sldMkLst>
          <pc:docMk/>
          <pc:sldMk cId="682213863" sldId="264"/>
        </pc:sldMkLst>
        <pc:spChg chg="add mod">
          <ac:chgData name="Kumar, Pronob" userId="d02b49e2-ad8b-46c0-979e-129feda16720" providerId="ADAL" clId="{90F3C660-6A7E-415F-AB26-94BD1758EFBA}" dt="2024-12-02T04:37:33.360" v="910" actId="404"/>
          <ac:spMkLst>
            <pc:docMk/>
            <pc:sldMk cId="682213863" sldId="264"/>
            <ac:spMk id="2" creationId="{5E945A03-4784-5480-C25F-5F0F2F6EC2EC}"/>
          </ac:spMkLst>
        </pc:spChg>
        <pc:spChg chg="add del mod">
          <ac:chgData name="Kumar, Pronob" userId="d02b49e2-ad8b-46c0-979e-129feda16720" providerId="ADAL" clId="{90F3C660-6A7E-415F-AB26-94BD1758EFBA}" dt="2024-12-02T04:37:21.336" v="904" actId="26606"/>
          <ac:spMkLst>
            <pc:docMk/>
            <pc:sldMk cId="682213863" sldId="264"/>
            <ac:spMk id="3" creationId="{AD6E1F45-E6E9-FE6E-CD67-0036145859A3}"/>
          </ac:spMkLst>
        </pc:spChg>
        <pc:spChg chg="add">
          <ac:chgData name="Kumar, Pronob" userId="d02b49e2-ad8b-46c0-979e-129feda16720" providerId="ADAL" clId="{90F3C660-6A7E-415F-AB26-94BD1758EFBA}" dt="2024-12-02T04:37:21.336" v="904" actId="26606"/>
          <ac:spMkLst>
            <pc:docMk/>
            <pc:sldMk cId="682213863" sldId="264"/>
            <ac:spMk id="9" creationId="{E8A8EAB8-D2FF-444D-B34B-7D32F106AD0E}"/>
          </ac:spMkLst>
        </pc:spChg>
        <pc:graphicFrameChg chg="add">
          <ac:chgData name="Kumar, Pronob" userId="d02b49e2-ad8b-46c0-979e-129feda16720" providerId="ADAL" clId="{90F3C660-6A7E-415F-AB26-94BD1758EFBA}" dt="2024-12-02T04:37:21.336" v="904" actId="26606"/>
          <ac:graphicFrameMkLst>
            <pc:docMk/>
            <pc:sldMk cId="682213863" sldId="264"/>
            <ac:graphicFrameMk id="5" creationId="{FE4B4765-0181-5E82-475B-8B99750C99DF}"/>
          </ac:graphicFrameMkLst>
        </pc:graphicFrameChg>
        <pc:cxnChg chg="add">
          <ac:chgData name="Kumar, Pronob" userId="d02b49e2-ad8b-46c0-979e-129feda16720" providerId="ADAL" clId="{90F3C660-6A7E-415F-AB26-94BD1758EFBA}" dt="2024-12-02T04:37:21.336" v="904" actId="26606"/>
          <ac:cxnSpMkLst>
            <pc:docMk/>
            <pc:sldMk cId="682213863" sldId="264"/>
            <ac:cxnSpMk id="11" creationId="{067633D1-6EE6-4118-B9F0-B363477BEE7A}"/>
          </ac:cxnSpMkLst>
        </pc:cxnChg>
        <pc:cxnChg chg="add">
          <ac:chgData name="Kumar, Pronob" userId="d02b49e2-ad8b-46c0-979e-129feda16720" providerId="ADAL" clId="{90F3C660-6A7E-415F-AB26-94BD1758EFBA}" dt="2024-12-02T04:37:21.336" v="904" actId="26606"/>
          <ac:cxnSpMkLst>
            <pc:docMk/>
            <pc:sldMk cId="682213863" sldId="264"/>
            <ac:cxnSpMk id="13" creationId="{4AD7FFC6-42A9-49CB-B5E9-B3F6B038331B}"/>
          </ac:cxnSpMkLst>
        </pc:cxnChg>
      </pc:sldChg>
      <pc:sldChg chg="addSp delSp modSp add mod setBg">
        <pc:chgData name="Kumar, Pronob" userId="d02b49e2-ad8b-46c0-979e-129feda16720" providerId="ADAL" clId="{90F3C660-6A7E-415F-AB26-94BD1758EFBA}" dt="2024-12-02T04:40:36.980" v="1105" actId="26606"/>
        <pc:sldMkLst>
          <pc:docMk/>
          <pc:sldMk cId="3078944985" sldId="265"/>
        </pc:sldMkLst>
        <pc:spChg chg="add mod">
          <ac:chgData name="Kumar, Pronob" userId="d02b49e2-ad8b-46c0-979e-129feda16720" providerId="ADAL" clId="{90F3C660-6A7E-415F-AB26-94BD1758EFBA}" dt="2024-12-02T04:40:36.980" v="1105" actId="26606"/>
          <ac:spMkLst>
            <pc:docMk/>
            <pc:sldMk cId="3078944985" sldId="265"/>
            <ac:spMk id="2" creationId="{42C723BF-3D9D-AA63-9243-A543B036F380}"/>
          </ac:spMkLst>
        </pc:spChg>
        <pc:spChg chg="add del mod">
          <ac:chgData name="Kumar, Pronob" userId="d02b49e2-ad8b-46c0-979e-129feda16720" providerId="ADAL" clId="{90F3C660-6A7E-415F-AB26-94BD1758EFBA}" dt="2024-12-02T04:40:36.980" v="1105" actId="26606"/>
          <ac:spMkLst>
            <pc:docMk/>
            <pc:sldMk cId="3078944985" sldId="265"/>
            <ac:spMk id="3" creationId="{6968A52E-FEC2-348A-EC98-199EF6C3194B}"/>
          </ac:spMkLst>
        </pc:spChg>
        <pc:spChg chg="add">
          <ac:chgData name="Kumar, Pronob" userId="d02b49e2-ad8b-46c0-979e-129feda16720" providerId="ADAL" clId="{90F3C660-6A7E-415F-AB26-94BD1758EFBA}" dt="2024-12-02T04:40:36.980" v="1105" actId="26606"/>
          <ac:spMkLst>
            <pc:docMk/>
            <pc:sldMk cId="3078944985" sldId="265"/>
            <ac:spMk id="9" creationId="{35DB3719-6FDC-4E5D-891D-FF40B7300F64}"/>
          </ac:spMkLst>
        </pc:spChg>
        <pc:spChg chg="add">
          <ac:chgData name="Kumar, Pronob" userId="d02b49e2-ad8b-46c0-979e-129feda16720" providerId="ADAL" clId="{90F3C660-6A7E-415F-AB26-94BD1758EFBA}" dt="2024-12-02T04:40:36.980" v="1105" actId="26606"/>
          <ac:spMkLst>
            <pc:docMk/>
            <pc:sldMk cId="3078944985" sldId="265"/>
            <ac:spMk id="11" creationId="{E0CBAC23-2E3F-4A90-BA59-F8299F6A5439}"/>
          </ac:spMkLst>
        </pc:spChg>
        <pc:graphicFrameChg chg="add">
          <ac:chgData name="Kumar, Pronob" userId="d02b49e2-ad8b-46c0-979e-129feda16720" providerId="ADAL" clId="{90F3C660-6A7E-415F-AB26-94BD1758EFBA}" dt="2024-12-02T04:40:36.980" v="1105" actId="26606"/>
          <ac:graphicFrameMkLst>
            <pc:docMk/>
            <pc:sldMk cId="3078944985" sldId="265"/>
            <ac:graphicFrameMk id="5" creationId="{5A6FAAA5-3DED-DBF0-7EC5-7E0B7BEB71DF}"/>
          </ac:graphicFrameMkLst>
        </pc:graphicFrameChg>
      </pc:sldChg>
      <pc:sldChg chg="add del">
        <pc:chgData name="Kumar, Pronob" userId="d02b49e2-ad8b-46c0-979e-129feda16720" providerId="ADAL" clId="{90F3C660-6A7E-415F-AB26-94BD1758EFBA}" dt="2024-12-02T04:23:45.926" v="775"/>
        <pc:sldMkLst>
          <pc:docMk/>
          <pc:sldMk cId="3789170815" sldId="265"/>
        </pc:sldMkLst>
      </pc:sldChg>
      <pc:sldChg chg="addSp delSp modSp add mod setBg">
        <pc:chgData name="Kumar, Pronob" userId="d02b49e2-ad8b-46c0-979e-129feda16720" providerId="ADAL" clId="{90F3C660-6A7E-415F-AB26-94BD1758EFBA}" dt="2024-12-02T04:45:11.557" v="1433" actId="26606"/>
        <pc:sldMkLst>
          <pc:docMk/>
          <pc:sldMk cId="1798794650" sldId="266"/>
        </pc:sldMkLst>
        <pc:spChg chg="add mo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2" creationId="{6D55760A-44CA-7FF0-F023-5F93C3403309}"/>
          </ac:spMkLst>
        </pc:spChg>
        <pc:spChg chg="add del mo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3" creationId="{E4CDC2E4-1545-3926-CA82-B432F7B4A917}"/>
          </ac:spMkLst>
        </pc:spChg>
        <pc:spChg chg="add del">
          <ac:chgData name="Kumar, Pronob" userId="d02b49e2-ad8b-46c0-979e-129feda16720" providerId="ADAL" clId="{90F3C660-6A7E-415F-AB26-94BD1758EFBA}" dt="2024-12-02T04:45:07.980" v="1430" actId="26606"/>
          <ac:spMkLst>
            <pc:docMk/>
            <pc:sldMk cId="1798794650" sldId="266"/>
            <ac:spMk id="9" creationId="{BACC6370-2D7E-4714-9D71-7542949D7D5D}"/>
          </ac:spMkLst>
        </pc:spChg>
        <pc:spChg chg="add del">
          <ac:chgData name="Kumar, Pronob" userId="d02b49e2-ad8b-46c0-979e-129feda16720" providerId="ADAL" clId="{90F3C660-6A7E-415F-AB26-94BD1758EFBA}" dt="2024-12-02T04:45:07.980" v="1430" actId="26606"/>
          <ac:spMkLst>
            <pc:docMk/>
            <pc:sldMk cId="1798794650" sldId="266"/>
            <ac:spMk id="11" creationId="{F68B3F68-107C-434F-AA38-110D5EA91B85}"/>
          </ac:spMkLst>
        </pc:spChg>
        <pc:spChg chg="add del">
          <ac:chgData name="Kumar, Pronob" userId="d02b49e2-ad8b-46c0-979e-129feda16720" providerId="ADAL" clId="{90F3C660-6A7E-415F-AB26-94BD1758EFBA}" dt="2024-12-02T04:45:07.980" v="1430" actId="26606"/>
          <ac:spMkLst>
            <pc:docMk/>
            <pc:sldMk cId="1798794650" sldId="266"/>
            <ac:spMk id="13" creationId="{AAD0DBB9-1A4B-4391-81D4-CB19F9AB918A}"/>
          </ac:spMkLst>
        </pc:spChg>
        <pc:spChg chg="add del">
          <ac:chgData name="Kumar, Pronob" userId="d02b49e2-ad8b-46c0-979e-129feda16720" providerId="ADAL" clId="{90F3C660-6A7E-415F-AB26-94BD1758EFBA}" dt="2024-12-02T04:45:07.980" v="1430" actId="26606"/>
          <ac:spMkLst>
            <pc:docMk/>
            <pc:sldMk cId="1798794650" sldId="266"/>
            <ac:spMk id="15" creationId="{063BBA22-50EA-4C4D-BE05-F1CE4E63AA56}"/>
          </ac:spMkLst>
        </pc:spChg>
        <pc:spChg chg="add del">
          <ac:chgData name="Kumar, Pronob" userId="d02b49e2-ad8b-46c0-979e-129feda16720" providerId="ADAL" clId="{90F3C660-6A7E-415F-AB26-94BD1758EFBA}" dt="2024-12-02T04:45:11.520" v="1432" actId="26606"/>
          <ac:spMkLst>
            <pc:docMk/>
            <pc:sldMk cId="1798794650" sldId="266"/>
            <ac:spMk id="17" creationId="{BACC6370-2D7E-4714-9D71-7542949D7D5D}"/>
          </ac:spMkLst>
        </pc:spChg>
        <pc:spChg chg="add del">
          <ac:chgData name="Kumar, Pronob" userId="d02b49e2-ad8b-46c0-979e-129feda16720" providerId="ADAL" clId="{90F3C660-6A7E-415F-AB26-94BD1758EFBA}" dt="2024-12-02T04:45:11.520" v="1432" actId="26606"/>
          <ac:spMkLst>
            <pc:docMk/>
            <pc:sldMk cId="1798794650" sldId="266"/>
            <ac:spMk id="18" creationId="{F68B3F68-107C-434F-AA38-110D5EA91B85}"/>
          </ac:spMkLst>
        </pc:spChg>
        <pc:spChg chg="add del">
          <ac:chgData name="Kumar, Pronob" userId="d02b49e2-ad8b-46c0-979e-129feda16720" providerId="ADAL" clId="{90F3C660-6A7E-415F-AB26-94BD1758EFBA}" dt="2024-12-02T04:45:11.520" v="1432" actId="26606"/>
          <ac:spMkLst>
            <pc:docMk/>
            <pc:sldMk cId="1798794650" sldId="266"/>
            <ac:spMk id="19" creationId="{AAD0DBB9-1A4B-4391-81D4-CB19F9AB918A}"/>
          </ac:spMkLst>
        </pc:spChg>
        <pc:spChg chg="add del">
          <ac:chgData name="Kumar, Pronob" userId="d02b49e2-ad8b-46c0-979e-129feda16720" providerId="ADAL" clId="{90F3C660-6A7E-415F-AB26-94BD1758EFBA}" dt="2024-12-02T04:45:11.520" v="1432" actId="26606"/>
          <ac:spMkLst>
            <pc:docMk/>
            <pc:sldMk cId="1798794650" sldId="266"/>
            <ac:spMk id="20" creationId="{063BBA22-50EA-4C4D-BE05-F1CE4E63AA56}"/>
          </ac:spMkLst>
        </pc:spChg>
        <pc:spChg chg="ad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23" creationId="{BACC6370-2D7E-4714-9D71-7542949D7D5D}"/>
          </ac:spMkLst>
        </pc:spChg>
        <pc:spChg chg="ad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24" creationId="{F68B3F68-107C-434F-AA38-110D5EA91B85}"/>
          </ac:spMkLst>
        </pc:spChg>
        <pc:spChg chg="ad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25" creationId="{AAD0DBB9-1A4B-4391-81D4-CB19F9AB918A}"/>
          </ac:spMkLst>
        </pc:spChg>
        <pc:spChg chg="add">
          <ac:chgData name="Kumar, Pronob" userId="d02b49e2-ad8b-46c0-979e-129feda16720" providerId="ADAL" clId="{90F3C660-6A7E-415F-AB26-94BD1758EFBA}" dt="2024-12-02T04:45:11.557" v="1433" actId="26606"/>
          <ac:spMkLst>
            <pc:docMk/>
            <pc:sldMk cId="1798794650" sldId="266"/>
            <ac:spMk id="26" creationId="{063BBA22-50EA-4C4D-BE05-F1CE4E63AA56}"/>
          </ac:spMkLst>
        </pc:spChg>
        <pc:graphicFrameChg chg="add del">
          <ac:chgData name="Kumar, Pronob" userId="d02b49e2-ad8b-46c0-979e-129feda16720" providerId="ADAL" clId="{90F3C660-6A7E-415F-AB26-94BD1758EFBA}" dt="2024-12-02T04:45:07.980" v="1430" actId="26606"/>
          <ac:graphicFrameMkLst>
            <pc:docMk/>
            <pc:sldMk cId="1798794650" sldId="266"/>
            <ac:graphicFrameMk id="5" creationId="{B2FAAA3C-2906-3C8A-F32A-3D1A5EF7E8B6}"/>
          </ac:graphicFrameMkLst>
        </pc:graphicFrameChg>
        <pc:graphicFrameChg chg="add del">
          <ac:chgData name="Kumar, Pronob" userId="d02b49e2-ad8b-46c0-979e-129feda16720" providerId="ADAL" clId="{90F3C660-6A7E-415F-AB26-94BD1758EFBA}" dt="2024-12-02T04:45:11.520" v="1432" actId="26606"/>
          <ac:graphicFrameMkLst>
            <pc:docMk/>
            <pc:sldMk cId="1798794650" sldId="266"/>
            <ac:graphicFrameMk id="21" creationId="{9A51D57B-2CA2-D0BF-A5FC-7D2B4EE62CFE}"/>
          </ac:graphicFrameMkLst>
        </pc:graphicFrameChg>
        <pc:graphicFrameChg chg="add">
          <ac:chgData name="Kumar, Pronob" userId="d02b49e2-ad8b-46c0-979e-129feda16720" providerId="ADAL" clId="{90F3C660-6A7E-415F-AB26-94BD1758EFBA}" dt="2024-12-02T04:45:11.557" v="1433" actId="26606"/>
          <ac:graphicFrameMkLst>
            <pc:docMk/>
            <pc:sldMk cId="1798794650" sldId="266"/>
            <ac:graphicFrameMk id="27" creationId="{B2FAAA3C-2906-3C8A-F32A-3D1A5EF7E8B6}"/>
          </ac:graphicFrameMkLst>
        </pc:graphicFrameChg>
      </pc:sldChg>
      <pc:sldChg chg="addSp delSp add del setBg delDesignElem">
        <pc:chgData name="Kumar, Pronob" userId="d02b49e2-ad8b-46c0-979e-129feda16720" providerId="ADAL" clId="{90F3C660-6A7E-415F-AB26-94BD1758EFBA}" dt="2024-12-02T04:22:05.879" v="731"/>
        <pc:sldMkLst>
          <pc:docMk/>
          <pc:sldMk cId="2747734954" sldId="266"/>
        </pc:sldMkLst>
        <pc:spChg chg="add del">
          <ac:chgData name="Kumar, Pronob" userId="d02b49e2-ad8b-46c0-979e-129feda16720" providerId="ADAL" clId="{90F3C660-6A7E-415F-AB26-94BD1758EFBA}" dt="2024-12-02T04:22:05.879" v="731"/>
          <ac:spMkLst>
            <pc:docMk/>
            <pc:sldMk cId="2747734954" sldId="266"/>
            <ac:spMk id="9" creationId="{BC9A31B0-1BAC-0BAE-A2E9-67B986918DAA}"/>
          </ac:spMkLst>
        </pc:spChg>
        <pc:spChg chg="add del">
          <ac:chgData name="Kumar, Pronob" userId="d02b49e2-ad8b-46c0-979e-129feda16720" providerId="ADAL" clId="{90F3C660-6A7E-415F-AB26-94BD1758EFBA}" dt="2024-12-02T04:22:05.879" v="731"/>
          <ac:spMkLst>
            <pc:docMk/>
            <pc:sldMk cId="2747734954" sldId="266"/>
            <ac:spMk id="11" creationId="{8BA44CA7-18DF-3766-FEE0-C115D44C2150}"/>
          </ac:spMkLst>
        </pc:spChg>
        <pc:spChg chg="add del">
          <ac:chgData name="Kumar, Pronob" userId="d02b49e2-ad8b-46c0-979e-129feda16720" providerId="ADAL" clId="{90F3C660-6A7E-415F-AB26-94BD1758EFBA}" dt="2024-12-02T04:22:05.879" v="731"/>
          <ac:spMkLst>
            <pc:docMk/>
            <pc:sldMk cId="2747734954" sldId="266"/>
            <ac:spMk id="13" creationId="{87404F9D-A06F-5FB9-A0C8-B3E8415A3C32}"/>
          </ac:spMkLst>
        </pc:spChg>
        <pc:spChg chg="add del">
          <ac:chgData name="Kumar, Pronob" userId="d02b49e2-ad8b-46c0-979e-129feda16720" providerId="ADAL" clId="{90F3C660-6A7E-415F-AB26-94BD1758EFBA}" dt="2024-12-02T04:22:05.879" v="731"/>
          <ac:spMkLst>
            <pc:docMk/>
            <pc:sldMk cId="2747734954" sldId="266"/>
            <ac:spMk id="15" creationId="{A894D7E2-BA05-07F5-8164-A0D42A9C5569}"/>
          </ac:spMkLst>
        </pc:spChg>
      </pc:sldChg>
      <pc:sldChg chg="addSp delSp modSp add mod ord setBg delDesignElem">
        <pc:chgData name="Kumar, Pronob" userId="d02b49e2-ad8b-46c0-979e-129feda16720" providerId="ADAL" clId="{90F3C660-6A7E-415F-AB26-94BD1758EFBA}" dt="2024-12-02T04:28:01.709" v="867"/>
        <pc:sldMkLst>
          <pc:docMk/>
          <pc:sldMk cId="2004793323" sldId="267"/>
        </pc:sldMkLst>
        <pc:spChg chg="mod">
          <ac:chgData name="Kumar, Pronob" userId="d02b49e2-ad8b-46c0-979e-129feda16720" providerId="ADAL" clId="{90F3C660-6A7E-415F-AB26-94BD1758EFBA}" dt="2024-12-02T04:27:02.582" v="865" actId="26606"/>
          <ac:spMkLst>
            <pc:docMk/>
            <pc:sldMk cId="2004793323" sldId="267"/>
            <ac:spMk id="2" creationId="{17D4A95E-A0B2-E377-B7E4-4A96F19A0470}"/>
          </ac:spMkLst>
        </pc:spChg>
        <pc:spChg chg="del">
          <ac:chgData name="Kumar, Pronob" userId="d02b49e2-ad8b-46c0-979e-129feda16720" providerId="ADAL" clId="{90F3C660-6A7E-415F-AB26-94BD1758EFBA}" dt="2024-12-02T04:23:59.447" v="781"/>
          <ac:spMkLst>
            <pc:docMk/>
            <pc:sldMk cId="2004793323" sldId="267"/>
            <ac:spMk id="9" creationId="{363992E6-2C5F-259A-27B7-30E98D3F40C6}"/>
          </ac:spMkLst>
        </pc:spChg>
        <pc:spChg chg="add">
          <ac:chgData name="Kumar, Pronob" userId="d02b49e2-ad8b-46c0-979e-129feda16720" providerId="ADAL" clId="{90F3C660-6A7E-415F-AB26-94BD1758EFBA}" dt="2024-12-02T04:27:02.582" v="865" actId="26606"/>
          <ac:spMkLst>
            <pc:docMk/>
            <pc:sldMk cId="2004793323" sldId="267"/>
            <ac:spMk id="10" creationId="{955A2079-FA98-4876-80F0-72364A7D2EA4}"/>
          </ac:spMkLst>
        </pc:spChg>
        <pc:spChg chg="del">
          <ac:chgData name="Kumar, Pronob" userId="d02b49e2-ad8b-46c0-979e-129feda16720" providerId="ADAL" clId="{90F3C660-6A7E-415F-AB26-94BD1758EFBA}" dt="2024-12-02T04:23:59.447" v="781"/>
          <ac:spMkLst>
            <pc:docMk/>
            <pc:sldMk cId="2004793323" sldId="267"/>
            <ac:spMk id="11" creationId="{E704FBC3-8AD2-35DF-2AE5-142C89951E29}"/>
          </ac:spMkLst>
        </pc:spChg>
        <pc:spChg chg="add del">
          <ac:chgData name="Kumar, Pronob" userId="d02b49e2-ad8b-46c0-979e-129feda16720" providerId="ADAL" clId="{90F3C660-6A7E-415F-AB26-94BD1758EFBA}" dt="2024-12-02T04:24:27.882" v="783" actId="26606"/>
          <ac:spMkLst>
            <pc:docMk/>
            <pc:sldMk cId="2004793323" sldId="267"/>
            <ac:spMk id="12" creationId="{955A2079-FA98-4876-80F0-72364A7D2EA4}"/>
          </ac:spMkLst>
        </pc:spChg>
        <pc:spChg chg="del">
          <ac:chgData name="Kumar, Pronob" userId="d02b49e2-ad8b-46c0-979e-129feda16720" providerId="ADAL" clId="{90F3C660-6A7E-415F-AB26-94BD1758EFBA}" dt="2024-12-02T04:23:59.447" v="781"/>
          <ac:spMkLst>
            <pc:docMk/>
            <pc:sldMk cId="2004793323" sldId="267"/>
            <ac:spMk id="13" creationId="{708DA079-C2BB-AF6F-6CF6-23E69DB589EA}"/>
          </ac:spMkLst>
        </pc:spChg>
        <pc:spChg chg="del">
          <ac:chgData name="Kumar, Pronob" userId="d02b49e2-ad8b-46c0-979e-129feda16720" providerId="ADAL" clId="{90F3C660-6A7E-415F-AB26-94BD1758EFBA}" dt="2024-12-02T04:23:59.447" v="781"/>
          <ac:spMkLst>
            <pc:docMk/>
            <pc:sldMk cId="2004793323" sldId="267"/>
            <ac:spMk id="15" creationId="{A0A25946-2470-FB25-445A-4B87A2F95200}"/>
          </ac:spMkLst>
        </pc:spChg>
        <pc:graphicFrameChg chg="mod modGraphic">
          <ac:chgData name="Kumar, Pronob" userId="d02b49e2-ad8b-46c0-979e-129feda16720" providerId="ADAL" clId="{90F3C660-6A7E-415F-AB26-94BD1758EFBA}" dt="2024-12-02T04:27:02.582" v="865" actId="26606"/>
          <ac:graphicFrameMkLst>
            <pc:docMk/>
            <pc:sldMk cId="2004793323" sldId="267"/>
            <ac:graphicFrameMk id="7" creationId="{E8A6CB81-4B46-3688-7E27-6CD90E6C64E7}"/>
          </ac:graphicFrameMkLst>
        </pc:graphicFrameChg>
      </pc:sldChg>
      <pc:sldChg chg="addSp delSp modSp add mod setBg">
        <pc:chgData name="Kumar, Pronob" userId="d02b49e2-ad8b-46c0-979e-129feda16720" providerId="ADAL" clId="{90F3C660-6A7E-415F-AB26-94BD1758EFBA}" dt="2024-12-02T04:47:31.401" v="1455" actId="26606"/>
        <pc:sldMkLst>
          <pc:docMk/>
          <pc:sldMk cId="3390134917" sldId="268"/>
        </pc:sldMkLst>
        <pc:spChg chg="add del mod">
          <ac:chgData name="Kumar, Pronob" userId="d02b49e2-ad8b-46c0-979e-129feda16720" providerId="ADAL" clId="{90F3C660-6A7E-415F-AB26-94BD1758EFBA}" dt="2024-12-02T04:45:27.533" v="1436"/>
          <ac:spMkLst>
            <pc:docMk/>
            <pc:sldMk cId="3390134917" sldId="268"/>
            <ac:spMk id="2" creationId="{E131FAC6-EC94-B563-5DF0-62E3C6C371F3}"/>
          </ac:spMkLst>
        </pc:spChg>
        <pc:spChg chg="add mod">
          <ac:chgData name="Kumar, Pronob" userId="d02b49e2-ad8b-46c0-979e-129feda16720" providerId="ADAL" clId="{90F3C660-6A7E-415F-AB26-94BD1758EFBA}" dt="2024-12-02T04:47:31.401" v="1455" actId="26606"/>
          <ac:spMkLst>
            <pc:docMk/>
            <pc:sldMk cId="3390134917" sldId="268"/>
            <ac:spMk id="3" creationId="{D1DF5163-8572-03F6-D4FF-8E14EE34D773}"/>
          </ac:spMkLst>
        </pc:spChg>
        <pc:spChg chg="add del">
          <ac:chgData name="Kumar, Pronob" userId="d02b49e2-ad8b-46c0-979e-129feda16720" providerId="ADAL" clId="{90F3C660-6A7E-415F-AB26-94BD1758EFBA}" dt="2024-12-02T04:47:31.394" v="1454" actId="26606"/>
          <ac:spMkLst>
            <pc:docMk/>
            <pc:sldMk cId="3390134917" sldId="268"/>
            <ac:spMk id="2055" creationId="{9B7AD9F6-8CE7-4299-8FC6-328F4DCD3FF9}"/>
          </ac:spMkLst>
        </pc:spChg>
        <pc:spChg chg="add del">
          <ac:chgData name="Kumar, Pronob" userId="d02b49e2-ad8b-46c0-979e-129feda16720" providerId="ADAL" clId="{90F3C660-6A7E-415F-AB26-94BD1758EFBA}" dt="2024-12-02T04:47:31.394" v="1454" actId="26606"/>
          <ac:spMkLst>
            <pc:docMk/>
            <pc:sldMk cId="3390134917" sldId="268"/>
            <ac:spMk id="2057" creationId="{F49775AF-8896-43EE-92C6-83497D6DC56F}"/>
          </ac:spMkLst>
        </pc:spChg>
        <pc:spChg chg="add">
          <ac:chgData name="Kumar, Pronob" userId="d02b49e2-ad8b-46c0-979e-129feda16720" providerId="ADAL" clId="{90F3C660-6A7E-415F-AB26-94BD1758EFBA}" dt="2024-12-02T04:47:31.401" v="1455" actId="26606"/>
          <ac:spMkLst>
            <pc:docMk/>
            <pc:sldMk cId="3390134917" sldId="268"/>
            <ac:spMk id="2059" creationId="{337940BB-FBC4-492E-BD92-3B7B914D0EAE}"/>
          </ac:spMkLst>
        </pc:spChg>
        <pc:spChg chg="add">
          <ac:chgData name="Kumar, Pronob" userId="d02b49e2-ad8b-46c0-979e-129feda16720" providerId="ADAL" clId="{90F3C660-6A7E-415F-AB26-94BD1758EFBA}" dt="2024-12-02T04:47:31.401" v="1455" actId="26606"/>
          <ac:spMkLst>
            <pc:docMk/>
            <pc:sldMk cId="3390134917" sldId="268"/>
            <ac:spMk id="2060" creationId="{3FCFB1DE-0B7E-48CC-BA90-B2AB0889F9D6}"/>
          </ac:spMkLst>
        </pc:spChg>
        <pc:picChg chg="add mod">
          <ac:chgData name="Kumar, Pronob" userId="d02b49e2-ad8b-46c0-979e-129feda16720" providerId="ADAL" clId="{90F3C660-6A7E-415F-AB26-94BD1758EFBA}" dt="2024-12-02T04:47:31.401" v="1455" actId="26606"/>
          <ac:picMkLst>
            <pc:docMk/>
            <pc:sldMk cId="3390134917" sldId="268"/>
            <ac:picMk id="2050" creationId="{087A147C-3D72-D4D1-BFCF-5090B3C0AE22}"/>
          </ac:picMkLst>
        </pc:picChg>
      </pc:sldChg>
    </pc:docChg>
  </pc:docChgLst>
</pc:chgInfo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90B0D-BBF1-4A9A-88AE-BD85561A46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1C6C39-7BE4-499C-B79A-8EEA0CC452EB}">
      <dgm:prSet custT="1"/>
      <dgm:spPr/>
      <dgm:t>
        <a:bodyPr/>
        <a:lstStyle/>
        <a:p>
          <a:r>
            <a:rPr lang="en-US" sz="4400" dirty="0"/>
            <a:t>index.html</a:t>
          </a:r>
          <a:br>
            <a:rPr lang="en-US" sz="4200" dirty="0"/>
          </a:br>
          <a:r>
            <a:rPr lang="en-US" sz="1800" dirty="0"/>
            <a:t>(Main Entry point to the web application)</a:t>
          </a:r>
          <a:r>
            <a:rPr lang="en-US" sz="1400" dirty="0"/>
            <a:t> </a:t>
          </a:r>
          <a:endParaRPr lang="en-US" sz="4200" dirty="0"/>
        </a:p>
      </dgm:t>
    </dgm:pt>
    <dgm:pt modelId="{E28AEA5D-2A5E-41D0-9C31-00C1727A22BE}" type="parTrans" cxnId="{A770D199-4350-4A59-9C64-1FC3E5651795}">
      <dgm:prSet/>
      <dgm:spPr/>
      <dgm:t>
        <a:bodyPr/>
        <a:lstStyle/>
        <a:p>
          <a:endParaRPr lang="en-US"/>
        </a:p>
      </dgm:t>
    </dgm:pt>
    <dgm:pt modelId="{EAC621D1-00B8-4260-9F5E-5760698EE2D1}" type="sibTrans" cxnId="{A770D199-4350-4A59-9C64-1FC3E5651795}">
      <dgm:prSet/>
      <dgm:spPr/>
      <dgm:t>
        <a:bodyPr/>
        <a:lstStyle/>
        <a:p>
          <a:endParaRPr lang="en-US"/>
        </a:p>
      </dgm:t>
    </dgm:pt>
    <dgm:pt modelId="{AD9C73AD-6A62-4CEF-B3AE-AE33DDE07639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4400" dirty="0"/>
            <a:t>script.js</a:t>
          </a:r>
        </a:p>
        <a:p>
          <a:pPr>
            <a:spcAft>
              <a:spcPct val="35000"/>
            </a:spcAft>
          </a:pPr>
          <a:r>
            <a:rPr lang="en-US" sz="1800" dirty="0"/>
            <a:t>(Control behavior of the application &amp; Dynamic Navigation)</a:t>
          </a:r>
        </a:p>
      </dgm:t>
    </dgm:pt>
    <dgm:pt modelId="{17883C7C-933A-45F8-940C-248DF500A848}" type="parTrans" cxnId="{2DA955FE-CDBB-4711-A1EE-186C8818CD35}">
      <dgm:prSet/>
      <dgm:spPr/>
      <dgm:t>
        <a:bodyPr/>
        <a:lstStyle/>
        <a:p>
          <a:endParaRPr lang="en-US"/>
        </a:p>
      </dgm:t>
    </dgm:pt>
    <dgm:pt modelId="{3CF57E63-E243-4EEA-9B61-5B996F0FF093}" type="sibTrans" cxnId="{2DA955FE-CDBB-4711-A1EE-186C8818CD35}">
      <dgm:prSet/>
      <dgm:spPr/>
      <dgm:t>
        <a:bodyPr/>
        <a:lstStyle/>
        <a:p>
          <a:endParaRPr lang="en-US"/>
        </a:p>
      </dgm:t>
    </dgm:pt>
    <dgm:pt modelId="{1161D602-73C6-4724-B1A4-763303185CC5}">
      <dgm:prSet custT="1"/>
      <dgm:spPr/>
      <dgm:t>
        <a:bodyPr/>
        <a:lstStyle/>
        <a:p>
          <a:pPr>
            <a:spcAft>
              <a:spcPts val="0"/>
            </a:spcAft>
          </a:pPr>
          <a:r>
            <a:rPr lang="en-US" sz="4400" dirty="0"/>
            <a:t>Style.css</a:t>
          </a:r>
        </a:p>
        <a:p>
          <a:pPr>
            <a:spcAft>
              <a:spcPct val="35000"/>
            </a:spcAft>
          </a:pPr>
          <a:r>
            <a:rPr lang="en-US" sz="1800" dirty="0"/>
            <a:t>(Design and color of the web application)</a:t>
          </a:r>
        </a:p>
      </dgm:t>
    </dgm:pt>
    <dgm:pt modelId="{D9E83288-8244-4AEB-B626-209993A1A85F}" type="parTrans" cxnId="{2F0A3E19-5323-4CCD-9AE9-B2183C8EC438}">
      <dgm:prSet/>
      <dgm:spPr/>
      <dgm:t>
        <a:bodyPr/>
        <a:lstStyle/>
        <a:p>
          <a:endParaRPr lang="en-US"/>
        </a:p>
      </dgm:t>
    </dgm:pt>
    <dgm:pt modelId="{12706BFB-9085-41A0-A72E-554331244CE4}" type="sibTrans" cxnId="{2F0A3E19-5323-4CCD-9AE9-B2183C8EC438}">
      <dgm:prSet/>
      <dgm:spPr/>
      <dgm:t>
        <a:bodyPr/>
        <a:lstStyle/>
        <a:p>
          <a:endParaRPr lang="en-US"/>
        </a:p>
      </dgm:t>
    </dgm:pt>
    <dgm:pt modelId="{7AF45EF2-D4C3-4613-A230-69BA14976B91}" type="pres">
      <dgm:prSet presAssocID="{60C90B0D-BBF1-4A9A-88AE-BD85561A4660}" presName="linear" presStyleCnt="0">
        <dgm:presLayoutVars>
          <dgm:dir/>
          <dgm:animLvl val="lvl"/>
          <dgm:resizeHandles val="exact"/>
        </dgm:presLayoutVars>
      </dgm:prSet>
      <dgm:spPr/>
    </dgm:pt>
    <dgm:pt modelId="{D5E978F7-D0F9-4DFA-AE8A-BE7A57598ABA}" type="pres">
      <dgm:prSet presAssocID="{E11C6C39-7BE4-499C-B79A-8EEA0CC452EB}" presName="parentLin" presStyleCnt="0"/>
      <dgm:spPr/>
    </dgm:pt>
    <dgm:pt modelId="{7D3EF9D7-B509-4957-BF96-EDCEA0D341D8}" type="pres">
      <dgm:prSet presAssocID="{E11C6C39-7BE4-499C-B79A-8EEA0CC452EB}" presName="parentLeftMargin" presStyleLbl="node1" presStyleIdx="0" presStyleCnt="3"/>
      <dgm:spPr/>
    </dgm:pt>
    <dgm:pt modelId="{713509C9-93E3-46A1-B6FD-7189238C2A4C}" type="pres">
      <dgm:prSet presAssocID="{E11C6C39-7BE4-499C-B79A-8EEA0CC452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6246D4-B788-4E05-A2A6-3125C126C3BB}" type="pres">
      <dgm:prSet presAssocID="{E11C6C39-7BE4-499C-B79A-8EEA0CC452EB}" presName="negativeSpace" presStyleCnt="0"/>
      <dgm:spPr/>
    </dgm:pt>
    <dgm:pt modelId="{88FF49AC-83B4-49E0-A263-BBA60F9CD3CF}" type="pres">
      <dgm:prSet presAssocID="{E11C6C39-7BE4-499C-B79A-8EEA0CC452EB}" presName="childText" presStyleLbl="conFgAcc1" presStyleIdx="0" presStyleCnt="3">
        <dgm:presLayoutVars>
          <dgm:bulletEnabled val="1"/>
        </dgm:presLayoutVars>
      </dgm:prSet>
      <dgm:spPr/>
    </dgm:pt>
    <dgm:pt modelId="{DB59F27D-398D-44E3-8DA4-7C18DE1B4F4D}" type="pres">
      <dgm:prSet presAssocID="{EAC621D1-00B8-4260-9F5E-5760698EE2D1}" presName="spaceBetweenRectangles" presStyleCnt="0"/>
      <dgm:spPr/>
    </dgm:pt>
    <dgm:pt modelId="{DC4465F3-AED6-45A4-8DD7-26332A157A7F}" type="pres">
      <dgm:prSet presAssocID="{AD9C73AD-6A62-4CEF-B3AE-AE33DDE07639}" presName="parentLin" presStyleCnt="0"/>
      <dgm:spPr/>
    </dgm:pt>
    <dgm:pt modelId="{5EA93270-9660-4C6B-9C0F-76A2C47210DA}" type="pres">
      <dgm:prSet presAssocID="{AD9C73AD-6A62-4CEF-B3AE-AE33DDE07639}" presName="parentLeftMargin" presStyleLbl="node1" presStyleIdx="0" presStyleCnt="3"/>
      <dgm:spPr/>
    </dgm:pt>
    <dgm:pt modelId="{1F1377D8-86BC-4BA1-B1C9-9AF913BFD7FB}" type="pres">
      <dgm:prSet presAssocID="{AD9C73AD-6A62-4CEF-B3AE-AE33DDE076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B7E8A7-D7E7-47A6-BA25-F73C30197770}" type="pres">
      <dgm:prSet presAssocID="{AD9C73AD-6A62-4CEF-B3AE-AE33DDE07639}" presName="negativeSpace" presStyleCnt="0"/>
      <dgm:spPr/>
    </dgm:pt>
    <dgm:pt modelId="{1ED90304-6C02-47C3-B7DF-C4E7362F7A09}" type="pres">
      <dgm:prSet presAssocID="{AD9C73AD-6A62-4CEF-B3AE-AE33DDE07639}" presName="childText" presStyleLbl="conFgAcc1" presStyleIdx="1" presStyleCnt="3">
        <dgm:presLayoutVars>
          <dgm:bulletEnabled val="1"/>
        </dgm:presLayoutVars>
      </dgm:prSet>
      <dgm:spPr/>
    </dgm:pt>
    <dgm:pt modelId="{A3EC9512-2503-431D-82BE-4FC2537CB341}" type="pres">
      <dgm:prSet presAssocID="{3CF57E63-E243-4EEA-9B61-5B996F0FF093}" presName="spaceBetweenRectangles" presStyleCnt="0"/>
      <dgm:spPr/>
    </dgm:pt>
    <dgm:pt modelId="{40DA941A-E0EB-443A-B6A8-0176D04075A2}" type="pres">
      <dgm:prSet presAssocID="{1161D602-73C6-4724-B1A4-763303185CC5}" presName="parentLin" presStyleCnt="0"/>
      <dgm:spPr/>
    </dgm:pt>
    <dgm:pt modelId="{F8BF8C9F-46B4-45DA-9008-DEED6B74CDDA}" type="pres">
      <dgm:prSet presAssocID="{1161D602-73C6-4724-B1A4-763303185CC5}" presName="parentLeftMargin" presStyleLbl="node1" presStyleIdx="1" presStyleCnt="3"/>
      <dgm:spPr/>
    </dgm:pt>
    <dgm:pt modelId="{C5E9B6BA-F2C1-489C-AF1A-27BF0F72589F}" type="pres">
      <dgm:prSet presAssocID="{1161D602-73C6-4724-B1A4-763303185C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A15557-5CCA-471B-ABBD-74806815501D}" type="pres">
      <dgm:prSet presAssocID="{1161D602-73C6-4724-B1A4-763303185CC5}" presName="negativeSpace" presStyleCnt="0"/>
      <dgm:spPr/>
    </dgm:pt>
    <dgm:pt modelId="{DD789316-5027-41CC-8EEB-94F1885523BF}" type="pres">
      <dgm:prSet presAssocID="{1161D602-73C6-4724-B1A4-763303185C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0A3E19-5323-4CCD-9AE9-B2183C8EC438}" srcId="{60C90B0D-BBF1-4A9A-88AE-BD85561A4660}" destId="{1161D602-73C6-4724-B1A4-763303185CC5}" srcOrd="2" destOrd="0" parTransId="{D9E83288-8244-4AEB-B626-209993A1A85F}" sibTransId="{12706BFB-9085-41A0-A72E-554331244CE4}"/>
    <dgm:cxn modelId="{57CBB93E-0B37-48F6-A8B2-0DF5D826227B}" type="presOf" srcId="{E11C6C39-7BE4-499C-B79A-8EEA0CC452EB}" destId="{7D3EF9D7-B509-4957-BF96-EDCEA0D341D8}" srcOrd="0" destOrd="0" presId="urn:microsoft.com/office/officeart/2005/8/layout/list1"/>
    <dgm:cxn modelId="{1ACAE264-C7F8-43A8-A385-BE5D8AC51382}" type="presOf" srcId="{1161D602-73C6-4724-B1A4-763303185CC5}" destId="{F8BF8C9F-46B4-45DA-9008-DEED6B74CDDA}" srcOrd="0" destOrd="0" presId="urn:microsoft.com/office/officeart/2005/8/layout/list1"/>
    <dgm:cxn modelId="{C22B9958-9011-41EA-B702-2BF96C90FFF9}" type="presOf" srcId="{E11C6C39-7BE4-499C-B79A-8EEA0CC452EB}" destId="{713509C9-93E3-46A1-B6FD-7189238C2A4C}" srcOrd="1" destOrd="0" presId="urn:microsoft.com/office/officeart/2005/8/layout/list1"/>
    <dgm:cxn modelId="{148B285A-130B-4B8E-8406-B44D45FEF259}" type="presOf" srcId="{1161D602-73C6-4724-B1A4-763303185CC5}" destId="{C5E9B6BA-F2C1-489C-AF1A-27BF0F72589F}" srcOrd="1" destOrd="0" presId="urn:microsoft.com/office/officeart/2005/8/layout/list1"/>
    <dgm:cxn modelId="{D9D9908C-D6D3-433E-99C7-7D953385F244}" type="presOf" srcId="{AD9C73AD-6A62-4CEF-B3AE-AE33DDE07639}" destId="{1F1377D8-86BC-4BA1-B1C9-9AF913BFD7FB}" srcOrd="1" destOrd="0" presId="urn:microsoft.com/office/officeart/2005/8/layout/list1"/>
    <dgm:cxn modelId="{A770D199-4350-4A59-9C64-1FC3E5651795}" srcId="{60C90B0D-BBF1-4A9A-88AE-BD85561A4660}" destId="{E11C6C39-7BE4-499C-B79A-8EEA0CC452EB}" srcOrd="0" destOrd="0" parTransId="{E28AEA5D-2A5E-41D0-9C31-00C1727A22BE}" sibTransId="{EAC621D1-00B8-4260-9F5E-5760698EE2D1}"/>
    <dgm:cxn modelId="{9094B39D-060F-49EE-99D4-D52118521AB6}" type="presOf" srcId="{AD9C73AD-6A62-4CEF-B3AE-AE33DDE07639}" destId="{5EA93270-9660-4C6B-9C0F-76A2C47210DA}" srcOrd="0" destOrd="0" presId="urn:microsoft.com/office/officeart/2005/8/layout/list1"/>
    <dgm:cxn modelId="{FC7680D4-3AD4-4510-8A5F-A1E7034F06E0}" type="presOf" srcId="{60C90B0D-BBF1-4A9A-88AE-BD85561A4660}" destId="{7AF45EF2-D4C3-4613-A230-69BA14976B91}" srcOrd="0" destOrd="0" presId="urn:microsoft.com/office/officeart/2005/8/layout/list1"/>
    <dgm:cxn modelId="{2DA955FE-CDBB-4711-A1EE-186C8818CD35}" srcId="{60C90B0D-BBF1-4A9A-88AE-BD85561A4660}" destId="{AD9C73AD-6A62-4CEF-B3AE-AE33DDE07639}" srcOrd="1" destOrd="0" parTransId="{17883C7C-933A-45F8-940C-248DF500A848}" sibTransId="{3CF57E63-E243-4EEA-9B61-5B996F0FF093}"/>
    <dgm:cxn modelId="{9842AC5A-933C-4B83-AC45-CD8291BC880B}" type="presParOf" srcId="{7AF45EF2-D4C3-4613-A230-69BA14976B91}" destId="{D5E978F7-D0F9-4DFA-AE8A-BE7A57598ABA}" srcOrd="0" destOrd="0" presId="urn:microsoft.com/office/officeart/2005/8/layout/list1"/>
    <dgm:cxn modelId="{88B43A86-F230-475C-8DDF-4A04B45B03C0}" type="presParOf" srcId="{D5E978F7-D0F9-4DFA-AE8A-BE7A57598ABA}" destId="{7D3EF9D7-B509-4957-BF96-EDCEA0D341D8}" srcOrd="0" destOrd="0" presId="urn:microsoft.com/office/officeart/2005/8/layout/list1"/>
    <dgm:cxn modelId="{0E8944AF-E88D-4A76-B534-2B852D50D2C5}" type="presParOf" srcId="{D5E978F7-D0F9-4DFA-AE8A-BE7A57598ABA}" destId="{713509C9-93E3-46A1-B6FD-7189238C2A4C}" srcOrd="1" destOrd="0" presId="urn:microsoft.com/office/officeart/2005/8/layout/list1"/>
    <dgm:cxn modelId="{7E890BC0-6AAD-426A-9079-3F1ADFAD94DA}" type="presParOf" srcId="{7AF45EF2-D4C3-4613-A230-69BA14976B91}" destId="{D66246D4-B788-4E05-A2A6-3125C126C3BB}" srcOrd="1" destOrd="0" presId="urn:microsoft.com/office/officeart/2005/8/layout/list1"/>
    <dgm:cxn modelId="{1AB21EA3-B84D-490D-A678-0AE90538E697}" type="presParOf" srcId="{7AF45EF2-D4C3-4613-A230-69BA14976B91}" destId="{88FF49AC-83B4-49E0-A263-BBA60F9CD3CF}" srcOrd="2" destOrd="0" presId="urn:microsoft.com/office/officeart/2005/8/layout/list1"/>
    <dgm:cxn modelId="{142A0DD7-EC75-4C2B-8C5B-985C97974E71}" type="presParOf" srcId="{7AF45EF2-D4C3-4613-A230-69BA14976B91}" destId="{DB59F27D-398D-44E3-8DA4-7C18DE1B4F4D}" srcOrd="3" destOrd="0" presId="urn:microsoft.com/office/officeart/2005/8/layout/list1"/>
    <dgm:cxn modelId="{ADB38668-F81F-4C56-90D6-3A20CE76A5BC}" type="presParOf" srcId="{7AF45EF2-D4C3-4613-A230-69BA14976B91}" destId="{DC4465F3-AED6-45A4-8DD7-26332A157A7F}" srcOrd="4" destOrd="0" presId="urn:microsoft.com/office/officeart/2005/8/layout/list1"/>
    <dgm:cxn modelId="{652F77C4-A896-4928-87FF-7481470C4AFB}" type="presParOf" srcId="{DC4465F3-AED6-45A4-8DD7-26332A157A7F}" destId="{5EA93270-9660-4C6B-9C0F-76A2C47210DA}" srcOrd="0" destOrd="0" presId="urn:microsoft.com/office/officeart/2005/8/layout/list1"/>
    <dgm:cxn modelId="{FE704C3D-0FD7-4274-885E-9025DEF4C950}" type="presParOf" srcId="{DC4465F3-AED6-45A4-8DD7-26332A157A7F}" destId="{1F1377D8-86BC-4BA1-B1C9-9AF913BFD7FB}" srcOrd="1" destOrd="0" presId="urn:microsoft.com/office/officeart/2005/8/layout/list1"/>
    <dgm:cxn modelId="{0FDFC556-92D3-4EDE-9979-9F20C341D6FD}" type="presParOf" srcId="{7AF45EF2-D4C3-4613-A230-69BA14976B91}" destId="{98B7E8A7-D7E7-47A6-BA25-F73C30197770}" srcOrd="5" destOrd="0" presId="urn:microsoft.com/office/officeart/2005/8/layout/list1"/>
    <dgm:cxn modelId="{6B433D1A-5A16-4BD7-A2AF-3E92FDB54A05}" type="presParOf" srcId="{7AF45EF2-D4C3-4613-A230-69BA14976B91}" destId="{1ED90304-6C02-47C3-B7DF-C4E7362F7A09}" srcOrd="6" destOrd="0" presId="urn:microsoft.com/office/officeart/2005/8/layout/list1"/>
    <dgm:cxn modelId="{DBAE5B21-CC69-44C8-A484-E31364C179BE}" type="presParOf" srcId="{7AF45EF2-D4C3-4613-A230-69BA14976B91}" destId="{A3EC9512-2503-431D-82BE-4FC2537CB341}" srcOrd="7" destOrd="0" presId="urn:microsoft.com/office/officeart/2005/8/layout/list1"/>
    <dgm:cxn modelId="{A1394932-377A-4989-8080-30BE07190603}" type="presParOf" srcId="{7AF45EF2-D4C3-4613-A230-69BA14976B91}" destId="{40DA941A-E0EB-443A-B6A8-0176D04075A2}" srcOrd="8" destOrd="0" presId="urn:microsoft.com/office/officeart/2005/8/layout/list1"/>
    <dgm:cxn modelId="{E7AED1FD-9F3A-4761-B184-6DF6B066187C}" type="presParOf" srcId="{40DA941A-E0EB-443A-B6A8-0176D04075A2}" destId="{F8BF8C9F-46B4-45DA-9008-DEED6B74CDDA}" srcOrd="0" destOrd="0" presId="urn:microsoft.com/office/officeart/2005/8/layout/list1"/>
    <dgm:cxn modelId="{4614410A-DBE1-4E30-8E93-0C0CD40820C3}" type="presParOf" srcId="{40DA941A-E0EB-443A-B6A8-0176D04075A2}" destId="{C5E9B6BA-F2C1-489C-AF1A-27BF0F72589F}" srcOrd="1" destOrd="0" presId="urn:microsoft.com/office/officeart/2005/8/layout/list1"/>
    <dgm:cxn modelId="{DED7C61D-5B53-4BEE-8452-87806002C553}" type="presParOf" srcId="{7AF45EF2-D4C3-4613-A230-69BA14976B91}" destId="{CBA15557-5CCA-471B-ABBD-74806815501D}" srcOrd="9" destOrd="0" presId="urn:microsoft.com/office/officeart/2005/8/layout/list1"/>
    <dgm:cxn modelId="{0876ED1B-0CCC-47BB-9CF0-9717DEBA42C3}" type="presParOf" srcId="{7AF45EF2-D4C3-4613-A230-69BA14976B91}" destId="{DD789316-5027-41CC-8EEB-94F1885523B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D3C4FB-0954-49C9-9BF2-CD713B20FB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CEAE1D-3CA0-4A29-BC0B-8A02D1B6D006}">
      <dgm:prSet/>
      <dgm:spPr/>
      <dgm:t>
        <a:bodyPr/>
        <a:lstStyle/>
        <a:p>
          <a:r>
            <a:rPr lang="en-US" b="1" dirty="0"/>
            <a:t>Event-Driven Programming: </a:t>
          </a:r>
          <a:r>
            <a:rPr lang="en-US" dirty="0"/>
            <a:t>Functions like </a:t>
          </a:r>
          <a:r>
            <a:rPr lang="en-US" i="1" dirty="0"/>
            <a:t>login</a:t>
          </a:r>
          <a:r>
            <a:rPr lang="en-US" dirty="0"/>
            <a:t>, </a:t>
          </a:r>
          <a:r>
            <a:rPr lang="en-US" i="1" dirty="0"/>
            <a:t>register</a:t>
          </a:r>
          <a:r>
            <a:rPr lang="en-US" dirty="0"/>
            <a:t>, </a:t>
          </a:r>
          <a:r>
            <a:rPr lang="en-US" i="1" dirty="0" err="1"/>
            <a:t>fetchTutors</a:t>
          </a:r>
          <a:r>
            <a:rPr lang="en-US" dirty="0"/>
            <a:t>, and </a:t>
          </a:r>
          <a:r>
            <a:rPr lang="en-US" i="1" dirty="0" err="1"/>
            <a:t>postQuestion</a:t>
          </a:r>
          <a:r>
            <a:rPr lang="en-US" dirty="0"/>
            <a:t> are triggered by user actions.</a:t>
          </a:r>
        </a:p>
      </dgm:t>
    </dgm:pt>
    <dgm:pt modelId="{D8A221B3-16A8-44BF-8D04-7F77A7C7E6CB}" type="parTrans" cxnId="{D8F1C60A-D05D-4FB0-A011-778F714B61DB}">
      <dgm:prSet/>
      <dgm:spPr/>
      <dgm:t>
        <a:bodyPr/>
        <a:lstStyle/>
        <a:p>
          <a:endParaRPr lang="en-US"/>
        </a:p>
      </dgm:t>
    </dgm:pt>
    <dgm:pt modelId="{C0427CE4-2060-4F14-A125-B14F07B517D6}" type="sibTrans" cxnId="{D8F1C60A-D05D-4FB0-A011-778F714B61DB}">
      <dgm:prSet/>
      <dgm:spPr/>
      <dgm:t>
        <a:bodyPr/>
        <a:lstStyle/>
        <a:p>
          <a:endParaRPr lang="en-US"/>
        </a:p>
      </dgm:t>
    </dgm:pt>
    <dgm:pt modelId="{1B6B844B-6869-4C00-AB9F-4CC6FCE81694}">
      <dgm:prSet/>
      <dgm:spPr/>
      <dgm:t>
        <a:bodyPr/>
        <a:lstStyle/>
        <a:p>
          <a:r>
            <a:rPr lang="en-US" b="1" dirty="0"/>
            <a:t>AJAX Communication: </a:t>
          </a:r>
          <a:r>
            <a:rPr lang="en-US" dirty="0"/>
            <a:t>Uses </a:t>
          </a:r>
          <a:r>
            <a:rPr lang="en-US" i="1" dirty="0"/>
            <a:t>fetch API</a:t>
          </a:r>
          <a:r>
            <a:rPr lang="en-US" dirty="0"/>
            <a:t> to interact with the backend routes and dynamically update the content on the page.</a:t>
          </a:r>
        </a:p>
      </dgm:t>
    </dgm:pt>
    <dgm:pt modelId="{D0871A03-BB61-4E71-B00F-C2B736279480}" type="parTrans" cxnId="{4B00BCED-710A-40A3-80CD-FE6D0FD58FA3}">
      <dgm:prSet/>
      <dgm:spPr/>
      <dgm:t>
        <a:bodyPr/>
        <a:lstStyle/>
        <a:p>
          <a:endParaRPr lang="en-US"/>
        </a:p>
      </dgm:t>
    </dgm:pt>
    <dgm:pt modelId="{C6B94A1B-EC04-4636-B3F8-AC73893AEDD0}" type="sibTrans" cxnId="{4B00BCED-710A-40A3-80CD-FE6D0FD58FA3}">
      <dgm:prSet/>
      <dgm:spPr/>
      <dgm:t>
        <a:bodyPr/>
        <a:lstStyle/>
        <a:p>
          <a:endParaRPr lang="en-US"/>
        </a:p>
      </dgm:t>
    </dgm:pt>
    <dgm:pt modelId="{96EEACB0-01E6-4D1D-83AF-81BEE6DC17F9}" type="pres">
      <dgm:prSet presAssocID="{EAD3C4FB-0954-49C9-9BF2-CD713B20FB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34014B-82CD-4917-A3C2-096EDC40D220}" type="pres">
      <dgm:prSet presAssocID="{2DCEAE1D-3CA0-4A29-BC0B-8A02D1B6D006}" presName="hierRoot1" presStyleCnt="0"/>
      <dgm:spPr/>
    </dgm:pt>
    <dgm:pt modelId="{1000DB2D-C2E0-4B3C-8A27-48BD74F47807}" type="pres">
      <dgm:prSet presAssocID="{2DCEAE1D-3CA0-4A29-BC0B-8A02D1B6D006}" presName="composite" presStyleCnt="0"/>
      <dgm:spPr/>
    </dgm:pt>
    <dgm:pt modelId="{DAF1DDD3-C759-452A-9C7D-E0C5677CA92F}" type="pres">
      <dgm:prSet presAssocID="{2DCEAE1D-3CA0-4A29-BC0B-8A02D1B6D006}" presName="background" presStyleLbl="node0" presStyleIdx="0" presStyleCnt="2"/>
      <dgm:spPr/>
    </dgm:pt>
    <dgm:pt modelId="{65EE7B3D-896C-4E96-ADFC-EFD6D87FDD1B}" type="pres">
      <dgm:prSet presAssocID="{2DCEAE1D-3CA0-4A29-BC0B-8A02D1B6D006}" presName="text" presStyleLbl="fgAcc0" presStyleIdx="0" presStyleCnt="2">
        <dgm:presLayoutVars>
          <dgm:chPref val="3"/>
        </dgm:presLayoutVars>
      </dgm:prSet>
      <dgm:spPr/>
    </dgm:pt>
    <dgm:pt modelId="{01CBCE44-A5A3-43C4-BFD8-7FAEC072271F}" type="pres">
      <dgm:prSet presAssocID="{2DCEAE1D-3CA0-4A29-BC0B-8A02D1B6D006}" presName="hierChild2" presStyleCnt="0"/>
      <dgm:spPr/>
    </dgm:pt>
    <dgm:pt modelId="{1ACBABDD-774D-4C81-9776-7E229EEDD0EC}" type="pres">
      <dgm:prSet presAssocID="{1B6B844B-6869-4C00-AB9F-4CC6FCE81694}" presName="hierRoot1" presStyleCnt="0"/>
      <dgm:spPr/>
    </dgm:pt>
    <dgm:pt modelId="{5A2FB982-3D40-445F-B89A-0781CF7D77EE}" type="pres">
      <dgm:prSet presAssocID="{1B6B844B-6869-4C00-AB9F-4CC6FCE81694}" presName="composite" presStyleCnt="0"/>
      <dgm:spPr/>
    </dgm:pt>
    <dgm:pt modelId="{B7BEF0E5-6B23-4867-BDCF-26D01D01F8EB}" type="pres">
      <dgm:prSet presAssocID="{1B6B844B-6869-4C00-AB9F-4CC6FCE81694}" presName="background" presStyleLbl="node0" presStyleIdx="1" presStyleCnt="2"/>
      <dgm:spPr/>
    </dgm:pt>
    <dgm:pt modelId="{C87CAB75-37F3-4493-AE2D-55D66E7B3600}" type="pres">
      <dgm:prSet presAssocID="{1B6B844B-6869-4C00-AB9F-4CC6FCE81694}" presName="text" presStyleLbl="fgAcc0" presStyleIdx="1" presStyleCnt="2">
        <dgm:presLayoutVars>
          <dgm:chPref val="3"/>
        </dgm:presLayoutVars>
      </dgm:prSet>
      <dgm:spPr/>
    </dgm:pt>
    <dgm:pt modelId="{8648E2AD-FB01-4C52-A5AD-70C43932D754}" type="pres">
      <dgm:prSet presAssocID="{1B6B844B-6869-4C00-AB9F-4CC6FCE81694}" presName="hierChild2" presStyleCnt="0"/>
      <dgm:spPr/>
    </dgm:pt>
  </dgm:ptLst>
  <dgm:cxnLst>
    <dgm:cxn modelId="{D8F1C60A-D05D-4FB0-A011-778F714B61DB}" srcId="{EAD3C4FB-0954-49C9-9BF2-CD713B20FB6E}" destId="{2DCEAE1D-3CA0-4A29-BC0B-8A02D1B6D006}" srcOrd="0" destOrd="0" parTransId="{D8A221B3-16A8-44BF-8D04-7F77A7C7E6CB}" sibTransId="{C0427CE4-2060-4F14-A125-B14F07B517D6}"/>
    <dgm:cxn modelId="{C21A1FA1-5CDE-41C2-8B60-9BDE7F7B2EF7}" type="presOf" srcId="{2DCEAE1D-3CA0-4A29-BC0B-8A02D1B6D006}" destId="{65EE7B3D-896C-4E96-ADFC-EFD6D87FDD1B}" srcOrd="0" destOrd="0" presId="urn:microsoft.com/office/officeart/2005/8/layout/hierarchy1"/>
    <dgm:cxn modelId="{32CDE3DE-679A-47DD-BB09-49B77A10D8EF}" type="presOf" srcId="{EAD3C4FB-0954-49C9-9BF2-CD713B20FB6E}" destId="{96EEACB0-01E6-4D1D-83AF-81BEE6DC17F9}" srcOrd="0" destOrd="0" presId="urn:microsoft.com/office/officeart/2005/8/layout/hierarchy1"/>
    <dgm:cxn modelId="{9CC181EC-1C10-4EEA-8122-9191F368A6F6}" type="presOf" srcId="{1B6B844B-6869-4C00-AB9F-4CC6FCE81694}" destId="{C87CAB75-37F3-4493-AE2D-55D66E7B3600}" srcOrd="0" destOrd="0" presId="urn:microsoft.com/office/officeart/2005/8/layout/hierarchy1"/>
    <dgm:cxn modelId="{4B00BCED-710A-40A3-80CD-FE6D0FD58FA3}" srcId="{EAD3C4FB-0954-49C9-9BF2-CD713B20FB6E}" destId="{1B6B844B-6869-4C00-AB9F-4CC6FCE81694}" srcOrd="1" destOrd="0" parTransId="{D0871A03-BB61-4E71-B00F-C2B736279480}" sibTransId="{C6B94A1B-EC04-4636-B3F8-AC73893AEDD0}"/>
    <dgm:cxn modelId="{6534129C-4CB6-4CEC-896B-D4C6F829C5F7}" type="presParOf" srcId="{96EEACB0-01E6-4D1D-83AF-81BEE6DC17F9}" destId="{0234014B-82CD-4917-A3C2-096EDC40D220}" srcOrd="0" destOrd="0" presId="urn:microsoft.com/office/officeart/2005/8/layout/hierarchy1"/>
    <dgm:cxn modelId="{1703B55A-8695-45A7-854D-59D534CB9199}" type="presParOf" srcId="{0234014B-82CD-4917-A3C2-096EDC40D220}" destId="{1000DB2D-C2E0-4B3C-8A27-48BD74F47807}" srcOrd="0" destOrd="0" presId="urn:microsoft.com/office/officeart/2005/8/layout/hierarchy1"/>
    <dgm:cxn modelId="{0C7A5B28-9823-489D-A35E-5C845007AB30}" type="presParOf" srcId="{1000DB2D-C2E0-4B3C-8A27-48BD74F47807}" destId="{DAF1DDD3-C759-452A-9C7D-E0C5677CA92F}" srcOrd="0" destOrd="0" presId="urn:microsoft.com/office/officeart/2005/8/layout/hierarchy1"/>
    <dgm:cxn modelId="{16FA6CB3-608D-4A7F-A4B5-00F7AF76A919}" type="presParOf" srcId="{1000DB2D-C2E0-4B3C-8A27-48BD74F47807}" destId="{65EE7B3D-896C-4E96-ADFC-EFD6D87FDD1B}" srcOrd="1" destOrd="0" presId="urn:microsoft.com/office/officeart/2005/8/layout/hierarchy1"/>
    <dgm:cxn modelId="{17CE44F5-67C1-415B-9542-A111CDC9EF4B}" type="presParOf" srcId="{0234014B-82CD-4917-A3C2-096EDC40D220}" destId="{01CBCE44-A5A3-43C4-BFD8-7FAEC072271F}" srcOrd="1" destOrd="0" presId="urn:microsoft.com/office/officeart/2005/8/layout/hierarchy1"/>
    <dgm:cxn modelId="{3D87A349-DD83-4601-B9F5-930B8EB44B47}" type="presParOf" srcId="{96EEACB0-01E6-4D1D-83AF-81BEE6DC17F9}" destId="{1ACBABDD-774D-4C81-9776-7E229EEDD0EC}" srcOrd="1" destOrd="0" presId="urn:microsoft.com/office/officeart/2005/8/layout/hierarchy1"/>
    <dgm:cxn modelId="{D7F20458-AED6-4AC3-8C1B-6D47233E743F}" type="presParOf" srcId="{1ACBABDD-774D-4C81-9776-7E229EEDD0EC}" destId="{5A2FB982-3D40-445F-B89A-0781CF7D77EE}" srcOrd="0" destOrd="0" presId="urn:microsoft.com/office/officeart/2005/8/layout/hierarchy1"/>
    <dgm:cxn modelId="{D24D465E-EF22-4E32-859B-C8CF8DD43EB9}" type="presParOf" srcId="{5A2FB982-3D40-445F-B89A-0781CF7D77EE}" destId="{B7BEF0E5-6B23-4867-BDCF-26D01D01F8EB}" srcOrd="0" destOrd="0" presId="urn:microsoft.com/office/officeart/2005/8/layout/hierarchy1"/>
    <dgm:cxn modelId="{526CE35A-CC35-4B63-A497-9709DBAD94D8}" type="presParOf" srcId="{5A2FB982-3D40-445F-B89A-0781CF7D77EE}" destId="{C87CAB75-37F3-4493-AE2D-55D66E7B3600}" srcOrd="1" destOrd="0" presId="urn:microsoft.com/office/officeart/2005/8/layout/hierarchy1"/>
    <dgm:cxn modelId="{06231764-8423-4038-92C9-A7F6C7573236}" type="presParOf" srcId="{1ACBABDD-774D-4C81-9776-7E229EEDD0EC}" destId="{8648E2AD-FB01-4C52-A5AD-70C43932D7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0C20A3-B07F-4888-9A92-E719C3979B98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7584DB5-4BB5-4AA5-9329-F17F887C9B5F}">
      <dgm:prSet/>
      <dgm:spPr/>
      <dgm:t>
        <a:bodyPr/>
        <a:lstStyle/>
        <a:p>
          <a:r>
            <a:rPr lang="en-US"/>
            <a:t>server.js</a:t>
          </a:r>
        </a:p>
      </dgm:t>
    </dgm:pt>
    <dgm:pt modelId="{96529D7D-9F27-4454-88DB-D5536A70C538}" type="parTrans" cxnId="{46AB1C0C-B4C2-4DCF-AB5E-F86E32731766}">
      <dgm:prSet/>
      <dgm:spPr/>
      <dgm:t>
        <a:bodyPr/>
        <a:lstStyle/>
        <a:p>
          <a:endParaRPr lang="en-US"/>
        </a:p>
      </dgm:t>
    </dgm:pt>
    <dgm:pt modelId="{17FBEF48-2F52-4A6B-B091-AD962BE52CF5}" type="sibTrans" cxnId="{46AB1C0C-B4C2-4DCF-AB5E-F86E32731766}">
      <dgm:prSet/>
      <dgm:spPr/>
      <dgm:t>
        <a:bodyPr/>
        <a:lstStyle/>
        <a:p>
          <a:endParaRPr lang="en-US"/>
        </a:p>
      </dgm:t>
    </dgm:pt>
    <dgm:pt modelId="{7EF1C19D-7B5F-46DE-9010-3EE2251526C3}">
      <dgm:prSet/>
      <dgm:spPr/>
      <dgm:t>
        <a:bodyPr/>
        <a:lstStyle/>
        <a:p>
          <a:r>
            <a:rPr lang="en-US" dirty="0"/>
            <a:t>Storage</a:t>
          </a:r>
        </a:p>
      </dgm:t>
    </dgm:pt>
    <dgm:pt modelId="{AEF74B1B-C7F8-44E9-9763-631BD40C978D}" type="parTrans" cxnId="{6E550AC8-C82F-4A58-820B-FC19ED9C8132}">
      <dgm:prSet/>
      <dgm:spPr/>
      <dgm:t>
        <a:bodyPr/>
        <a:lstStyle/>
        <a:p>
          <a:endParaRPr lang="en-US"/>
        </a:p>
      </dgm:t>
    </dgm:pt>
    <dgm:pt modelId="{99145515-C0CF-49D4-87CE-423AB8516A74}" type="sibTrans" cxnId="{6E550AC8-C82F-4A58-820B-FC19ED9C8132}">
      <dgm:prSet/>
      <dgm:spPr/>
      <dgm:t>
        <a:bodyPr/>
        <a:lstStyle/>
        <a:p>
          <a:endParaRPr lang="en-US"/>
        </a:p>
      </dgm:t>
    </dgm:pt>
    <dgm:pt modelId="{687FB41B-C5F7-44D6-AD05-4AB7230391BF}">
      <dgm:prSet/>
      <dgm:spPr/>
      <dgm:t>
        <a:bodyPr/>
        <a:lstStyle/>
        <a:p>
          <a:r>
            <a:rPr lang="en-US" dirty="0"/>
            <a:t>questions.txt</a:t>
          </a:r>
        </a:p>
      </dgm:t>
    </dgm:pt>
    <dgm:pt modelId="{A706E0A8-966D-4B13-9C8C-C7C7F17B4F93}" type="parTrans" cxnId="{AE2F2F0C-74AB-40EC-9327-FD358A76E52C}">
      <dgm:prSet/>
      <dgm:spPr/>
      <dgm:t>
        <a:bodyPr/>
        <a:lstStyle/>
        <a:p>
          <a:endParaRPr lang="en-US"/>
        </a:p>
      </dgm:t>
    </dgm:pt>
    <dgm:pt modelId="{FD91D392-1CA8-40FC-A949-691FC828C9A8}" type="sibTrans" cxnId="{AE2F2F0C-74AB-40EC-9327-FD358A76E52C}">
      <dgm:prSet/>
      <dgm:spPr/>
      <dgm:t>
        <a:bodyPr/>
        <a:lstStyle/>
        <a:p>
          <a:endParaRPr lang="en-US"/>
        </a:p>
      </dgm:t>
    </dgm:pt>
    <dgm:pt modelId="{D25898C9-2F8C-4EA1-9E44-4C228BC6D33A}">
      <dgm:prSet/>
      <dgm:spPr/>
      <dgm:t>
        <a:bodyPr/>
        <a:lstStyle/>
        <a:p>
          <a:r>
            <a:rPr lang="en-US" dirty="0"/>
            <a:t>users.txt</a:t>
          </a:r>
        </a:p>
      </dgm:t>
    </dgm:pt>
    <dgm:pt modelId="{5F22B21E-1248-4E49-8298-3A73218B33BA}" type="parTrans" cxnId="{B44C2B5B-64E7-4FD3-A49C-401553EE9F0F}">
      <dgm:prSet/>
      <dgm:spPr/>
      <dgm:t>
        <a:bodyPr/>
        <a:lstStyle/>
        <a:p>
          <a:endParaRPr lang="en-US"/>
        </a:p>
      </dgm:t>
    </dgm:pt>
    <dgm:pt modelId="{8F10DB63-1C80-483A-A0CB-66557F2E7307}" type="sibTrans" cxnId="{B44C2B5B-64E7-4FD3-A49C-401553EE9F0F}">
      <dgm:prSet/>
      <dgm:spPr/>
      <dgm:t>
        <a:bodyPr/>
        <a:lstStyle/>
        <a:p>
          <a:endParaRPr lang="en-US"/>
        </a:p>
      </dgm:t>
    </dgm:pt>
    <dgm:pt modelId="{EA01142C-0F0E-4194-8DC5-299B858FB4E5}">
      <dgm:prSet/>
      <dgm:spPr/>
      <dgm:t>
        <a:bodyPr/>
        <a:lstStyle/>
        <a:p>
          <a:pPr>
            <a:buNone/>
          </a:pPr>
          <a:r>
            <a:rPr lang="en-US" dirty="0"/>
            <a:t>Handles all the server-side</a:t>
          </a:r>
        </a:p>
      </dgm:t>
    </dgm:pt>
    <dgm:pt modelId="{F89FF32E-3930-4D1D-A247-CFBEEB25E286}" type="parTrans" cxnId="{F3D65A48-1875-4521-828F-28A2B1576754}">
      <dgm:prSet/>
      <dgm:spPr/>
      <dgm:t>
        <a:bodyPr/>
        <a:lstStyle/>
        <a:p>
          <a:endParaRPr lang="en-US"/>
        </a:p>
      </dgm:t>
    </dgm:pt>
    <dgm:pt modelId="{21253C64-8740-4261-AF44-2F4B05893A9A}" type="sibTrans" cxnId="{F3D65A48-1875-4521-828F-28A2B1576754}">
      <dgm:prSet/>
      <dgm:spPr/>
      <dgm:t>
        <a:bodyPr/>
        <a:lstStyle/>
        <a:p>
          <a:endParaRPr lang="en-US"/>
        </a:p>
      </dgm:t>
    </dgm:pt>
    <dgm:pt modelId="{26BBF77D-7455-4864-8812-2156E4CDC30F}">
      <dgm:prSet/>
      <dgm:spPr/>
      <dgm:t>
        <a:bodyPr/>
        <a:lstStyle/>
        <a:p>
          <a:r>
            <a:rPr lang="en-US" dirty="0"/>
            <a:t>tutors.txt</a:t>
          </a:r>
        </a:p>
      </dgm:t>
    </dgm:pt>
    <dgm:pt modelId="{26B2D328-9D66-4E81-9E1C-11DE3F4A9733}" type="parTrans" cxnId="{02EF8070-54A4-4928-A206-1D0394A1909E}">
      <dgm:prSet/>
      <dgm:spPr/>
      <dgm:t>
        <a:bodyPr/>
        <a:lstStyle/>
        <a:p>
          <a:endParaRPr lang="en-US"/>
        </a:p>
      </dgm:t>
    </dgm:pt>
    <dgm:pt modelId="{1C6E9BEF-C9D7-488B-863C-3262C0FFF072}" type="sibTrans" cxnId="{02EF8070-54A4-4928-A206-1D0394A1909E}">
      <dgm:prSet/>
      <dgm:spPr/>
      <dgm:t>
        <a:bodyPr/>
        <a:lstStyle/>
        <a:p>
          <a:endParaRPr lang="en-US"/>
        </a:p>
      </dgm:t>
    </dgm:pt>
    <dgm:pt modelId="{2684B779-CDB1-4E14-A5F2-F4B5868FEC3D}">
      <dgm:prSet/>
      <dgm:spPr/>
      <dgm:t>
        <a:bodyPr/>
        <a:lstStyle/>
        <a:p>
          <a:pPr>
            <a:buNone/>
          </a:pPr>
          <a:r>
            <a:rPr lang="en-US" dirty="0"/>
            <a:t>logic, including managing</a:t>
          </a:r>
        </a:p>
      </dgm:t>
    </dgm:pt>
    <dgm:pt modelId="{B7DAA92E-4A4A-495D-84AE-D6677237D273}" type="parTrans" cxnId="{41D0D22C-AF6B-4EF3-B8C7-08C447443E06}">
      <dgm:prSet/>
      <dgm:spPr/>
      <dgm:t>
        <a:bodyPr/>
        <a:lstStyle/>
        <a:p>
          <a:endParaRPr lang="en-US"/>
        </a:p>
      </dgm:t>
    </dgm:pt>
    <dgm:pt modelId="{BC808EA3-C337-4DF8-943A-A9DFD4635174}" type="sibTrans" cxnId="{41D0D22C-AF6B-4EF3-B8C7-08C447443E06}">
      <dgm:prSet/>
      <dgm:spPr/>
      <dgm:t>
        <a:bodyPr/>
        <a:lstStyle/>
        <a:p>
          <a:endParaRPr lang="en-US"/>
        </a:p>
      </dgm:t>
    </dgm:pt>
    <dgm:pt modelId="{EB710F47-F087-4172-9458-A526073AF807}">
      <dgm:prSet/>
      <dgm:spPr/>
      <dgm:t>
        <a:bodyPr/>
        <a:lstStyle/>
        <a:p>
          <a:pPr>
            <a:buNone/>
          </a:pPr>
          <a:r>
            <a:rPr lang="en-US" dirty="0"/>
            <a:t>user sessions, processing</a:t>
          </a:r>
        </a:p>
      </dgm:t>
    </dgm:pt>
    <dgm:pt modelId="{B9A270FC-49CF-487C-8954-3061C9E3F70A}" type="parTrans" cxnId="{81E5F30C-D37C-4B99-A077-FF44D8CC181A}">
      <dgm:prSet/>
      <dgm:spPr/>
      <dgm:t>
        <a:bodyPr/>
        <a:lstStyle/>
        <a:p>
          <a:endParaRPr lang="en-US"/>
        </a:p>
      </dgm:t>
    </dgm:pt>
    <dgm:pt modelId="{FCA82CC6-F23D-4382-B01B-CFDB2599ED66}" type="sibTrans" cxnId="{81E5F30C-D37C-4B99-A077-FF44D8CC181A}">
      <dgm:prSet/>
      <dgm:spPr/>
      <dgm:t>
        <a:bodyPr/>
        <a:lstStyle/>
        <a:p>
          <a:endParaRPr lang="en-US"/>
        </a:p>
      </dgm:t>
    </dgm:pt>
    <dgm:pt modelId="{CB01AC2B-0971-43FD-971D-7569C003B0D9}">
      <dgm:prSet/>
      <dgm:spPr/>
      <dgm:t>
        <a:bodyPr/>
        <a:lstStyle/>
        <a:p>
          <a:pPr>
            <a:buNone/>
          </a:pPr>
          <a:r>
            <a:rPr lang="en-US" dirty="0"/>
            <a:t>data, and interacting with</a:t>
          </a:r>
        </a:p>
      </dgm:t>
    </dgm:pt>
    <dgm:pt modelId="{8449778A-B709-4177-92B2-37AB60DD8A8E}" type="parTrans" cxnId="{926978D0-4A9A-41DA-91CF-105CCEE16333}">
      <dgm:prSet/>
      <dgm:spPr/>
      <dgm:t>
        <a:bodyPr/>
        <a:lstStyle/>
        <a:p>
          <a:endParaRPr lang="en-US"/>
        </a:p>
      </dgm:t>
    </dgm:pt>
    <dgm:pt modelId="{0FAF661B-0ACB-4E57-A75D-C4715FB12490}" type="sibTrans" cxnId="{926978D0-4A9A-41DA-91CF-105CCEE16333}">
      <dgm:prSet/>
      <dgm:spPr/>
      <dgm:t>
        <a:bodyPr/>
        <a:lstStyle/>
        <a:p>
          <a:endParaRPr lang="en-US"/>
        </a:p>
      </dgm:t>
    </dgm:pt>
    <dgm:pt modelId="{685CE9F2-2CEF-49DB-AD9E-67B755F37DA5}">
      <dgm:prSet/>
      <dgm:spPr/>
      <dgm:t>
        <a:bodyPr/>
        <a:lstStyle/>
        <a:p>
          <a:pPr>
            <a:buNone/>
          </a:pPr>
          <a:r>
            <a:rPr lang="en-US" dirty="0"/>
            <a:t>text files for data storage</a:t>
          </a:r>
        </a:p>
      </dgm:t>
    </dgm:pt>
    <dgm:pt modelId="{6B11E535-3777-41EB-BD96-BA4BE226B11B}" type="parTrans" cxnId="{887423EC-944B-4792-8B5F-F226779B0AE1}">
      <dgm:prSet/>
      <dgm:spPr/>
      <dgm:t>
        <a:bodyPr/>
        <a:lstStyle/>
        <a:p>
          <a:endParaRPr lang="en-US"/>
        </a:p>
      </dgm:t>
    </dgm:pt>
    <dgm:pt modelId="{12C27E62-F508-4C6D-96E7-F20F3830899C}" type="sibTrans" cxnId="{887423EC-944B-4792-8B5F-F226779B0AE1}">
      <dgm:prSet/>
      <dgm:spPr/>
      <dgm:t>
        <a:bodyPr/>
        <a:lstStyle/>
        <a:p>
          <a:endParaRPr lang="en-US"/>
        </a:p>
      </dgm:t>
    </dgm:pt>
    <dgm:pt modelId="{BF4A139F-0F4C-47B5-BEC3-67A2649883CB}" type="pres">
      <dgm:prSet presAssocID="{A00C20A3-B07F-4888-9A92-E719C3979B98}" presName="Name0" presStyleCnt="0">
        <dgm:presLayoutVars>
          <dgm:dir/>
          <dgm:animLvl val="lvl"/>
          <dgm:resizeHandles val="exact"/>
        </dgm:presLayoutVars>
      </dgm:prSet>
      <dgm:spPr/>
    </dgm:pt>
    <dgm:pt modelId="{0C4A6B49-46A3-4FAE-AC15-993A5400FD17}" type="pres">
      <dgm:prSet presAssocID="{37584DB5-4BB5-4AA5-9329-F17F887C9B5F}" presName="composite" presStyleCnt="0"/>
      <dgm:spPr/>
    </dgm:pt>
    <dgm:pt modelId="{86AB59B6-E8E3-40B9-A4A2-F84BAFECDD4E}" type="pres">
      <dgm:prSet presAssocID="{37584DB5-4BB5-4AA5-9329-F17F887C9B5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C1384BE-7369-4428-BC74-633071377D56}" type="pres">
      <dgm:prSet presAssocID="{37584DB5-4BB5-4AA5-9329-F17F887C9B5F}" presName="desTx" presStyleLbl="alignAccFollowNode1" presStyleIdx="0" presStyleCnt="2">
        <dgm:presLayoutVars>
          <dgm:bulletEnabled val="1"/>
        </dgm:presLayoutVars>
      </dgm:prSet>
      <dgm:spPr/>
    </dgm:pt>
    <dgm:pt modelId="{FD0AAFE8-2F56-4F12-A0D9-795839A73E54}" type="pres">
      <dgm:prSet presAssocID="{17FBEF48-2F52-4A6B-B091-AD962BE52CF5}" presName="space" presStyleCnt="0"/>
      <dgm:spPr/>
    </dgm:pt>
    <dgm:pt modelId="{A03EF9AF-4665-4325-A7DC-17864B34F017}" type="pres">
      <dgm:prSet presAssocID="{7EF1C19D-7B5F-46DE-9010-3EE2251526C3}" presName="composite" presStyleCnt="0"/>
      <dgm:spPr/>
    </dgm:pt>
    <dgm:pt modelId="{301FAB1F-EB33-4D25-9D42-E6552CBE7422}" type="pres">
      <dgm:prSet presAssocID="{7EF1C19D-7B5F-46DE-9010-3EE2251526C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A4EB8B2-3A6B-4A3F-8E78-827229702022}" type="pres">
      <dgm:prSet presAssocID="{7EF1C19D-7B5F-46DE-9010-3EE2251526C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AB1C0C-B4C2-4DCF-AB5E-F86E32731766}" srcId="{A00C20A3-B07F-4888-9A92-E719C3979B98}" destId="{37584DB5-4BB5-4AA5-9329-F17F887C9B5F}" srcOrd="0" destOrd="0" parTransId="{96529D7D-9F27-4454-88DB-D5536A70C538}" sibTransId="{17FBEF48-2F52-4A6B-B091-AD962BE52CF5}"/>
    <dgm:cxn modelId="{AE2F2F0C-74AB-40EC-9327-FD358A76E52C}" srcId="{7EF1C19D-7B5F-46DE-9010-3EE2251526C3}" destId="{687FB41B-C5F7-44D6-AD05-4AB7230391BF}" srcOrd="0" destOrd="0" parTransId="{A706E0A8-966D-4B13-9C8C-C7C7F17B4F93}" sibTransId="{FD91D392-1CA8-40FC-A949-691FC828C9A8}"/>
    <dgm:cxn modelId="{81E5F30C-D37C-4B99-A077-FF44D8CC181A}" srcId="{37584DB5-4BB5-4AA5-9329-F17F887C9B5F}" destId="{EB710F47-F087-4172-9458-A526073AF807}" srcOrd="2" destOrd="0" parTransId="{B9A270FC-49CF-487C-8954-3061C9E3F70A}" sibTransId="{FCA82CC6-F23D-4382-B01B-CFDB2599ED66}"/>
    <dgm:cxn modelId="{41D0D22C-AF6B-4EF3-B8C7-08C447443E06}" srcId="{37584DB5-4BB5-4AA5-9329-F17F887C9B5F}" destId="{2684B779-CDB1-4E14-A5F2-F4B5868FEC3D}" srcOrd="1" destOrd="0" parTransId="{B7DAA92E-4A4A-495D-84AE-D6677237D273}" sibTransId="{BC808EA3-C337-4DF8-943A-A9DFD4635174}"/>
    <dgm:cxn modelId="{B44C2B5B-64E7-4FD3-A49C-401553EE9F0F}" srcId="{7EF1C19D-7B5F-46DE-9010-3EE2251526C3}" destId="{D25898C9-2F8C-4EA1-9E44-4C228BC6D33A}" srcOrd="2" destOrd="0" parTransId="{5F22B21E-1248-4E49-8298-3A73218B33BA}" sibTransId="{8F10DB63-1C80-483A-A0CB-66557F2E7307}"/>
    <dgm:cxn modelId="{F3415741-699A-4337-9040-949B8D207666}" type="presOf" srcId="{EB710F47-F087-4172-9458-A526073AF807}" destId="{BC1384BE-7369-4428-BC74-633071377D56}" srcOrd="0" destOrd="2" presId="urn:microsoft.com/office/officeart/2005/8/layout/hList1"/>
    <dgm:cxn modelId="{44409565-0C07-463E-AB43-C22F56BD689D}" type="presOf" srcId="{A00C20A3-B07F-4888-9A92-E719C3979B98}" destId="{BF4A139F-0F4C-47B5-BEC3-67A2649883CB}" srcOrd="0" destOrd="0" presId="urn:microsoft.com/office/officeart/2005/8/layout/hList1"/>
    <dgm:cxn modelId="{F3D65A48-1875-4521-828F-28A2B1576754}" srcId="{37584DB5-4BB5-4AA5-9329-F17F887C9B5F}" destId="{EA01142C-0F0E-4194-8DC5-299B858FB4E5}" srcOrd="0" destOrd="0" parTransId="{F89FF32E-3930-4D1D-A247-CFBEEB25E286}" sibTransId="{21253C64-8740-4261-AF44-2F4B05893A9A}"/>
    <dgm:cxn modelId="{B11CE86E-C370-4BA0-B600-877A4EA1FD18}" type="presOf" srcId="{7EF1C19D-7B5F-46DE-9010-3EE2251526C3}" destId="{301FAB1F-EB33-4D25-9D42-E6552CBE7422}" srcOrd="0" destOrd="0" presId="urn:microsoft.com/office/officeart/2005/8/layout/hList1"/>
    <dgm:cxn modelId="{02EF8070-54A4-4928-A206-1D0394A1909E}" srcId="{7EF1C19D-7B5F-46DE-9010-3EE2251526C3}" destId="{26BBF77D-7455-4864-8812-2156E4CDC30F}" srcOrd="1" destOrd="0" parTransId="{26B2D328-9D66-4E81-9E1C-11DE3F4A9733}" sibTransId="{1C6E9BEF-C9D7-488B-863C-3262C0FFF072}"/>
    <dgm:cxn modelId="{8AF4D977-DA8A-411B-BFE1-1C4090485DA8}" type="presOf" srcId="{EA01142C-0F0E-4194-8DC5-299B858FB4E5}" destId="{BC1384BE-7369-4428-BC74-633071377D56}" srcOrd="0" destOrd="0" presId="urn:microsoft.com/office/officeart/2005/8/layout/hList1"/>
    <dgm:cxn modelId="{C1865C87-2916-4CFA-9283-6A15CD5E57BF}" type="presOf" srcId="{2684B779-CDB1-4E14-A5F2-F4B5868FEC3D}" destId="{BC1384BE-7369-4428-BC74-633071377D56}" srcOrd="0" destOrd="1" presId="urn:microsoft.com/office/officeart/2005/8/layout/hList1"/>
    <dgm:cxn modelId="{AD773F8B-99B4-4BFC-8FCD-97DF01C9B2C0}" type="presOf" srcId="{687FB41B-C5F7-44D6-AD05-4AB7230391BF}" destId="{4A4EB8B2-3A6B-4A3F-8E78-827229702022}" srcOrd="0" destOrd="0" presId="urn:microsoft.com/office/officeart/2005/8/layout/hList1"/>
    <dgm:cxn modelId="{1EA0349C-030F-44F6-9CAA-E7D2420E45F0}" type="presOf" srcId="{26BBF77D-7455-4864-8812-2156E4CDC30F}" destId="{4A4EB8B2-3A6B-4A3F-8E78-827229702022}" srcOrd="0" destOrd="1" presId="urn:microsoft.com/office/officeart/2005/8/layout/hList1"/>
    <dgm:cxn modelId="{9F10D09C-6C31-4BEB-82E1-F517EB1ADD2E}" type="presOf" srcId="{37584DB5-4BB5-4AA5-9329-F17F887C9B5F}" destId="{86AB59B6-E8E3-40B9-A4A2-F84BAFECDD4E}" srcOrd="0" destOrd="0" presId="urn:microsoft.com/office/officeart/2005/8/layout/hList1"/>
    <dgm:cxn modelId="{A5F372A1-F756-4B73-9E72-2EF3E310AD80}" type="presOf" srcId="{CB01AC2B-0971-43FD-971D-7569C003B0D9}" destId="{BC1384BE-7369-4428-BC74-633071377D56}" srcOrd="0" destOrd="3" presId="urn:microsoft.com/office/officeart/2005/8/layout/hList1"/>
    <dgm:cxn modelId="{22E397A4-09DA-4F8A-A482-CF5B361AD8C0}" type="presOf" srcId="{D25898C9-2F8C-4EA1-9E44-4C228BC6D33A}" destId="{4A4EB8B2-3A6B-4A3F-8E78-827229702022}" srcOrd="0" destOrd="2" presId="urn:microsoft.com/office/officeart/2005/8/layout/hList1"/>
    <dgm:cxn modelId="{9560DAB0-7002-4130-AAFD-F646574AC8FF}" type="presOf" srcId="{685CE9F2-2CEF-49DB-AD9E-67B755F37DA5}" destId="{BC1384BE-7369-4428-BC74-633071377D56}" srcOrd="0" destOrd="4" presId="urn:microsoft.com/office/officeart/2005/8/layout/hList1"/>
    <dgm:cxn modelId="{6E550AC8-C82F-4A58-820B-FC19ED9C8132}" srcId="{A00C20A3-B07F-4888-9A92-E719C3979B98}" destId="{7EF1C19D-7B5F-46DE-9010-3EE2251526C3}" srcOrd="1" destOrd="0" parTransId="{AEF74B1B-C7F8-44E9-9763-631BD40C978D}" sibTransId="{99145515-C0CF-49D4-87CE-423AB8516A74}"/>
    <dgm:cxn modelId="{926978D0-4A9A-41DA-91CF-105CCEE16333}" srcId="{37584DB5-4BB5-4AA5-9329-F17F887C9B5F}" destId="{CB01AC2B-0971-43FD-971D-7569C003B0D9}" srcOrd="3" destOrd="0" parTransId="{8449778A-B709-4177-92B2-37AB60DD8A8E}" sibTransId="{0FAF661B-0ACB-4E57-A75D-C4715FB12490}"/>
    <dgm:cxn modelId="{887423EC-944B-4792-8B5F-F226779B0AE1}" srcId="{37584DB5-4BB5-4AA5-9329-F17F887C9B5F}" destId="{685CE9F2-2CEF-49DB-AD9E-67B755F37DA5}" srcOrd="4" destOrd="0" parTransId="{6B11E535-3777-41EB-BD96-BA4BE226B11B}" sibTransId="{12C27E62-F508-4C6D-96E7-F20F3830899C}"/>
    <dgm:cxn modelId="{7C4DDE2F-6AE0-4074-84F7-0FB8492AD8CB}" type="presParOf" srcId="{BF4A139F-0F4C-47B5-BEC3-67A2649883CB}" destId="{0C4A6B49-46A3-4FAE-AC15-993A5400FD17}" srcOrd="0" destOrd="0" presId="urn:microsoft.com/office/officeart/2005/8/layout/hList1"/>
    <dgm:cxn modelId="{C18A4D14-CB4D-4411-ACE1-2FB8FD35C168}" type="presParOf" srcId="{0C4A6B49-46A3-4FAE-AC15-993A5400FD17}" destId="{86AB59B6-E8E3-40B9-A4A2-F84BAFECDD4E}" srcOrd="0" destOrd="0" presId="urn:microsoft.com/office/officeart/2005/8/layout/hList1"/>
    <dgm:cxn modelId="{EC0D38EA-8E49-4A9B-9246-F37E069FFE0D}" type="presParOf" srcId="{0C4A6B49-46A3-4FAE-AC15-993A5400FD17}" destId="{BC1384BE-7369-4428-BC74-633071377D56}" srcOrd="1" destOrd="0" presId="urn:microsoft.com/office/officeart/2005/8/layout/hList1"/>
    <dgm:cxn modelId="{6F3472E1-A42A-4A9D-A532-0974BE94A79E}" type="presParOf" srcId="{BF4A139F-0F4C-47B5-BEC3-67A2649883CB}" destId="{FD0AAFE8-2F56-4F12-A0D9-795839A73E54}" srcOrd="1" destOrd="0" presId="urn:microsoft.com/office/officeart/2005/8/layout/hList1"/>
    <dgm:cxn modelId="{43D6F066-5010-4A23-8284-80C2B964ACA8}" type="presParOf" srcId="{BF4A139F-0F4C-47B5-BEC3-67A2649883CB}" destId="{A03EF9AF-4665-4325-A7DC-17864B34F017}" srcOrd="2" destOrd="0" presId="urn:microsoft.com/office/officeart/2005/8/layout/hList1"/>
    <dgm:cxn modelId="{D83072E0-B5C7-4132-84E4-BED382D74666}" type="presParOf" srcId="{A03EF9AF-4665-4325-A7DC-17864B34F017}" destId="{301FAB1F-EB33-4D25-9D42-E6552CBE7422}" srcOrd="0" destOrd="0" presId="urn:microsoft.com/office/officeart/2005/8/layout/hList1"/>
    <dgm:cxn modelId="{1D0F4B3C-735D-4DD6-A435-0BD5602FC682}" type="presParOf" srcId="{A03EF9AF-4665-4325-A7DC-17864B34F017}" destId="{4A4EB8B2-3A6B-4A3F-8E78-8272297020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D3C4FB-0954-49C9-9BF2-CD713B20FB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EAE1D-3CA0-4A29-BC0B-8A02D1B6D006}">
      <dgm:prSet/>
      <dgm:spPr/>
      <dgm:t>
        <a:bodyPr/>
        <a:lstStyle/>
        <a:p>
          <a:r>
            <a:rPr lang="en-US" b="1" dirty="0"/>
            <a:t>In-Memory Sessions: </a:t>
          </a:r>
          <a:r>
            <a:rPr lang="en-US" dirty="0"/>
            <a:t>Tracks user login states using a simple object (</a:t>
          </a:r>
          <a:r>
            <a:rPr lang="en-US" i="1" dirty="0"/>
            <a:t>sessions</a:t>
          </a:r>
          <a:r>
            <a:rPr lang="en-US" dirty="0"/>
            <a:t>).</a:t>
          </a:r>
        </a:p>
      </dgm:t>
    </dgm:pt>
    <dgm:pt modelId="{D8A221B3-16A8-44BF-8D04-7F77A7C7E6CB}" type="parTrans" cxnId="{D8F1C60A-D05D-4FB0-A011-778F714B61DB}">
      <dgm:prSet/>
      <dgm:spPr/>
      <dgm:t>
        <a:bodyPr/>
        <a:lstStyle/>
        <a:p>
          <a:endParaRPr lang="en-US"/>
        </a:p>
      </dgm:t>
    </dgm:pt>
    <dgm:pt modelId="{C0427CE4-2060-4F14-A125-B14F07B517D6}" type="sibTrans" cxnId="{D8F1C60A-D05D-4FB0-A011-778F714B61DB}">
      <dgm:prSet/>
      <dgm:spPr/>
      <dgm:t>
        <a:bodyPr/>
        <a:lstStyle/>
        <a:p>
          <a:endParaRPr lang="en-US"/>
        </a:p>
      </dgm:t>
    </dgm:pt>
    <dgm:pt modelId="{1B6B844B-6869-4C00-AB9F-4CC6FCE81694}">
      <dgm:prSet/>
      <dgm:spPr/>
      <dgm:t>
        <a:bodyPr/>
        <a:lstStyle/>
        <a:p>
          <a:r>
            <a:rPr lang="en-US" b="1" dirty="0"/>
            <a:t>File-Based Storing: </a:t>
          </a:r>
          <a:r>
            <a:rPr lang="en-US" dirty="0"/>
            <a:t>Uses text files for storing data instead of a database for simplicity.</a:t>
          </a:r>
        </a:p>
      </dgm:t>
    </dgm:pt>
    <dgm:pt modelId="{D0871A03-BB61-4E71-B00F-C2B736279480}" type="parTrans" cxnId="{4B00BCED-710A-40A3-80CD-FE6D0FD58FA3}">
      <dgm:prSet/>
      <dgm:spPr/>
      <dgm:t>
        <a:bodyPr/>
        <a:lstStyle/>
        <a:p>
          <a:endParaRPr lang="en-US"/>
        </a:p>
      </dgm:t>
    </dgm:pt>
    <dgm:pt modelId="{C6B94A1B-EC04-4636-B3F8-AC73893AEDD0}" type="sibTrans" cxnId="{4B00BCED-710A-40A3-80CD-FE6D0FD58FA3}">
      <dgm:prSet/>
      <dgm:spPr/>
      <dgm:t>
        <a:bodyPr/>
        <a:lstStyle/>
        <a:p>
          <a:endParaRPr lang="en-US"/>
        </a:p>
      </dgm:t>
    </dgm:pt>
    <dgm:pt modelId="{2E3FEEB2-F97E-4CB6-90B1-D2833A0425B9}" type="pres">
      <dgm:prSet presAssocID="{EAD3C4FB-0954-49C9-9BF2-CD713B20FB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5BE639-E4E1-4BFC-98D5-A2691D632445}" type="pres">
      <dgm:prSet presAssocID="{2DCEAE1D-3CA0-4A29-BC0B-8A02D1B6D006}" presName="hierRoot1" presStyleCnt="0"/>
      <dgm:spPr/>
    </dgm:pt>
    <dgm:pt modelId="{128699BF-1C79-4667-BB6B-AE8CEA38CF32}" type="pres">
      <dgm:prSet presAssocID="{2DCEAE1D-3CA0-4A29-BC0B-8A02D1B6D006}" presName="composite" presStyleCnt="0"/>
      <dgm:spPr/>
    </dgm:pt>
    <dgm:pt modelId="{0CD23166-7D1E-4DA2-8869-AA4257CE2D62}" type="pres">
      <dgm:prSet presAssocID="{2DCEAE1D-3CA0-4A29-BC0B-8A02D1B6D006}" presName="background" presStyleLbl="node0" presStyleIdx="0" presStyleCnt="2"/>
      <dgm:spPr/>
    </dgm:pt>
    <dgm:pt modelId="{F735ED81-1ABD-456F-9A3E-39353AD879BB}" type="pres">
      <dgm:prSet presAssocID="{2DCEAE1D-3CA0-4A29-BC0B-8A02D1B6D006}" presName="text" presStyleLbl="fgAcc0" presStyleIdx="0" presStyleCnt="2">
        <dgm:presLayoutVars>
          <dgm:chPref val="3"/>
        </dgm:presLayoutVars>
      </dgm:prSet>
      <dgm:spPr/>
    </dgm:pt>
    <dgm:pt modelId="{DB9B621B-AC9E-4705-8B96-E632982A8100}" type="pres">
      <dgm:prSet presAssocID="{2DCEAE1D-3CA0-4A29-BC0B-8A02D1B6D006}" presName="hierChild2" presStyleCnt="0"/>
      <dgm:spPr/>
    </dgm:pt>
    <dgm:pt modelId="{02577674-17BB-4616-B9E1-73EDBFAE642F}" type="pres">
      <dgm:prSet presAssocID="{1B6B844B-6869-4C00-AB9F-4CC6FCE81694}" presName="hierRoot1" presStyleCnt="0"/>
      <dgm:spPr/>
    </dgm:pt>
    <dgm:pt modelId="{7EA76D75-5702-4D42-92C1-3BBAA73A7790}" type="pres">
      <dgm:prSet presAssocID="{1B6B844B-6869-4C00-AB9F-4CC6FCE81694}" presName="composite" presStyleCnt="0"/>
      <dgm:spPr/>
    </dgm:pt>
    <dgm:pt modelId="{408C9997-3CDA-4411-BC0E-0CF1B93DB435}" type="pres">
      <dgm:prSet presAssocID="{1B6B844B-6869-4C00-AB9F-4CC6FCE81694}" presName="background" presStyleLbl="node0" presStyleIdx="1" presStyleCnt="2"/>
      <dgm:spPr/>
    </dgm:pt>
    <dgm:pt modelId="{7ED97E43-CD98-4E99-9087-1F51B179CBFF}" type="pres">
      <dgm:prSet presAssocID="{1B6B844B-6869-4C00-AB9F-4CC6FCE81694}" presName="text" presStyleLbl="fgAcc0" presStyleIdx="1" presStyleCnt="2">
        <dgm:presLayoutVars>
          <dgm:chPref val="3"/>
        </dgm:presLayoutVars>
      </dgm:prSet>
      <dgm:spPr/>
    </dgm:pt>
    <dgm:pt modelId="{1CEA4CC6-3F86-4485-AAB9-E91B852C594C}" type="pres">
      <dgm:prSet presAssocID="{1B6B844B-6869-4C00-AB9F-4CC6FCE81694}" presName="hierChild2" presStyleCnt="0"/>
      <dgm:spPr/>
    </dgm:pt>
  </dgm:ptLst>
  <dgm:cxnLst>
    <dgm:cxn modelId="{D8F1C60A-D05D-4FB0-A011-778F714B61DB}" srcId="{EAD3C4FB-0954-49C9-9BF2-CD713B20FB6E}" destId="{2DCEAE1D-3CA0-4A29-BC0B-8A02D1B6D006}" srcOrd="0" destOrd="0" parTransId="{D8A221B3-16A8-44BF-8D04-7F77A7C7E6CB}" sibTransId="{C0427CE4-2060-4F14-A125-B14F07B517D6}"/>
    <dgm:cxn modelId="{1A226521-1A6E-4E1F-BA36-942B3BD21CB5}" type="presOf" srcId="{2DCEAE1D-3CA0-4A29-BC0B-8A02D1B6D006}" destId="{F735ED81-1ABD-456F-9A3E-39353AD879BB}" srcOrd="0" destOrd="0" presId="urn:microsoft.com/office/officeart/2005/8/layout/hierarchy1"/>
    <dgm:cxn modelId="{57564798-AC01-4D6C-8188-2D89DEC91AE4}" type="presOf" srcId="{EAD3C4FB-0954-49C9-9BF2-CD713B20FB6E}" destId="{2E3FEEB2-F97E-4CB6-90B1-D2833A0425B9}" srcOrd="0" destOrd="0" presId="urn:microsoft.com/office/officeart/2005/8/layout/hierarchy1"/>
    <dgm:cxn modelId="{4B00BCED-710A-40A3-80CD-FE6D0FD58FA3}" srcId="{EAD3C4FB-0954-49C9-9BF2-CD713B20FB6E}" destId="{1B6B844B-6869-4C00-AB9F-4CC6FCE81694}" srcOrd="1" destOrd="0" parTransId="{D0871A03-BB61-4E71-B00F-C2B736279480}" sibTransId="{C6B94A1B-EC04-4636-B3F8-AC73893AEDD0}"/>
    <dgm:cxn modelId="{2D4E21F4-6E39-4010-9210-C8BE0CE2F25C}" type="presOf" srcId="{1B6B844B-6869-4C00-AB9F-4CC6FCE81694}" destId="{7ED97E43-CD98-4E99-9087-1F51B179CBFF}" srcOrd="0" destOrd="0" presId="urn:microsoft.com/office/officeart/2005/8/layout/hierarchy1"/>
    <dgm:cxn modelId="{75BC3E89-A534-4834-9F0B-EB7245C70A63}" type="presParOf" srcId="{2E3FEEB2-F97E-4CB6-90B1-D2833A0425B9}" destId="{F95BE639-E4E1-4BFC-98D5-A2691D632445}" srcOrd="0" destOrd="0" presId="urn:microsoft.com/office/officeart/2005/8/layout/hierarchy1"/>
    <dgm:cxn modelId="{E58DD419-D571-4566-AFC5-FABD08C74430}" type="presParOf" srcId="{F95BE639-E4E1-4BFC-98D5-A2691D632445}" destId="{128699BF-1C79-4667-BB6B-AE8CEA38CF32}" srcOrd="0" destOrd="0" presId="urn:microsoft.com/office/officeart/2005/8/layout/hierarchy1"/>
    <dgm:cxn modelId="{C7D2EBB4-3A62-44C5-9B21-6C40727DB049}" type="presParOf" srcId="{128699BF-1C79-4667-BB6B-AE8CEA38CF32}" destId="{0CD23166-7D1E-4DA2-8869-AA4257CE2D62}" srcOrd="0" destOrd="0" presId="urn:microsoft.com/office/officeart/2005/8/layout/hierarchy1"/>
    <dgm:cxn modelId="{E82A58C6-8AAB-40D6-9E21-B68C0A734C01}" type="presParOf" srcId="{128699BF-1C79-4667-BB6B-AE8CEA38CF32}" destId="{F735ED81-1ABD-456F-9A3E-39353AD879BB}" srcOrd="1" destOrd="0" presId="urn:microsoft.com/office/officeart/2005/8/layout/hierarchy1"/>
    <dgm:cxn modelId="{D3AB7BA5-1E8D-47EA-9D7A-824CEAF56E56}" type="presParOf" srcId="{F95BE639-E4E1-4BFC-98D5-A2691D632445}" destId="{DB9B621B-AC9E-4705-8B96-E632982A8100}" srcOrd="1" destOrd="0" presId="urn:microsoft.com/office/officeart/2005/8/layout/hierarchy1"/>
    <dgm:cxn modelId="{123AF55D-845C-493E-A848-A5079F5CC668}" type="presParOf" srcId="{2E3FEEB2-F97E-4CB6-90B1-D2833A0425B9}" destId="{02577674-17BB-4616-B9E1-73EDBFAE642F}" srcOrd="1" destOrd="0" presId="urn:microsoft.com/office/officeart/2005/8/layout/hierarchy1"/>
    <dgm:cxn modelId="{69F5FA16-B28E-4F0E-B044-E3B7D030465B}" type="presParOf" srcId="{02577674-17BB-4616-B9E1-73EDBFAE642F}" destId="{7EA76D75-5702-4D42-92C1-3BBAA73A7790}" srcOrd="0" destOrd="0" presId="urn:microsoft.com/office/officeart/2005/8/layout/hierarchy1"/>
    <dgm:cxn modelId="{2C2EC140-5F6F-47AB-B33F-22420B7F4EFD}" type="presParOf" srcId="{7EA76D75-5702-4D42-92C1-3BBAA73A7790}" destId="{408C9997-3CDA-4411-BC0E-0CF1B93DB435}" srcOrd="0" destOrd="0" presId="urn:microsoft.com/office/officeart/2005/8/layout/hierarchy1"/>
    <dgm:cxn modelId="{26C65EE4-66D1-4BEF-ADB1-30A0BAA7E11A}" type="presParOf" srcId="{7EA76D75-5702-4D42-92C1-3BBAA73A7790}" destId="{7ED97E43-CD98-4E99-9087-1F51B179CBFF}" srcOrd="1" destOrd="0" presId="urn:microsoft.com/office/officeart/2005/8/layout/hierarchy1"/>
    <dgm:cxn modelId="{FF907323-08FF-45E5-835F-5F7125E258F3}" type="presParOf" srcId="{02577674-17BB-4616-B9E1-73EDBFAE642F}" destId="{1CEA4CC6-3F86-4485-AAB9-E91B852C59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CA4280-F02B-4969-B610-335F3B9660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AF17D6-E65B-416E-A4D1-6B696C46DA65}">
      <dgm:prSet/>
      <dgm:spPr/>
      <dgm:t>
        <a:bodyPr/>
        <a:lstStyle/>
        <a:p>
          <a:r>
            <a:rPr lang="en-US" b="1"/>
            <a:t>Tutor Directory</a:t>
          </a:r>
          <a:r>
            <a:rPr lang="en-US"/>
            <a:t>: A searchable and filterable list of tutors, including contact information, subject expertise, and availability.</a:t>
          </a:r>
        </a:p>
      </dgm:t>
    </dgm:pt>
    <dgm:pt modelId="{2688C450-BEF0-4E8D-B962-B6D8020D774E}" type="parTrans" cxnId="{0EAB7D0A-9696-4A83-9FE0-E9C1A0B2D16F}">
      <dgm:prSet/>
      <dgm:spPr/>
      <dgm:t>
        <a:bodyPr/>
        <a:lstStyle/>
        <a:p>
          <a:endParaRPr lang="en-US"/>
        </a:p>
      </dgm:t>
    </dgm:pt>
    <dgm:pt modelId="{5EDCFF8F-78A6-49EF-8C3F-27740AA7B022}" type="sibTrans" cxnId="{0EAB7D0A-9696-4A83-9FE0-E9C1A0B2D16F}">
      <dgm:prSet/>
      <dgm:spPr/>
      <dgm:t>
        <a:bodyPr/>
        <a:lstStyle/>
        <a:p>
          <a:endParaRPr lang="en-US"/>
        </a:p>
      </dgm:t>
    </dgm:pt>
    <dgm:pt modelId="{2A4F5F9F-9388-4313-B833-385FC89B41AD}">
      <dgm:prSet/>
      <dgm:spPr/>
      <dgm:t>
        <a:bodyPr/>
        <a:lstStyle/>
        <a:p>
          <a:r>
            <a:rPr lang="en-US" b="1"/>
            <a:t>Question Board:</a:t>
          </a:r>
          <a:r>
            <a:rPr lang="en-US"/>
            <a:t> A forum-like section where students can post questions and receive hints or solutions.</a:t>
          </a:r>
        </a:p>
      </dgm:t>
    </dgm:pt>
    <dgm:pt modelId="{EF1073C1-D48D-49F6-A7D5-25A5E243D1B3}" type="parTrans" cxnId="{92907961-AD55-4527-9D2D-88DAB5B6A4CF}">
      <dgm:prSet/>
      <dgm:spPr/>
      <dgm:t>
        <a:bodyPr/>
        <a:lstStyle/>
        <a:p>
          <a:endParaRPr lang="en-US"/>
        </a:p>
      </dgm:t>
    </dgm:pt>
    <dgm:pt modelId="{72882E33-D9F6-4980-9872-B35A21770BAA}" type="sibTrans" cxnId="{92907961-AD55-4527-9D2D-88DAB5B6A4CF}">
      <dgm:prSet/>
      <dgm:spPr/>
      <dgm:t>
        <a:bodyPr/>
        <a:lstStyle/>
        <a:p>
          <a:endParaRPr lang="en-US"/>
        </a:p>
      </dgm:t>
    </dgm:pt>
    <dgm:pt modelId="{AED8BAB2-D5BE-4EF5-8DEC-B638D499F3A5}">
      <dgm:prSet/>
      <dgm:spPr/>
      <dgm:t>
        <a:bodyPr/>
        <a:lstStyle/>
        <a:p>
          <a:r>
            <a:rPr lang="en-US" b="1"/>
            <a:t>Comments/Responses:</a:t>
          </a:r>
          <a:r>
            <a:rPr lang="en-US"/>
            <a:t> This would allow registered users to leave comments, hints, or solutions.</a:t>
          </a:r>
        </a:p>
      </dgm:t>
    </dgm:pt>
    <dgm:pt modelId="{428FE359-66F9-4AF4-A147-E0B72DA2AFC4}" type="parTrans" cxnId="{7EFF5629-4A55-4545-9437-2138D6C6DFCF}">
      <dgm:prSet/>
      <dgm:spPr/>
      <dgm:t>
        <a:bodyPr/>
        <a:lstStyle/>
        <a:p>
          <a:endParaRPr lang="en-US"/>
        </a:p>
      </dgm:t>
    </dgm:pt>
    <dgm:pt modelId="{49186A6A-6D3D-4C0E-93F1-A105DF1E7E01}" type="sibTrans" cxnId="{7EFF5629-4A55-4545-9437-2138D6C6DFCF}">
      <dgm:prSet/>
      <dgm:spPr/>
      <dgm:t>
        <a:bodyPr/>
        <a:lstStyle/>
        <a:p>
          <a:endParaRPr lang="en-US"/>
        </a:p>
      </dgm:t>
    </dgm:pt>
    <dgm:pt modelId="{BFFBC569-ABBC-4F40-912F-8299A7ACDD74}">
      <dgm:prSet/>
      <dgm:spPr/>
      <dgm:t>
        <a:bodyPr/>
        <a:lstStyle/>
        <a:p>
          <a:r>
            <a:rPr lang="en-US" b="1"/>
            <a:t>User Accounts:</a:t>
          </a:r>
          <a:r>
            <a:rPr lang="en-US"/>
            <a:t> Authentication system enabling students and tutors to register, log in, and manage their profiles.</a:t>
          </a:r>
        </a:p>
      </dgm:t>
    </dgm:pt>
    <dgm:pt modelId="{D15E09A9-9DAE-4764-A1D2-D255EE3E6D90}" type="parTrans" cxnId="{7588F7DD-404E-4FB2-87B4-DE107BB40B78}">
      <dgm:prSet/>
      <dgm:spPr/>
      <dgm:t>
        <a:bodyPr/>
        <a:lstStyle/>
        <a:p>
          <a:endParaRPr lang="en-US"/>
        </a:p>
      </dgm:t>
    </dgm:pt>
    <dgm:pt modelId="{C484A714-099F-4303-966B-A49DC120EED4}" type="sibTrans" cxnId="{7588F7DD-404E-4FB2-87B4-DE107BB40B78}">
      <dgm:prSet/>
      <dgm:spPr/>
      <dgm:t>
        <a:bodyPr/>
        <a:lstStyle/>
        <a:p>
          <a:endParaRPr lang="en-US"/>
        </a:p>
      </dgm:t>
    </dgm:pt>
    <dgm:pt modelId="{F1267C8F-1205-4436-978D-FEE2F1B91409}" type="pres">
      <dgm:prSet presAssocID="{5ACA4280-F02B-4969-B610-335F3B9660E1}" presName="linear" presStyleCnt="0">
        <dgm:presLayoutVars>
          <dgm:animLvl val="lvl"/>
          <dgm:resizeHandles val="exact"/>
        </dgm:presLayoutVars>
      </dgm:prSet>
      <dgm:spPr/>
    </dgm:pt>
    <dgm:pt modelId="{0796E6A9-8F32-4A2D-8610-57ABA2C837E3}" type="pres">
      <dgm:prSet presAssocID="{69AF17D6-E65B-416E-A4D1-6B696C46DA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0C5FAF-383F-4A86-AFE6-95BAF4898C79}" type="pres">
      <dgm:prSet presAssocID="{5EDCFF8F-78A6-49EF-8C3F-27740AA7B022}" presName="spacer" presStyleCnt="0"/>
      <dgm:spPr/>
    </dgm:pt>
    <dgm:pt modelId="{9E7D57AA-2344-405D-9496-0E3EA693A15A}" type="pres">
      <dgm:prSet presAssocID="{2A4F5F9F-9388-4313-B833-385FC89B41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3DD626-A420-4891-ADDD-07180375158F}" type="pres">
      <dgm:prSet presAssocID="{72882E33-D9F6-4980-9872-B35A21770BAA}" presName="spacer" presStyleCnt="0"/>
      <dgm:spPr/>
    </dgm:pt>
    <dgm:pt modelId="{2F9A4D59-6328-4513-AFAD-245C389D6D19}" type="pres">
      <dgm:prSet presAssocID="{AED8BAB2-D5BE-4EF5-8DEC-B638D499F3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3F56535-D9BE-4E1E-8DD5-35300224705F}" type="pres">
      <dgm:prSet presAssocID="{49186A6A-6D3D-4C0E-93F1-A105DF1E7E01}" presName="spacer" presStyleCnt="0"/>
      <dgm:spPr/>
    </dgm:pt>
    <dgm:pt modelId="{00453DBE-766F-4A7E-8F1C-0AABE4242F2B}" type="pres">
      <dgm:prSet presAssocID="{BFFBC569-ABBC-4F40-912F-8299A7ACDD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AB7D0A-9696-4A83-9FE0-E9C1A0B2D16F}" srcId="{5ACA4280-F02B-4969-B610-335F3B9660E1}" destId="{69AF17D6-E65B-416E-A4D1-6B696C46DA65}" srcOrd="0" destOrd="0" parTransId="{2688C450-BEF0-4E8D-B962-B6D8020D774E}" sibTransId="{5EDCFF8F-78A6-49EF-8C3F-27740AA7B022}"/>
    <dgm:cxn modelId="{1885BB19-A8DD-41B4-9E21-63E8D5DC6A95}" type="presOf" srcId="{2A4F5F9F-9388-4313-B833-385FC89B41AD}" destId="{9E7D57AA-2344-405D-9496-0E3EA693A15A}" srcOrd="0" destOrd="0" presId="urn:microsoft.com/office/officeart/2005/8/layout/vList2"/>
    <dgm:cxn modelId="{7EFF5629-4A55-4545-9437-2138D6C6DFCF}" srcId="{5ACA4280-F02B-4969-B610-335F3B9660E1}" destId="{AED8BAB2-D5BE-4EF5-8DEC-B638D499F3A5}" srcOrd="2" destOrd="0" parTransId="{428FE359-66F9-4AF4-A147-E0B72DA2AFC4}" sibTransId="{49186A6A-6D3D-4C0E-93F1-A105DF1E7E01}"/>
    <dgm:cxn modelId="{7F984338-06B5-4BA8-B940-2A6196CE305D}" type="presOf" srcId="{BFFBC569-ABBC-4F40-912F-8299A7ACDD74}" destId="{00453DBE-766F-4A7E-8F1C-0AABE4242F2B}" srcOrd="0" destOrd="0" presId="urn:microsoft.com/office/officeart/2005/8/layout/vList2"/>
    <dgm:cxn modelId="{3D1B055B-18A3-4C21-A441-86DB3D50012B}" type="presOf" srcId="{AED8BAB2-D5BE-4EF5-8DEC-B638D499F3A5}" destId="{2F9A4D59-6328-4513-AFAD-245C389D6D19}" srcOrd="0" destOrd="0" presId="urn:microsoft.com/office/officeart/2005/8/layout/vList2"/>
    <dgm:cxn modelId="{92907961-AD55-4527-9D2D-88DAB5B6A4CF}" srcId="{5ACA4280-F02B-4969-B610-335F3B9660E1}" destId="{2A4F5F9F-9388-4313-B833-385FC89B41AD}" srcOrd="1" destOrd="0" parTransId="{EF1073C1-D48D-49F6-A7D5-25A5E243D1B3}" sibTransId="{72882E33-D9F6-4980-9872-B35A21770BAA}"/>
    <dgm:cxn modelId="{C9AA9780-2956-4D13-897F-2B9CFDE6DFE2}" type="presOf" srcId="{69AF17D6-E65B-416E-A4D1-6B696C46DA65}" destId="{0796E6A9-8F32-4A2D-8610-57ABA2C837E3}" srcOrd="0" destOrd="0" presId="urn:microsoft.com/office/officeart/2005/8/layout/vList2"/>
    <dgm:cxn modelId="{7588F7DD-404E-4FB2-87B4-DE107BB40B78}" srcId="{5ACA4280-F02B-4969-B610-335F3B9660E1}" destId="{BFFBC569-ABBC-4F40-912F-8299A7ACDD74}" srcOrd="3" destOrd="0" parTransId="{D15E09A9-9DAE-4764-A1D2-D255EE3E6D90}" sibTransId="{C484A714-099F-4303-966B-A49DC120EED4}"/>
    <dgm:cxn modelId="{F9C9F3DE-5BFD-4CB4-8579-9302101315B7}" type="presOf" srcId="{5ACA4280-F02B-4969-B610-335F3B9660E1}" destId="{F1267C8F-1205-4436-978D-FEE2F1B91409}" srcOrd="0" destOrd="0" presId="urn:microsoft.com/office/officeart/2005/8/layout/vList2"/>
    <dgm:cxn modelId="{B4A6FDC6-B8A9-4D7D-9031-165D57353AEC}" type="presParOf" srcId="{F1267C8F-1205-4436-978D-FEE2F1B91409}" destId="{0796E6A9-8F32-4A2D-8610-57ABA2C837E3}" srcOrd="0" destOrd="0" presId="urn:microsoft.com/office/officeart/2005/8/layout/vList2"/>
    <dgm:cxn modelId="{85C5F6A8-A4A1-4DDF-A428-192E8D082CD7}" type="presParOf" srcId="{F1267C8F-1205-4436-978D-FEE2F1B91409}" destId="{AA0C5FAF-383F-4A86-AFE6-95BAF4898C79}" srcOrd="1" destOrd="0" presId="urn:microsoft.com/office/officeart/2005/8/layout/vList2"/>
    <dgm:cxn modelId="{06698B03-5526-4299-A55A-AEEA7B724D42}" type="presParOf" srcId="{F1267C8F-1205-4436-978D-FEE2F1B91409}" destId="{9E7D57AA-2344-405D-9496-0E3EA693A15A}" srcOrd="2" destOrd="0" presId="urn:microsoft.com/office/officeart/2005/8/layout/vList2"/>
    <dgm:cxn modelId="{040B5646-ECED-424E-9CF1-290EAA5CDECD}" type="presParOf" srcId="{F1267C8F-1205-4436-978D-FEE2F1B91409}" destId="{263DD626-A420-4891-ADDD-07180375158F}" srcOrd="3" destOrd="0" presId="urn:microsoft.com/office/officeart/2005/8/layout/vList2"/>
    <dgm:cxn modelId="{71085682-5BFD-460B-9D30-5A2666737C3F}" type="presParOf" srcId="{F1267C8F-1205-4436-978D-FEE2F1B91409}" destId="{2F9A4D59-6328-4513-AFAD-245C389D6D19}" srcOrd="4" destOrd="0" presId="urn:microsoft.com/office/officeart/2005/8/layout/vList2"/>
    <dgm:cxn modelId="{F0509B26-1063-4E41-A58C-13672CC378F4}" type="presParOf" srcId="{F1267C8F-1205-4436-978D-FEE2F1B91409}" destId="{03F56535-D9BE-4E1E-8DD5-35300224705F}" srcOrd="5" destOrd="0" presId="urn:microsoft.com/office/officeart/2005/8/layout/vList2"/>
    <dgm:cxn modelId="{4124E142-5797-4216-A034-E4B9B11FFBC1}" type="presParOf" srcId="{F1267C8F-1205-4436-978D-FEE2F1B91409}" destId="{00453DBE-766F-4A7E-8F1C-0AABE4242F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EF8EA4-9597-498E-8377-183C8E254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779DF31-37A4-432A-BEFF-7590EAA24B37}">
      <dgm:prSet/>
      <dgm:spPr/>
      <dgm:t>
        <a:bodyPr/>
        <a:lstStyle/>
        <a:p>
          <a:r>
            <a:rPr lang="en-US" b="1"/>
            <a:t>Search &amp; Filter:</a:t>
          </a:r>
          <a:r>
            <a:rPr lang="en-US"/>
            <a:t> Let the users find tutors by subject or by what time they are available.</a:t>
          </a:r>
        </a:p>
      </dgm:t>
    </dgm:pt>
    <dgm:pt modelId="{EF44D086-55BD-45B0-AC2A-0680E535951C}" type="parTrans" cxnId="{60183A6A-1F9C-4CD1-9512-38D0FFD8605D}">
      <dgm:prSet/>
      <dgm:spPr/>
      <dgm:t>
        <a:bodyPr/>
        <a:lstStyle/>
        <a:p>
          <a:endParaRPr lang="en-US"/>
        </a:p>
      </dgm:t>
    </dgm:pt>
    <dgm:pt modelId="{3560FFF9-A1A4-44FB-8713-A8C7886F511D}" type="sibTrans" cxnId="{60183A6A-1F9C-4CD1-9512-38D0FFD8605D}">
      <dgm:prSet/>
      <dgm:spPr/>
      <dgm:t>
        <a:bodyPr/>
        <a:lstStyle/>
        <a:p>
          <a:endParaRPr lang="en-US"/>
        </a:p>
      </dgm:t>
    </dgm:pt>
    <dgm:pt modelId="{D09C6657-5FAD-4546-886A-D969A0B21B01}">
      <dgm:prSet/>
      <dgm:spPr/>
      <dgm:t>
        <a:bodyPr/>
        <a:lstStyle/>
        <a:p>
          <a:r>
            <a:rPr lang="en-US" b="1"/>
            <a:t>Comments/Responses:</a:t>
          </a:r>
          <a:r>
            <a:rPr lang="en-US"/>
            <a:t> This would allow registered users to leave comments, hints, or solutions.</a:t>
          </a:r>
        </a:p>
      </dgm:t>
    </dgm:pt>
    <dgm:pt modelId="{6EC6B008-8396-4C96-AC9E-64BDA687B09C}" type="parTrans" cxnId="{5DA35AF7-C6C4-4BBD-B3BC-4EF5780ABBAE}">
      <dgm:prSet/>
      <dgm:spPr/>
      <dgm:t>
        <a:bodyPr/>
        <a:lstStyle/>
        <a:p>
          <a:endParaRPr lang="en-US"/>
        </a:p>
      </dgm:t>
    </dgm:pt>
    <dgm:pt modelId="{67B74E24-0395-40E8-8004-B5A0AEF32A4D}" type="sibTrans" cxnId="{5DA35AF7-C6C4-4BBD-B3BC-4EF5780ABBAE}">
      <dgm:prSet/>
      <dgm:spPr/>
      <dgm:t>
        <a:bodyPr/>
        <a:lstStyle/>
        <a:p>
          <a:endParaRPr lang="en-US"/>
        </a:p>
      </dgm:t>
    </dgm:pt>
    <dgm:pt modelId="{D884523A-2D8C-4643-BE04-2D33A461E448}">
      <dgm:prSet/>
      <dgm:spPr/>
      <dgm:t>
        <a:bodyPr/>
        <a:lstStyle/>
        <a:p>
          <a:r>
            <a:rPr lang="en-US" b="1"/>
            <a:t>Ratings/Feedback:</a:t>
          </a:r>
          <a:r>
            <a:rPr lang="en-US"/>
            <a:t> Allow students to rate tutors on helpfulness and other stuff.</a:t>
          </a:r>
        </a:p>
      </dgm:t>
    </dgm:pt>
    <dgm:pt modelId="{388951A3-57BB-48B3-8214-A4717D4BB0D1}" type="parTrans" cxnId="{24E07300-683B-4BEB-93BD-267D0AD4D4C4}">
      <dgm:prSet/>
      <dgm:spPr/>
      <dgm:t>
        <a:bodyPr/>
        <a:lstStyle/>
        <a:p>
          <a:endParaRPr lang="en-US"/>
        </a:p>
      </dgm:t>
    </dgm:pt>
    <dgm:pt modelId="{C91E7C25-40D6-4C5A-9F20-75813FC54404}" type="sibTrans" cxnId="{24E07300-683B-4BEB-93BD-267D0AD4D4C4}">
      <dgm:prSet/>
      <dgm:spPr/>
      <dgm:t>
        <a:bodyPr/>
        <a:lstStyle/>
        <a:p>
          <a:endParaRPr lang="en-US"/>
        </a:p>
      </dgm:t>
    </dgm:pt>
    <dgm:pt modelId="{FA359026-B738-4769-8A2E-19E6208361C0}" type="pres">
      <dgm:prSet presAssocID="{A0EF8EA4-9597-498E-8377-183C8E254076}" presName="root" presStyleCnt="0">
        <dgm:presLayoutVars>
          <dgm:dir/>
          <dgm:resizeHandles val="exact"/>
        </dgm:presLayoutVars>
      </dgm:prSet>
      <dgm:spPr/>
    </dgm:pt>
    <dgm:pt modelId="{F0ECA8BC-039B-4E39-84F1-7A6AB20F6493}" type="pres">
      <dgm:prSet presAssocID="{1779DF31-37A4-432A-BEFF-7590EAA24B37}" presName="compNode" presStyleCnt="0"/>
      <dgm:spPr/>
    </dgm:pt>
    <dgm:pt modelId="{02E0A244-9489-4204-9711-0FC2B50D5A4F}" type="pres">
      <dgm:prSet presAssocID="{1779DF31-37A4-432A-BEFF-7590EAA24B37}" presName="bgRect" presStyleLbl="bgShp" presStyleIdx="0" presStyleCnt="3"/>
      <dgm:spPr/>
    </dgm:pt>
    <dgm:pt modelId="{DE3BE960-7EFF-4A17-8D53-2E1B13FAA8A7}" type="pres">
      <dgm:prSet presAssocID="{1779DF31-37A4-432A-BEFF-7590EAA24B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3FA270CD-A187-4C41-A0C6-A7CEC81D1413}" type="pres">
      <dgm:prSet presAssocID="{1779DF31-37A4-432A-BEFF-7590EAA24B37}" presName="spaceRect" presStyleCnt="0"/>
      <dgm:spPr/>
    </dgm:pt>
    <dgm:pt modelId="{24C7A657-E282-4DA4-BB36-F9AD4F7A487E}" type="pres">
      <dgm:prSet presAssocID="{1779DF31-37A4-432A-BEFF-7590EAA24B37}" presName="parTx" presStyleLbl="revTx" presStyleIdx="0" presStyleCnt="3">
        <dgm:presLayoutVars>
          <dgm:chMax val="0"/>
          <dgm:chPref val="0"/>
        </dgm:presLayoutVars>
      </dgm:prSet>
      <dgm:spPr/>
    </dgm:pt>
    <dgm:pt modelId="{D587697C-86E9-45D7-A0F6-301ABDE3F456}" type="pres">
      <dgm:prSet presAssocID="{3560FFF9-A1A4-44FB-8713-A8C7886F511D}" presName="sibTrans" presStyleCnt="0"/>
      <dgm:spPr/>
    </dgm:pt>
    <dgm:pt modelId="{EEAA45D4-AE1B-49CF-95FF-653EDDD75CAA}" type="pres">
      <dgm:prSet presAssocID="{D09C6657-5FAD-4546-886A-D969A0B21B01}" presName="compNode" presStyleCnt="0"/>
      <dgm:spPr/>
    </dgm:pt>
    <dgm:pt modelId="{AFFE39EE-B4F4-46FD-BC17-FBD2F348DF6B}" type="pres">
      <dgm:prSet presAssocID="{D09C6657-5FAD-4546-886A-D969A0B21B01}" presName="bgRect" presStyleLbl="bgShp" presStyleIdx="1" presStyleCnt="3"/>
      <dgm:spPr/>
    </dgm:pt>
    <dgm:pt modelId="{CEC8A7C8-EA23-4222-B321-CE4C4019B16C}" type="pres">
      <dgm:prSet presAssocID="{D09C6657-5FAD-4546-886A-D969A0B21B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5F8727A8-528C-462C-B4BE-7285579E8904}" type="pres">
      <dgm:prSet presAssocID="{D09C6657-5FAD-4546-886A-D969A0B21B01}" presName="spaceRect" presStyleCnt="0"/>
      <dgm:spPr/>
    </dgm:pt>
    <dgm:pt modelId="{A308E5D5-D2C8-4BC8-AC66-50E21BEFCFD4}" type="pres">
      <dgm:prSet presAssocID="{D09C6657-5FAD-4546-886A-D969A0B21B01}" presName="parTx" presStyleLbl="revTx" presStyleIdx="1" presStyleCnt="3">
        <dgm:presLayoutVars>
          <dgm:chMax val="0"/>
          <dgm:chPref val="0"/>
        </dgm:presLayoutVars>
      </dgm:prSet>
      <dgm:spPr/>
    </dgm:pt>
    <dgm:pt modelId="{C5D436E7-E1DD-4D6C-875E-F1FBF348BC09}" type="pres">
      <dgm:prSet presAssocID="{67B74E24-0395-40E8-8004-B5A0AEF32A4D}" presName="sibTrans" presStyleCnt="0"/>
      <dgm:spPr/>
    </dgm:pt>
    <dgm:pt modelId="{6BB959DD-404F-4C99-8D32-35C9961A5593}" type="pres">
      <dgm:prSet presAssocID="{D884523A-2D8C-4643-BE04-2D33A461E448}" presName="compNode" presStyleCnt="0"/>
      <dgm:spPr/>
    </dgm:pt>
    <dgm:pt modelId="{5CD7E204-934B-4603-8224-FC800705D19A}" type="pres">
      <dgm:prSet presAssocID="{D884523A-2D8C-4643-BE04-2D33A461E448}" presName="bgRect" presStyleLbl="bgShp" presStyleIdx="2" presStyleCnt="3"/>
      <dgm:spPr/>
    </dgm:pt>
    <dgm:pt modelId="{3CDFEA02-6953-46F6-B4A9-1A0BE80A30AA}" type="pres">
      <dgm:prSet presAssocID="{D884523A-2D8C-4643-BE04-2D33A461E4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E7E87294-1514-44FD-B935-8FAF2C88AA98}" type="pres">
      <dgm:prSet presAssocID="{D884523A-2D8C-4643-BE04-2D33A461E448}" presName="spaceRect" presStyleCnt="0"/>
      <dgm:spPr/>
    </dgm:pt>
    <dgm:pt modelId="{084A308B-C8C8-43E8-BB4F-D08AF0FD3CE2}" type="pres">
      <dgm:prSet presAssocID="{D884523A-2D8C-4643-BE04-2D33A461E4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E07300-683B-4BEB-93BD-267D0AD4D4C4}" srcId="{A0EF8EA4-9597-498E-8377-183C8E254076}" destId="{D884523A-2D8C-4643-BE04-2D33A461E448}" srcOrd="2" destOrd="0" parTransId="{388951A3-57BB-48B3-8214-A4717D4BB0D1}" sibTransId="{C91E7C25-40D6-4C5A-9F20-75813FC54404}"/>
    <dgm:cxn modelId="{4A6E9668-62FE-4AF4-A7FC-9AD438E946A6}" type="presOf" srcId="{A0EF8EA4-9597-498E-8377-183C8E254076}" destId="{FA359026-B738-4769-8A2E-19E6208361C0}" srcOrd="0" destOrd="0" presId="urn:microsoft.com/office/officeart/2018/2/layout/IconVerticalSolidList"/>
    <dgm:cxn modelId="{60183A6A-1F9C-4CD1-9512-38D0FFD8605D}" srcId="{A0EF8EA4-9597-498E-8377-183C8E254076}" destId="{1779DF31-37A4-432A-BEFF-7590EAA24B37}" srcOrd="0" destOrd="0" parTransId="{EF44D086-55BD-45B0-AC2A-0680E535951C}" sibTransId="{3560FFF9-A1A4-44FB-8713-A8C7886F511D}"/>
    <dgm:cxn modelId="{77F83051-0F72-4C2F-B392-FD72DA37425A}" type="presOf" srcId="{1779DF31-37A4-432A-BEFF-7590EAA24B37}" destId="{24C7A657-E282-4DA4-BB36-F9AD4F7A487E}" srcOrd="0" destOrd="0" presId="urn:microsoft.com/office/officeart/2018/2/layout/IconVerticalSolidList"/>
    <dgm:cxn modelId="{23CE9D9C-E9D4-4197-9E09-FD85AE0B23B5}" type="presOf" srcId="{D09C6657-5FAD-4546-886A-D969A0B21B01}" destId="{A308E5D5-D2C8-4BC8-AC66-50E21BEFCFD4}" srcOrd="0" destOrd="0" presId="urn:microsoft.com/office/officeart/2018/2/layout/IconVerticalSolidList"/>
    <dgm:cxn modelId="{15B87CD8-5AFC-4133-9193-0E58D471DB19}" type="presOf" srcId="{D884523A-2D8C-4643-BE04-2D33A461E448}" destId="{084A308B-C8C8-43E8-BB4F-D08AF0FD3CE2}" srcOrd="0" destOrd="0" presId="urn:microsoft.com/office/officeart/2018/2/layout/IconVerticalSolidList"/>
    <dgm:cxn modelId="{5DA35AF7-C6C4-4BBD-B3BC-4EF5780ABBAE}" srcId="{A0EF8EA4-9597-498E-8377-183C8E254076}" destId="{D09C6657-5FAD-4546-886A-D969A0B21B01}" srcOrd="1" destOrd="0" parTransId="{6EC6B008-8396-4C96-AC9E-64BDA687B09C}" sibTransId="{67B74E24-0395-40E8-8004-B5A0AEF32A4D}"/>
    <dgm:cxn modelId="{A7DF181C-6E7B-485E-B5B2-C26A875CB55A}" type="presParOf" srcId="{FA359026-B738-4769-8A2E-19E6208361C0}" destId="{F0ECA8BC-039B-4E39-84F1-7A6AB20F6493}" srcOrd="0" destOrd="0" presId="urn:microsoft.com/office/officeart/2018/2/layout/IconVerticalSolidList"/>
    <dgm:cxn modelId="{8EC69590-B2B2-415D-AAE1-B43BE4D0CD8F}" type="presParOf" srcId="{F0ECA8BC-039B-4E39-84F1-7A6AB20F6493}" destId="{02E0A244-9489-4204-9711-0FC2B50D5A4F}" srcOrd="0" destOrd="0" presId="urn:microsoft.com/office/officeart/2018/2/layout/IconVerticalSolidList"/>
    <dgm:cxn modelId="{869EB84B-15B9-47E3-8E2D-852BC30E7EEB}" type="presParOf" srcId="{F0ECA8BC-039B-4E39-84F1-7A6AB20F6493}" destId="{DE3BE960-7EFF-4A17-8D53-2E1B13FAA8A7}" srcOrd="1" destOrd="0" presId="urn:microsoft.com/office/officeart/2018/2/layout/IconVerticalSolidList"/>
    <dgm:cxn modelId="{77017D5B-5C54-4E34-BA2B-CF2FA446474D}" type="presParOf" srcId="{F0ECA8BC-039B-4E39-84F1-7A6AB20F6493}" destId="{3FA270CD-A187-4C41-A0C6-A7CEC81D1413}" srcOrd="2" destOrd="0" presId="urn:microsoft.com/office/officeart/2018/2/layout/IconVerticalSolidList"/>
    <dgm:cxn modelId="{9B1486CD-23FC-481C-99BC-485655EA668C}" type="presParOf" srcId="{F0ECA8BC-039B-4E39-84F1-7A6AB20F6493}" destId="{24C7A657-E282-4DA4-BB36-F9AD4F7A487E}" srcOrd="3" destOrd="0" presId="urn:microsoft.com/office/officeart/2018/2/layout/IconVerticalSolidList"/>
    <dgm:cxn modelId="{774DE1AA-EBF3-4419-B1A5-1C20A7CCE324}" type="presParOf" srcId="{FA359026-B738-4769-8A2E-19E6208361C0}" destId="{D587697C-86E9-45D7-A0F6-301ABDE3F456}" srcOrd="1" destOrd="0" presId="urn:microsoft.com/office/officeart/2018/2/layout/IconVerticalSolidList"/>
    <dgm:cxn modelId="{E7995A3D-DB27-4FEB-85BF-24D847E9A329}" type="presParOf" srcId="{FA359026-B738-4769-8A2E-19E6208361C0}" destId="{EEAA45D4-AE1B-49CF-95FF-653EDDD75CAA}" srcOrd="2" destOrd="0" presId="urn:microsoft.com/office/officeart/2018/2/layout/IconVerticalSolidList"/>
    <dgm:cxn modelId="{73389586-AE8A-4616-BB51-58B91E8304F6}" type="presParOf" srcId="{EEAA45D4-AE1B-49CF-95FF-653EDDD75CAA}" destId="{AFFE39EE-B4F4-46FD-BC17-FBD2F348DF6B}" srcOrd="0" destOrd="0" presId="urn:microsoft.com/office/officeart/2018/2/layout/IconVerticalSolidList"/>
    <dgm:cxn modelId="{6EF110B8-28A1-496B-A746-A4D7AD38EE63}" type="presParOf" srcId="{EEAA45D4-AE1B-49CF-95FF-653EDDD75CAA}" destId="{CEC8A7C8-EA23-4222-B321-CE4C4019B16C}" srcOrd="1" destOrd="0" presId="urn:microsoft.com/office/officeart/2018/2/layout/IconVerticalSolidList"/>
    <dgm:cxn modelId="{1CF9F0C0-08C7-45E3-ADDA-A04D73D2B1D0}" type="presParOf" srcId="{EEAA45D4-AE1B-49CF-95FF-653EDDD75CAA}" destId="{5F8727A8-528C-462C-B4BE-7285579E8904}" srcOrd="2" destOrd="0" presId="urn:microsoft.com/office/officeart/2018/2/layout/IconVerticalSolidList"/>
    <dgm:cxn modelId="{9C829069-E068-44DD-9951-BAD5C2744244}" type="presParOf" srcId="{EEAA45D4-AE1B-49CF-95FF-653EDDD75CAA}" destId="{A308E5D5-D2C8-4BC8-AC66-50E21BEFCFD4}" srcOrd="3" destOrd="0" presId="urn:microsoft.com/office/officeart/2018/2/layout/IconVerticalSolidList"/>
    <dgm:cxn modelId="{7AF365F2-4066-4A83-8A4A-8DC8CCAA471D}" type="presParOf" srcId="{FA359026-B738-4769-8A2E-19E6208361C0}" destId="{C5D436E7-E1DD-4D6C-875E-F1FBF348BC09}" srcOrd="3" destOrd="0" presId="urn:microsoft.com/office/officeart/2018/2/layout/IconVerticalSolidList"/>
    <dgm:cxn modelId="{B610961A-F8AA-429C-9B88-2909F25D7E86}" type="presParOf" srcId="{FA359026-B738-4769-8A2E-19E6208361C0}" destId="{6BB959DD-404F-4C99-8D32-35C9961A5593}" srcOrd="4" destOrd="0" presId="urn:microsoft.com/office/officeart/2018/2/layout/IconVerticalSolidList"/>
    <dgm:cxn modelId="{7C38B3B0-6F3A-4E55-B1D0-E61D3052C82A}" type="presParOf" srcId="{6BB959DD-404F-4C99-8D32-35C9961A5593}" destId="{5CD7E204-934B-4603-8224-FC800705D19A}" srcOrd="0" destOrd="0" presId="urn:microsoft.com/office/officeart/2018/2/layout/IconVerticalSolidList"/>
    <dgm:cxn modelId="{7C562967-04CD-4B29-8625-3A861192D92B}" type="presParOf" srcId="{6BB959DD-404F-4C99-8D32-35C9961A5593}" destId="{3CDFEA02-6953-46F6-B4A9-1A0BE80A30AA}" srcOrd="1" destOrd="0" presId="urn:microsoft.com/office/officeart/2018/2/layout/IconVerticalSolidList"/>
    <dgm:cxn modelId="{EF0EBC2C-BE38-4BF0-9864-F58AE8F27655}" type="presParOf" srcId="{6BB959DD-404F-4C99-8D32-35C9961A5593}" destId="{E7E87294-1514-44FD-B935-8FAF2C88AA98}" srcOrd="2" destOrd="0" presId="urn:microsoft.com/office/officeart/2018/2/layout/IconVerticalSolidList"/>
    <dgm:cxn modelId="{7B2A907D-4261-4FC0-A18B-E7FB3F65E366}" type="presParOf" srcId="{6BB959DD-404F-4C99-8D32-35C9961A5593}" destId="{084A308B-C8C8-43E8-BB4F-D08AF0FD3C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3B0FE8-0DC4-44A8-8105-406F2C5C740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7715D9-1D66-4B46-9A1A-163886D20D74}">
      <dgm:prSet/>
      <dgm:spPr/>
      <dgm:t>
        <a:bodyPr/>
        <a:lstStyle/>
        <a:p>
          <a:r>
            <a:rPr lang="en-US"/>
            <a:t>Adding SQL and running the same thing on other devices</a:t>
          </a:r>
        </a:p>
      </dgm:t>
    </dgm:pt>
    <dgm:pt modelId="{927CC9F2-F1EB-4CF4-81E8-A07DD074065C}" type="parTrans" cxnId="{5E1ABBB9-406F-4756-8A6C-D720B89D8C0C}">
      <dgm:prSet/>
      <dgm:spPr/>
      <dgm:t>
        <a:bodyPr/>
        <a:lstStyle/>
        <a:p>
          <a:endParaRPr lang="en-US"/>
        </a:p>
      </dgm:t>
    </dgm:pt>
    <dgm:pt modelId="{6D3AE7A9-3094-4056-8AF1-ED05AB8B0B11}" type="sibTrans" cxnId="{5E1ABBB9-406F-4756-8A6C-D720B89D8C0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0D04E56-9146-4783-B516-8905CF687ED9}">
      <dgm:prSet/>
      <dgm:spPr/>
      <dgm:t>
        <a:bodyPr/>
        <a:lstStyle/>
        <a:p>
          <a:r>
            <a:rPr lang="en-US"/>
            <a:t>Securing My SQL password</a:t>
          </a:r>
        </a:p>
      </dgm:t>
    </dgm:pt>
    <dgm:pt modelId="{B87B39D8-C460-4C22-A4F0-5C4176ADCFE9}" type="parTrans" cxnId="{C5467D63-DD5D-4310-B56B-192FB8661DA2}">
      <dgm:prSet/>
      <dgm:spPr/>
      <dgm:t>
        <a:bodyPr/>
        <a:lstStyle/>
        <a:p>
          <a:endParaRPr lang="en-US"/>
        </a:p>
      </dgm:t>
    </dgm:pt>
    <dgm:pt modelId="{B2DDF07A-3EC9-41E4-AE18-36FC019D64F4}" type="sibTrans" cxnId="{C5467D63-DD5D-4310-B56B-192FB8661D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6B3D051-14E3-48DC-81F5-DCD7AE09A31D}" type="pres">
      <dgm:prSet presAssocID="{2F3B0FE8-0DC4-44A8-8105-406F2C5C7406}" presName="Name0" presStyleCnt="0">
        <dgm:presLayoutVars>
          <dgm:animLvl val="lvl"/>
          <dgm:resizeHandles val="exact"/>
        </dgm:presLayoutVars>
      </dgm:prSet>
      <dgm:spPr/>
    </dgm:pt>
    <dgm:pt modelId="{DA1A7E03-A74A-423F-AEEF-53A0875F9515}" type="pres">
      <dgm:prSet presAssocID="{B77715D9-1D66-4B46-9A1A-163886D20D74}" presName="compositeNode" presStyleCnt="0">
        <dgm:presLayoutVars>
          <dgm:bulletEnabled val="1"/>
        </dgm:presLayoutVars>
      </dgm:prSet>
      <dgm:spPr/>
    </dgm:pt>
    <dgm:pt modelId="{5E1D878C-C50B-4DCB-93CD-FFFCD9F755E7}" type="pres">
      <dgm:prSet presAssocID="{B77715D9-1D66-4B46-9A1A-163886D20D74}" presName="bgRect" presStyleLbl="bgAccFollowNode1" presStyleIdx="0" presStyleCnt="2"/>
      <dgm:spPr/>
    </dgm:pt>
    <dgm:pt modelId="{3A274F5E-F3AD-4FA5-8BB1-B1B1CCB77DA3}" type="pres">
      <dgm:prSet presAssocID="{6D3AE7A9-3094-4056-8AF1-ED05AB8B0B11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00F7E91B-9357-4EFA-A96C-47E78C24FF1A}" type="pres">
      <dgm:prSet presAssocID="{B77715D9-1D66-4B46-9A1A-163886D20D74}" presName="bottomLine" presStyleLbl="alignNode1" presStyleIdx="1" presStyleCnt="4">
        <dgm:presLayoutVars/>
      </dgm:prSet>
      <dgm:spPr/>
    </dgm:pt>
    <dgm:pt modelId="{ABE90306-83C9-4333-ADE5-074DC05B6678}" type="pres">
      <dgm:prSet presAssocID="{B77715D9-1D66-4B46-9A1A-163886D20D74}" presName="nodeText" presStyleLbl="bgAccFollowNode1" presStyleIdx="0" presStyleCnt="2">
        <dgm:presLayoutVars>
          <dgm:bulletEnabled val="1"/>
        </dgm:presLayoutVars>
      </dgm:prSet>
      <dgm:spPr/>
    </dgm:pt>
    <dgm:pt modelId="{37098BB0-C821-4878-A37D-C7BB3652141D}" type="pres">
      <dgm:prSet presAssocID="{6D3AE7A9-3094-4056-8AF1-ED05AB8B0B11}" presName="sibTrans" presStyleCnt="0"/>
      <dgm:spPr/>
    </dgm:pt>
    <dgm:pt modelId="{DAC74FC6-8E8D-4E66-9586-D666DEC4493E}" type="pres">
      <dgm:prSet presAssocID="{00D04E56-9146-4783-B516-8905CF687ED9}" presName="compositeNode" presStyleCnt="0">
        <dgm:presLayoutVars>
          <dgm:bulletEnabled val="1"/>
        </dgm:presLayoutVars>
      </dgm:prSet>
      <dgm:spPr/>
    </dgm:pt>
    <dgm:pt modelId="{C44B0B00-47C3-4CD9-AF27-6D8A6314F2ED}" type="pres">
      <dgm:prSet presAssocID="{00D04E56-9146-4783-B516-8905CF687ED9}" presName="bgRect" presStyleLbl="bgAccFollowNode1" presStyleIdx="1" presStyleCnt="2"/>
      <dgm:spPr/>
    </dgm:pt>
    <dgm:pt modelId="{1C0DFE84-D2F4-4178-955A-DE6D8D642D11}" type="pres">
      <dgm:prSet presAssocID="{B2DDF07A-3EC9-41E4-AE18-36FC019D64F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ABD6E0A-A4B8-47CB-A095-5E7ECE3EB461}" type="pres">
      <dgm:prSet presAssocID="{00D04E56-9146-4783-B516-8905CF687ED9}" presName="bottomLine" presStyleLbl="alignNode1" presStyleIdx="3" presStyleCnt="4">
        <dgm:presLayoutVars/>
      </dgm:prSet>
      <dgm:spPr/>
    </dgm:pt>
    <dgm:pt modelId="{1DC3BE85-DADF-4587-AE3E-34F621837DA5}" type="pres">
      <dgm:prSet presAssocID="{00D04E56-9146-4783-B516-8905CF687ED9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08DEA90C-AA43-4081-8B2F-75C89F1C9EFD}" type="presOf" srcId="{00D04E56-9146-4783-B516-8905CF687ED9}" destId="{C44B0B00-47C3-4CD9-AF27-6D8A6314F2ED}" srcOrd="0" destOrd="0" presId="urn:microsoft.com/office/officeart/2016/7/layout/BasicLinearProcessNumbered"/>
    <dgm:cxn modelId="{ED593319-B31F-4268-A5B8-B4F9BF31489A}" type="presOf" srcId="{B77715D9-1D66-4B46-9A1A-163886D20D74}" destId="{ABE90306-83C9-4333-ADE5-074DC05B6678}" srcOrd="1" destOrd="0" presId="urn:microsoft.com/office/officeart/2016/7/layout/BasicLinearProcessNumbered"/>
    <dgm:cxn modelId="{B2F64543-3C37-40C7-8A10-1DFA65643DBB}" type="presOf" srcId="{6D3AE7A9-3094-4056-8AF1-ED05AB8B0B11}" destId="{3A274F5E-F3AD-4FA5-8BB1-B1B1CCB77DA3}" srcOrd="0" destOrd="0" presId="urn:microsoft.com/office/officeart/2016/7/layout/BasicLinearProcessNumbered"/>
    <dgm:cxn modelId="{C5467D63-DD5D-4310-B56B-192FB8661DA2}" srcId="{2F3B0FE8-0DC4-44A8-8105-406F2C5C7406}" destId="{00D04E56-9146-4783-B516-8905CF687ED9}" srcOrd="1" destOrd="0" parTransId="{B87B39D8-C460-4C22-A4F0-5C4176ADCFE9}" sibTransId="{B2DDF07A-3EC9-41E4-AE18-36FC019D64F4}"/>
    <dgm:cxn modelId="{A5E5E746-A6E8-4C99-94CE-81B3E8F108C2}" type="presOf" srcId="{00D04E56-9146-4783-B516-8905CF687ED9}" destId="{1DC3BE85-DADF-4587-AE3E-34F621837DA5}" srcOrd="1" destOrd="0" presId="urn:microsoft.com/office/officeart/2016/7/layout/BasicLinearProcessNumbered"/>
    <dgm:cxn modelId="{8007074F-CB6B-4BA3-8BB2-33631860FAB1}" type="presOf" srcId="{2F3B0FE8-0DC4-44A8-8105-406F2C5C7406}" destId="{46B3D051-14E3-48DC-81F5-DCD7AE09A31D}" srcOrd="0" destOrd="0" presId="urn:microsoft.com/office/officeart/2016/7/layout/BasicLinearProcessNumbered"/>
    <dgm:cxn modelId="{0DFC458F-F02B-4F55-9862-3F51200090E0}" type="presOf" srcId="{B2DDF07A-3EC9-41E4-AE18-36FC019D64F4}" destId="{1C0DFE84-D2F4-4178-955A-DE6D8D642D11}" srcOrd="0" destOrd="0" presId="urn:microsoft.com/office/officeart/2016/7/layout/BasicLinearProcessNumbered"/>
    <dgm:cxn modelId="{5E1ABBB9-406F-4756-8A6C-D720B89D8C0C}" srcId="{2F3B0FE8-0DC4-44A8-8105-406F2C5C7406}" destId="{B77715D9-1D66-4B46-9A1A-163886D20D74}" srcOrd="0" destOrd="0" parTransId="{927CC9F2-F1EB-4CF4-81E8-A07DD074065C}" sibTransId="{6D3AE7A9-3094-4056-8AF1-ED05AB8B0B11}"/>
    <dgm:cxn modelId="{E2C239BD-CA20-40CA-B5F6-809FD8DBDC8C}" type="presOf" srcId="{B77715D9-1D66-4B46-9A1A-163886D20D74}" destId="{5E1D878C-C50B-4DCB-93CD-FFFCD9F755E7}" srcOrd="0" destOrd="0" presId="urn:microsoft.com/office/officeart/2016/7/layout/BasicLinearProcessNumbered"/>
    <dgm:cxn modelId="{3E38533F-1176-413C-8611-B30F01DCCB2E}" type="presParOf" srcId="{46B3D051-14E3-48DC-81F5-DCD7AE09A31D}" destId="{DA1A7E03-A74A-423F-AEEF-53A0875F9515}" srcOrd="0" destOrd="0" presId="urn:microsoft.com/office/officeart/2016/7/layout/BasicLinearProcessNumbered"/>
    <dgm:cxn modelId="{751DE3C4-82B6-4A4B-B338-C0682A2ACE8F}" type="presParOf" srcId="{DA1A7E03-A74A-423F-AEEF-53A0875F9515}" destId="{5E1D878C-C50B-4DCB-93CD-FFFCD9F755E7}" srcOrd="0" destOrd="0" presId="urn:microsoft.com/office/officeart/2016/7/layout/BasicLinearProcessNumbered"/>
    <dgm:cxn modelId="{32CCAF13-E613-455D-BFC6-AFB46AA46354}" type="presParOf" srcId="{DA1A7E03-A74A-423F-AEEF-53A0875F9515}" destId="{3A274F5E-F3AD-4FA5-8BB1-B1B1CCB77DA3}" srcOrd="1" destOrd="0" presId="urn:microsoft.com/office/officeart/2016/7/layout/BasicLinearProcessNumbered"/>
    <dgm:cxn modelId="{7A634855-579D-4410-8F8F-069991E5C772}" type="presParOf" srcId="{DA1A7E03-A74A-423F-AEEF-53A0875F9515}" destId="{00F7E91B-9357-4EFA-A96C-47E78C24FF1A}" srcOrd="2" destOrd="0" presId="urn:microsoft.com/office/officeart/2016/7/layout/BasicLinearProcessNumbered"/>
    <dgm:cxn modelId="{D2A96924-6DAD-41F6-926A-01B2D8B3BAD9}" type="presParOf" srcId="{DA1A7E03-A74A-423F-AEEF-53A0875F9515}" destId="{ABE90306-83C9-4333-ADE5-074DC05B6678}" srcOrd="3" destOrd="0" presId="urn:microsoft.com/office/officeart/2016/7/layout/BasicLinearProcessNumbered"/>
    <dgm:cxn modelId="{FCA0525A-134B-476B-AF1F-5BB786EC4160}" type="presParOf" srcId="{46B3D051-14E3-48DC-81F5-DCD7AE09A31D}" destId="{37098BB0-C821-4878-A37D-C7BB3652141D}" srcOrd="1" destOrd="0" presId="urn:microsoft.com/office/officeart/2016/7/layout/BasicLinearProcessNumbered"/>
    <dgm:cxn modelId="{2162DD28-B010-4B7A-8C30-E714468A1DF2}" type="presParOf" srcId="{46B3D051-14E3-48DC-81F5-DCD7AE09A31D}" destId="{DAC74FC6-8E8D-4E66-9586-D666DEC4493E}" srcOrd="2" destOrd="0" presId="urn:microsoft.com/office/officeart/2016/7/layout/BasicLinearProcessNumbered"/>
    <dgm:cxn modelId="{83B357B7-A5B2-4A98-9243-ABCEC936C14E}" type="presParOf" srcId="{DAC74FC6-8E8D-4E66-9586-D666DEC4493E}" destId="{C44B0B00-47C3-4CD9-AF27-6D8A6314F2ED}" srcOrd="0" destOrd="0" presId="urn:microsoft.com/office/officeart/2016/7/layout/BasicLinearProcessNumbered"/>
    <dgm:cxn modelId="{4956E48A-052E-4A16-B0B7-A8100396324F}" type="presParOf" srcId="{DAC74FC6-8E8D-4E66-9586-D666DEC4493E}" destId="{1C0DFE84-D2F4-4178-955A-DE6D8D642D11}" srcOrd="1" destOrd="0" presId="urn:microsoft.com/office/officeart/2016/7/layout/BasicLinearProcessNumbered"/>
    <dgm:cxn modelId="{807FDDE2-74AF-4662-83CF-FD5975395F81}" type="presParOf" srcId="{DAC74FC6-8E8D-4E66-9586-D666DEC4493E}" destId="{7ABD6E0A-A4B8-47CB-A095-5E7ECE3EB461}" srcOrd="2" destOrd="0" presId="urn:microsoft.com/office/officeart/2016/7/layout/BasicLinearProcessNumbered"/>
    <dgm:cxn modelId="{B15D56E6-11D6-4822-A60F-357FB9C8B42F}" type="presParOf" srcId="{DAC74FC6-8E8D-4E66-9586-D666DEC4493E}" destId="{1DC3BE85-DADF-4587-AE3E-34F621837D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D84E2D-559C-49B2-BEC3-0925983571A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09070A-6CA6-4286-80E3-08AA082D263A}">
      <dgm:prSet/>
      <dgm:spPr/>
      <dgm:t>
        <a:bodyPr/>
        <a:lstStyle/>
        <a:p>
          <a:r>
            <a:rPr lang="en-US"/>
            <a:t>Have an Admin user feature to control the user and tutors </a:t>
          </a:r>
        </a:p>
      </dgm:t>
    </dgm:pt>
    <dgm:pt modelId="{541126E5-BDFC-4955-9C6B-982F8DA45823}" type="parTrans" cxnId="{0E4DA8AD-A105-491F-BBA6-33E438528E5E}">
      <dgm:prSet/>
      <dgm:spPr/>
      <dgm:t>
        <a:bodyPr/>
        <a:lstStyle/>
        <a:p>
          <a:endParaRPr lang="en-US"/>
        </a:p>
      </dgm:t>
    </dgm:pt>
    <dgm:pt modelId="{6A83B18F-5074-468E-90AF-6736791884CA}" type="sibTrans" cxnId="{0E4DA8AD-A105-491F-BBA6-33E438528E5E}">
      <dgm:prSet/>
      <dgm:spPr/>
      <dgm:t>
        <a:bodyPr/>
        <a:lstStyle/>
        <a:p>
          <a:endParaRPr lang="en-US"/>
        </a:p>
      </dgm:t>
    </dgm:pt>
    <dgm:pt modelId="{C3D87E47-7DB8-412B-BB7D-CF7668131762}">
      <dgm:prSet/>
      <dgm:spPr/>
      <dgm:t>
        <a:bodyPr/>
        <a:lstStyle/>
        <a:p>
          <a:r>
            <a:rPr lang="en-US"/>
            <a:t>Real-life chatting with  students and tutors</a:t>
          </a:r>
        </a:p>
      </dgm:t>
    </dgm:pt>
    <dgm:pt modelId="{C0D9D6C2-AFCA-46D0-A8FF-98864DFBADB1}" type="parTrans" cxnId="{FF1167CE-43F0-4AFE-87FE-172A98E85E19}">
      <dgm:prSet/>
      <dgm:spPr/>
      <dgm:t>
        <a:bodyPr/>
        <a:lstStyle/>
        <a:p>
          <a:endParaRPr lang="en-US"/>
        </a:p>
      </dgm:t>
    </dgm:pt>
    <dgm:pt modelId="{6982ED7B-047B-4931-A2F0-0E417C9CB2A8}" type="sibTrans" cxnId="{FF1167CE-43F0-4AFE-87FE-172A98E85E19}">
      <dgm:prSet/>
      <dgm:spPr/>
      <dgm:t>
        <a:bodyPr/>
        <a:lstStyle/>
        <a:p>
          <a:endParaRPr lang="en-US"/>
        </a:p>
      </dgm:t>
    </dgm:pt>
    <dgm:pt modelId="{0C19F688-97A9-4A9A-8687-5E78152D04D2}">
      <dgm:prSet/>
      <dgm:spPr/>
      <dgm:t>
        <a:bodyPr/>
        <a:lstStyle/>
        <a:p>
          <a:r>
            <a:rPr lang="en-US"/>
            <a:t>Share it with all the Universities in Minnesota State to get the students connected</a:t>
          </a:r>
        </a:p>
      </dgm:t>
    </dgm:pt>
    <dgm:pt modelId="{649614F7-A1C0-479E-BFC0-0EBC7BFF4C64}" type="parTrans" cxnId="{42FDE8E7-27CD-4B4B-9D91-E1B01761B4DB}">
      <dgm:prSet/>
      <dgm:spPr/>
      <dgm:t>
        <a:bodyPr/>
        <a:lstStyle/>
        <a:p>
          <a:endParaRPr lang="en-US"/>
        </a:p>
      </dgm:t>
    </dgm:pt>
    <dgm:pt modelId="{ED40EB6C-3040-4EC7-9E7C-E24C31CF61EA}" type="sibTrans" cxnId="{42FDE8E7-27CD-4B4B-9D91-E1B01761B4DB}">
      <dgm:prSet/>
      <dgm:spPr/>
      <dgm:t>
        <a:bodyPr/>
        <a:lstStyle/>
        <a:p>
          <a:endParaRPr lang="en-US"/>
        </a:p>
      </dgm:t>
    </dgm:pt>
    <dgm:pt modelId="{57433BE1-2BE4-42FF-9689-655FBB6EDBD6}" type="pres">
      <dgm:prSet presAssocID="{BFD84E2D-559C-49B2-BEC3-0925983571A5}" presName="outerComposite" presStyleCnt="0">
        <dgm:presLayoutVars>
          <dgm:chMax val="5"/>
          <dgm:dir/>
          <dgm:resizeHandles val="exact"/>
        </dgm:presLayoutVars>
      </dgm:prSet>
      <dgm:spPr/>
    </dgm:pt>
    <dgm:pt modelId="{E42DBF83-1409-4BB7-B540-EB1A94D02298}" type="pres">
      <dgm:prSet presAssocID="{BFD84E2D-559C-49B2-BEC3-0925983571A5}" presName="dummyMaxCanvas" presStyleCnt="0">
        <dgm:presLayoutVars/>
      </dgm:prSet>
      <dgm:spPr/>
    </dgm:pt>
    <dgm:pt modelId="{3A3D4568-2ECC-475B-BD79-9D3874146E04}" type="pres">
      <dgm:prSet presAssocID="{BFD84E2D-559C-49B2-BEC3-0925983571A5}" presName="ThreeNodes_1" presStyleLbl="node1" presStyleIdx="0" presStyleCnt="3">
        <dgm:presLayoutVars>
          <dgm:bulletEnabled val="1"/>
        </dgm:presLayoutVars>
      </dgm:prSet>
      <dgm:spPr/>
    </dgm:pt>
    <dgm:pt modelId="{9E9DFB6C-694E-4583-AB8A-BD8BA14FD352}" type="pres">
      <dgm:prSet presAssocID="{BFD84E2D-559C-49B2-BEC3-0925983571A5}" presName="ThreeNodes_2" presStyleLbl="node1" presStyleIdx="1" presStyleCnt="3">
        <dgm:presLayoutVars>
          <dgm:bulletEnabled val="1"/>
        </dgm:presLayoutVars>
      </dgm:prSet>
      <dgm:spPr/>
    </dgm:pt>
    <dgm:pt modelId="{E6B31849-7277-4ED2-8919-AFEB6B65EC30}" type="pres">
      <dgm:prSet presAssocID="{BFD84E2D-559C-49B2-BEC3-0925983571A5}" presName="ThreeNodes_3" presStyleLbl="node1" presStyleIdx="2" presStyleCnt="3">
        <dgm:presLayoutVars>
          <dgm:bulletEnabled val="1"/>
        </dgm:presLayoutVars>
      </dgm:prSet>
      <dgm:spPr/>
    </dgm:pt>
    <dgm:pt modelId="{C9BFF656-6C09-46AE-B630-45FA7A0E3135}" type="pres">
      <dgm:prSet presAssocID="{BFD84E2D-559C-49B2-BEC3-0925983571A5}" presName="ThreeConn_1-2" presStyleLbl="fgAccFollowNode1" presStyleIdx="0" presStyleCnt="2">
        <dgm:presLayoutVars>
          <dgm:bulletEnabled val="1"/>
        </dgm:presLayoutVars>
      </dgm:prSet>
      <dgm:spPr/>
    </dgm:pt>
    <dgm:pt modelId="{E00642D1-14FA-460D-BFED-DCAD275449EE}" type="pres">
      <dgm:prSet presAssocID="{BFD84E2D-559C-49B2-BEC3-0925983571A5}" presName="ThreeConn_2-3" presStyleLbl="fgAccFollowNode1" presStyleIdx="1" presStyleCnt="2">
        <dgm:presLayoutVars>
          <dgm:bulletEnabled val="1"/>
        </dgm:presLayoutVars>
      </dgm:prSet>
      <dgm:spPr/>
    </dgm:pt>
    <dgm:pt modelId="{A4E27506-B04E-4049-9818-930FFE724B44}" type="pres">
      <dgm:prSet presAssocID="{BFD84E2D-559C-49B2-BEC3-0925983571A5}" presName="ThreeNodes_1_text" presStyleLbl="node1" presStyleIdx="2" presStyleCnt="3">
        <dgm:presLayoutVars>
          <dgm:bulletEnabled val="1"/>
        </dgm:presLayoutVars>
      </dgm:prSet>
      <dgm:spPr/>
    </dgm:pt>
    <dgm:pt modelId="{7848DF83-E2E7-4196-A57A-71F860C86C25}" type="pres">
      <dgm:prSet presAssocID="{BFD84E2D-559C-49B2-BEC3-0925983571A5}" presName="ThreeNodes_2_text" presStyleLbl="node1" presStyleIdx="2" presStyleCnt="3">
        <dgm:presLayoutVars>
          <dgm:bulletEnabled val="1"/>
        </dgm:presLayoutVars>
      </dgm:prSet>
      <dgm:spPr/>
    </dgm:pt>
    <dgm:pt modelId="{9799CBE2-1AEE-4994-A9B8-DFA5CFC81CF7}" type="pres">
      <dgm:prSet presAssocID="{BFD84E2D-559C-49B2-BEC3-0925983571A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2594917-357E-48F1-8E21-F9B37053556D}" type="presOf" srcId="{C3D87E47-7DB8-412B-BB7D-CF7668131762}" destId="{7848DF83-E2E7-4196-A57A-71F860C86C25}" srcOrd="1" destOrd="0" presId="urn:microsoft.com/office/officeart/2005/8/layout/vProcess5"/>
    <dgm:cxn modelId="{92641B1F-3C22-4C6A-A871-51C76C00D49A}" type="presOf" srcId="{C3D87E47-7DB8-412B-BB7D-CF7668131762}" destId="{9E9DFB6C-694E-4583-AB8A-BD8BA14FD352}" srcOrd="0" destOrd="0" presId="urn:microsoft.com/office/officeart/2005/8/layout/vProcess5"/>
    <dgm:cxn modelId="{8ED31C20-C206-4C5D-AEBB-E6F44812D03A}" type="presOf" srcId="{6982ED7B-047B-4931-A2F0-0E417C9CB2A8}" destId="{E00642D1-14FA-460D-BFED-DCAD275449EE}" srcOrd="0" destOrd="0" presId="urn:microsoft.com/office/officeart/2005/8/layout/vProcess5"/>
    <dgm:cxn modelId="{0B770622-86A8-474C-9AD7-5D57725830CF}" type="presOf" srcId="{3109070A-6CA6-4286-80E3-08AA082D263A}" destId="{A4E27506-B04E-4049-9818-930FFE724B44}" srcOrd="1" destOrd="0" presId="urn:microsoft.com/office/officeart/2005/8/layout/vProcess5"/>
    <dgm:cxn modelId="{FB642571-F49F-4E97-AAC0-098D7CA4D57E}" type="presOf" srcId="{6A83B18F-5074-468E-90AF-6736791884CA}" destId="{C9BFF656-6C09-46AE-B630-45FA7A0E3135}" srcOrd="0" destOrd="0" presId="urn:microsoft.com/office/officeart/2005/8/layout/vProcess5"/>
    <dgm:cxn modelId="{08B1AE7F-A968-4063-BDDE-3C3413A69905}" type="presOf" srcId="{BFD84E2D-559C-49B2-BEC3-0925983571A5}" destId="{57433BE1-2BE4-42FF-9689-655FBB6EDBD6}" srcOrd="0" destOrd="0" presId="urn:microsoft.com/office/officeart/2005/8/layout/vProcess5"/>
    <dgm:cxn modelId="{0E4DA8AD-A105-491F-BBA6-33E438528E5E}" srcId="{BFD84E2D-559C-49B2-BEC3-0925983571A5}" destId="{3109070A-6CA6-4286-80E3-08AA082D263A}" srcOrd="0" destOrd="0" parTransId="{541126E5-BDFC-4955-9C6B-982F8DA45823}" sibTransId="{6A83B18F-5074-468E-90AF-6736791884CA}"/>
    <dgm:cxn modelId="{447CACB3-9A0C-4EEE-B7DE-EE369DF79D1E}" type="presOf" srcId="{3109070A-6CA6-4286-80E3-08AA082D263A}" destId="{3A3D4568-2ECC-475B-BD79-9D3874146E04}" srcOrd="0" destOrd="0" presId="urn:microsoft.com/office/officeart/2005/8/layout/vProcess5"/>
    <dgm:cxn modelId="{FF1167CE-43F0-4AFE-87FE-172A98E85E19}" srcId="{BFD84E2D-559C-49B2-BEC3-0925983571A5}" destId="{C3D87E47-7DB8-412B-BB7D-CF7668131762}" srcOrd="1" destOrd="0" parTransId="{C0D9D6C2-AFCA-46D0-A8FF-98864DFBADB1}" sibTransId="{6982ED7B-047B-4931-A2F0-0E417C9CB2A8}"/>
    <dgm:cxn modelId="{2D3B6ECE-5270-48B0-9E9D-ACFC9E69CD3C}" type="presOf" srcId="{0C19F688-97A9-4A9A-8687-5E78152D04D2}" destId="{E6B31849-7277-4ED2-8919-AFEB6B65EC30}" srcOrd="0" destOrd="0" presId="urn:microsoft.com/office/officeart/2005/8/layout/vProcess5"/>
    <dgm:cxn modelId="{42FDE8E7-27CD-4B4B-9D91-E1B01761B4DB}" srcId="{BFD84E2D-559C-49B2-BEC3-0925983571A5}" destId="{0C19F688-97A9-4A9A-8687-5E78152D04D2}" srcOrd="2" destOrd="0" parTransId="{649614F7-A1C0-479E-BFC0-0EBC7BFF4C64}" sibTransId="{ED40EB6C-3040-4EC7-9E7C-E24C31CF61EA}"/>
    <dgm:cxn modelId="{9A62C8FF-958C-4C38-9B61-5622CC1BDAC3}" type="presOf" srcId="{0C19F688-97A9-4A9A-8687-5E78152D04D2}" destId="{9799CBE2-1AEE-4994-A9B8-DFA5CFC81CF7}" srcOrd="1" destOrd="0" presId="urn:microsoft.com/office/officeart/2005/8/layout/vProcess5"/>
    <dgm:cxn modelId="{C683AF28-F365-4673-80B7-E4015E4A47CD}" type="presParOf" srcId="{57433BE1-2BE4-42FF-9689-655FBB6EDBD6}" destId="{E42DBF83-1409-4BB7-B540-EB1A94D02298}" srcOrd="0" destOrd="0" presId="urn:microsoft.com/office/officeart/2005/8/layout/vProcess5"/>
    <dgm:cxn modelId="{065E978E-5FA3-4F40-8F59-4D4DBA781717}" type="presParOf" srcId="{57433BE1-2BE4-42FF-9689-655FBB6EDBD6}" destId="{3A3D4568-2ECC-475B-BD79-9D3874146E04}" srcOrd="1" destOrd="0" presId="urn:microsoft.com/office/officeart/2005/8/layout/vProcess5"/>
    <dgm:cxn modelId="{F47470DA-3CDD-4A20-B479-395D75942F58}" type="presParOf" srcId="{57433BE1-2BE4-42FF-9689-655FBB6EDBD6}" destId="{9E9DFB6C-694E-4583-AB8A-BD8BA14FD352}" srcOrd="2" destOrd="0" presId="urn:microsoft.com/office/officeart/2005/8/layout/vProcess5"/>
    <dgm:cxn modelId="{6AF12DE9-DDE0-409B-916B-582F2D43E252}" type="presParOf" srcId="{57433BE1-2BE4-42FF-9689-655FBB6EDBD6}" destId="{E6B31849-7277-4ED2-8919-AFEB6B65EC30}" srcOrd="3" destOrd="0" presId="urn:microsoft.com/office/officeart/2005/8/layout/vProcess5"/>
    <dgm:cxn modelId="{4FDBB685-55CC-4446-BD32-1602028B663D}" type="presParOf" srcId="{57433BE1-2BE4-42FF-9689-655FBB6EDBD6}" destId="{C9BFF656-6C09-46AE-B630-45FA7A0E3135}" srcOrd="4" destOrd="0" presId="urn:microsoft.com/office/officeart/2005/8/layout/vProcess5"/>
    <dgm:cxn modelId="{82AEA616-2259-463F-B700-F38B6B623B1B}" type="presParOf" srcId="{57433BE1-2BE4-42FF-9689-655FBB6EDBD6}" destId="{E00642D1-14FA-460D-BFED-DCAD275449EE}" srcOrd="5" destOrd="0" presId="urn:microsoft.com/office/officeart/2005/8/layout/vProcess5"/>
    <dgm:cxn modelId="{2C4BED12-5CB0-4163-814E-18A61D07B5A1}" type="presParOf" srcId="{57433BE1-2BE4-42FF-9689-655FBB6EDBD6}" destId="{A4E27506-B04E-4049-9818-930FFE724B44}" srcOrd="6" destOrd="0" presId="urn:microsoft.com/office/officeart/2005/8/layout/vProcess5"/>
    <dgm:cxn modelId="{2B1068D9-3E41-47A9-9CB1-95CBF755FF27}" type="presParOf" srcId="{57433BE1-2BE4-42FF-9689-655FBB6EDBD6}" destId="{7848DF83-E2E7-4196-A57A-71F860C86C25}" srcOrd="7" destOrd="0" presId="urn:microsoft.com/office/officeart/2005/8/layout/vProcess5"/>
    <dgm:cxn modelId="{9C950A37-5DA0-4CEE-8498-5A50877B0D25}" type="presParOf" srcId="{57433BE1-2BE4-42FF-9689-655FBB6EDBD6}" destId="{9799CBE2-1AEE-4994-A9B8-DFA5CFC81C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F49AC-83B4-49E0-A263-BBA60F9CD3CF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509C9-93E3-46A1-B6FD-7189238C2A4C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index.html</a:t>
          </a:r>
          <a:br>
            <a:rPr lang="en-US" sz="4200" kern="1200" dirty="0"/>
          </a:br>
          <a:r>
            <a:rPr lang="en-US" sz="1800" kern="1200" dirty="0"/>
            <a:t>(Main Entry point to the web application)</a:t>
          </a:r>
          <a:r>
            <a:rPr lang="en-US" sz="1400" kern="1200" dirty="0"/>
            <a:t> </a:t>
          </a:r>
          <a:endParaRPr lang="en-US" sz="4200" kern="1200" dirty="0"/>
        </a:p>
      </dsp:txBody>
      <dsp:txXfrm>
        <a:off x="405549" y="84314"/>
        <a:ext cx="4709310" cy="1118792"/>
      </dsp:txXfrm>
    </dsp:sp>
    <dsp:sp modelId="{1ED90304-6C02-47C3-B7DF-C4E7362F7A09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377D8-86BC-4BA1-B1C9-9AF913BFD7FB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400" kern="1200" dirty="0"/>
            <a:t>script.js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(Control behavior of the application &amp; Dynamic Navigation)</a:t>
          </a:r>
        </a:p>
      </dsp:txBody>
      <dsp:txXfrm>
        <a:off x="405549" y="1989434"/>
        <a:ext cx="4709310" cy="1118792"/>
      </dsp:txXfrm>
    </dsp:sp>
    <dsp:sp modelId="{DD789316-5027-41CC-8EEB-94F1885523BF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B6BA-F2C1-489C-AF1A-27BF0F72589F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400" kern="1200" dirty="0"/>
            <a:t>Style.css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(Design and color of the web application)</a:t>
          </a:r>
        </a:p>
      </dsp:txBody>
      <dsp:txXfrm>
        <a:off x="405549" y="3894554"/>
        <a:ext cx="4709310" cy="1118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DDD3-C759-452A-9C7D-E0C5677CA92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7B3D-896C-4E96-ADFC-EFD6D87FDD1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Event-Driven Programming: </a:t>
          </a:r>
          <a:r>
            <a:rPr lang="en-US" sz="3000" kern="1200" dirty="0"/>
            <a:t>Functions like </a:t>
          </a:r>
          <a:r>
            <a:rPr lang="en-US" sz="3000" i="1" kern="1200" dirty="0"/>
            <a:t>login</a:t>
          </a:r>
          <a:r>
            <a:rPr lang="en-US" sz="3000" kern="1200" dirty="0"/>
            <a:t>, </a:t>
          </a:r>
          <a:r>
            <a:rPr lang="en-US" sz="3000" i="1" kern="1200" dirty="0"/>
            <a:t>register</a:t>
          </a:r>
          <a:r>
            <a:rPr lang="en-US" sz="3000" kern="1200" dirty="0"/>
            <a:t>, </a:t>
          </a:r>
          <a:r>
            <a:rPr lang="en-US" sz="3000" i="1" kern="1200" dirty="0" err="1"/>
            <a:t>fetchTutors</a:t>
          </a:r>
          <a:r>
            <a:rPr lang="en-US" sz="3000" kern="1200" dirty="0"/>
            <a:t>, and </a:t>
          </a:r>
          <a:r>
            <a:rPr lang="en-US" sz="3000" i="1" kern="1200" dirty="0" err="1"/>
            <a:t>postQuestion</a:t>
          </a:r>
          <a:r>
            <a:rPr lang="en-US" sz="3000" kern="1200" dirty="0"/>
            <a:t> are triggered by user actions.</a:t>
          </a:r>
        </a:p>
      </dsp:txBody>
      <dsp:txXfrm>
        <a:off x="608661" y="692298"/>
        <a:ext cx="4508047" cy="2799040"/>
      </dsp:txXfrm>
    </dsp:sp>
    <dsp:sp modelId="{B7BEF0E5-6B23-4867-BDCF-26D01D01F8E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AB75-37F3-4493-AE2D-55D66E7B360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AJAX Communication: </a:t>
          </a:r>
          <a:r>
            <a:rPr lang="en-US" sz="3000" kern="1200" dirty="0"/>
            <a:t>Uses </a:t>
          </a:r>
          <a:r>
            <a:rPr lang="en-US" sz="3000" i="1" kern="1200" dirty="0"/>
            <a:t>fetch API</a:t>
          </a:r>
          <a:r>
            <a:rPr lang="en-US" sz="3000" kern="1200" dirty="0"/>
            <a:t> to interact with the backend routes and dynamically update the content on the page.</a:t>
          </a:r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B59B6-E8E3-40B9-A4A2-F84BAFECDD4E}">
      <dsp:nvSpPr>
        <dsp:cNvPr id="0" name=""/>
        <dsp:cNvSpPr/>
      </dsp:nvSpPr>
      <dsp:spPr>
        <a:xfrm>
          <a:off x="51" y="195433"/>
          <a:ext cx="4913783" cy="892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server.js</a:t>
          </a:r>
        </a:p>
      </dsp:txBody>
      <dsp:txXfrm>
        <a:off x="51" y="195433"/>
        <a:ext cx="4913783" cy="892800"/>
      </dsp:txXfrm>
    </dsp:sp>
    <dsp:sp modelId="{BC1384BE-7369-4428-BC74-633071377D56}">
      <dsp:nvSpPr>
        <dsp:cNvPr id="0" name=""/>
        <dsp:cNvSpPr/>
      </dsp:nvSpPr>
      <dsp:spPr>
        <a:xfrm>
          <a:off x="51" y="1088233"/>
          <a:ext cx="4913783" cy="289323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Handles all the server-side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logic, including managing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user sessions, processing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data, and interacting with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text files for data storage</a:t>
          </a:r>
        </a:p>
      </dsp:txBody>
      <dsp:txXfrm>
        <a:off x="51" y="1088233"/>
        <a:ext cx="4913783" cy="2893230"/>
      </dsp:txXfrm>
    </dsp:sp>
    <dsp:sp modelId="{301FAB1F-EB33-4D25-9D42-E6552CBE7422}">
      <dsp:nvSpPr>
        <dsp:cNvPr id="0" name=""/>
        <dsp:cNvSpPr/>
      </dsp:nvSpPr>
      <dsp:spPr>
        <a:xfrm>
          <a:off x="5601764" y="195433"/>
          <a:ext cx="4913783" cy="8928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Storage</a:t>
          </a:r>
        </a:p>
      </dsp:txBody>
      <dsp:txXfrm>
        <a:off x="5601764" y="195433"/>
        <a:ext cx="4913783" cy="892800"/>
      </dsp:txXfrm>
    </dsp:sp>
    <dsp:sp modelId="{4A4EB8B2-3A6B-4A3F-8E78-827229702022}">
      <dsp:nvSpPr>
        <dsp:cNvPr id="0" name=""/>
        <dsp:cNvSpPr/>
      </dsp:nvSpPr>
      <dsp:spPr>
        <a:xfrm>
          <a:off x="5601764" y="1088233"/>
          <a:ext cx="4913783" cy="289323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questions.txt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tutors.txt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users.txt</a:t>
          </a:r>
        </a:p>
      </dsp:txBody>
      <dsp:txXfrm>
        <a:off x="5601764" y="1088233"/>
        <a:ext cx="4913783" cy="2893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23166-7D1E-4DA2-8869-AA4257CE2D62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ED81-1ABD-456F-9A3E-39353AD879BB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In-Memory Sessions: </a:t>
          </a:r>
          <a:r>
            <a:rPr lang="en-US" sz="3400" kern="1200" dirty="0"/>
            <a:t>Tracks user login states using a simple object (</a:t>
          </a:r>
          <a:r>
            <a:rPr lang="en-US" sz="3400" i="1" kern="1200" dirty="0"/>
            <a:t>sessions</a:t>
          </a:r>
          <a:r>
            <a:rPr lang="en-US" sz="3400" kern="1200" dirty="0"/>
            <a:t>).</a:t>
          </a:r>
        </a:p>
      </dsp:txBody>
      <dsp:txXfrm>
        <a:off x="585701" y="1067340"/>
        <a:ext cx="4337991" cy="2693452"/>
      </dsp:txXfrm>
    </dsp:sp>
    <dsp:sp modelId="{408C9997-3CDA-4411-BC0E-0CF1B93DB435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97E43-CD98-4E99-9087-1F51B179CBFF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File-Based Storing: </a:t>
          </a:r>
          <a:r>
            <a:rPr lang="en-US" sz="3400" kern="1200" dirty="0"/>
            <a:t>Uses text files for storing data instead of a database for simplicity.</a:t>
          </a:r>
        </a:p>
      </dsp:txBody>
      <dsp:txXfrm>
        <a:off x="6092527" y="1067340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6E6A9-8F32-4A2D-8610-57ABA2C837E3}">
      <dsp:nvSpPr>
        <dsp:cNvPr id="0" name=""/>
        <dsp:cNvSpPr/>
      </dsp:nvSpPr>
      <dsp:spPr>
        <a:xfrm>
          <a:off x="0" y="13484"/>
          <a:ext cx="6253721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Tutor Directory</a:t>
          </a:r>
          <a:r>
            <a:rPr lang="en-US" sz="2200" kern="1200"/>
            <a:t>: A searchable and filterable list of tutors, including contact information, subject expertise, and availability.</a:t>
          </a:r>
        </a:p>
      </dsp:txBody>
      <dsp:txXfrm>
        <a:off x="59057" y="72541"/>
        <a:ext cx="6135607" cy="1091666"/>
      </dsp:txXfrm>
    </dsp:sp>
    <dsp:sp modelId="{9E7D57AA-2344-405D-9496-0E3EA693A15A}">
      <dsp:nvSpPr>
        <dsp:cNvPr id="0" name=""/>
        <dsp:cNvSpPr/>
      </dsp:nvSpPr>
      <dsp:spPr>
        <a:xfrm>
          <a:off x="0" y="1286624"/>
          <a:ext cx="6253721" cy="120978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Question Board:</a:t>
          </a:r>
          <a:r>
            <a:rPr lang="en-US" sz="2200" kern="1200"/>
            <a:t> A forum-like section where students can post questions and receive hints or solutions.</a:t>
          </a:r>
        </a:p>
      </dsp:txBody>
      <dsp:txXfrm>
        <a:off x="59057" y="1345681"/>
        <a:ext cx="6135607" cy="1091666"/>
      </dsp:txXfrm>
    </dsp:sp>
    <dsp:sp modelId="{2F9A4D59-6328-4513-AFAD-245C389D6D19}">
      <dsp:nvSpPr>
        <dsp:cNvPr id="0" name=""/>
        <dsp:cNvSpPr/>
      </dsp:nvSpPr>
      <dsp:spPr>
        <a:xfrm>
          <a:off x="0" y="2559765"/>
          <a:ext cx="6253721" cy="120978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Comments/Responses:</a:t>
          </a:r>
          <a:r>
            <a:rPr lang="en-US" sz="2200" kern="1200"/>
            <a:t> This would allow registered users to leave comments, hints, or solutions.</a:t>
          </a:r>
        </a:p>
      </dsp:txBody>
      <dsp:txXfrm>
        <a:off x="59057" y="2618822"/>
        <a:ext cx="6135607" cy="1091666"/>
      </dsp:txXfrm>
    </dsp:sp>
    <dsp:sp modelId="{00453DBE-766F-4A7E-8F1C-0AABE4242F2B}">
      <dsp:nvSpPr>
        <dsp:cNvPr id="0" name=""/>
        <dsp:cNvSpPr/>
      </dsp:nvSpPr>
      <dsp:spPr>
        <a:xfrm>
          <a:off x="0" y="3832905"/>
          <a:ext cx="6253721" cy="12097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User Accounts:</a:t>
          </a:r>
          <a:r>
            <a:rPr lang="en-US" sz="2200" kern="1200"/>
            <a:t> Authentication system enabling students and tutors to register, log in, and manage their profiles.</a:t>
          </a:r>
        </a:p>
      </dsp:txBody>
      <dsp:txXfrm>
        <a:off x="59057" y="3891962"/>
        <a:ext cx="6135607" cy="1091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0A244-9489-4204-9711-0FC2B50D5A4F}">
      <dsp:nvSpPr>
        <dsp:cNvPr id="0" name=""/>
        <dsp:cNvSpPr/>
      </dsp:nvSpPr>
      <dsp:spPr>
        <a:xfrm>
          <a:off x="0" y="669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BE960-7EFF-4A17-8D53-2E1B13FAA8A7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7A657-E282-4DA4-BB36-F9AD4F7A487E}">
      <dsp:nvSpPr>
        <dsp:cNvPr id="0" name=""/>
        <dsp:cNvSpPr/>
      </dsp:nvSpPr>
      <dsp:spPr>
        <a:xfrm>
          <a:off x="1810069" y="669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Search &amp; Filter:</a:t>
          </a:r>
          <a:r>
            <a:rPr lang="en-US" sz="2200" kern="1200"/>
            <a:t> Let the users find tutors by subject or by what time they are available.</a:t>
          </a:r>
        </a:p>
      </dsp:txBody>
      <dsp:txXfrm>
        <a:off x="1810069" y="669"/>
        <a:ext cx="4068442" cy="1567160"/>
      </dsp:txXfrm>
    </dsp:sp>
    <dsp:sp modelId="{AFFE39EE-B4F4-46FD-BC17-FBD2F348DF6B}">
      <dsp:nvSpPr>
        <dsp:cNvPr id="0" name=""/>
        <dsp:cNvSpPr/>
      </dsp:nvSpPr>
      <dsp:spPr>
        <a:xfrm>
          <a:off x="0" y="1959619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A7C8-EA23-4222-B321-CE4C4019B16C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8E5D5-D2C8-4BC8-AC66-50E21BEFCFD4}">
      <dsp:nvSpPr>
        <dsp:cNvPr id="0" name=""/>
        <dsp:cNvSpPr/>
      </dsp:nvSpPr>
      <dsp:spPr>
        <a:xfrm>
          <a:off x="1810069" y="1959619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Comments/Responses:</a:t>
          </a:r>
          <a:r>
            <a:rPr lang="en-US" sz="2200" kern="1200"/>
            <a:t> This would allow registered users to leave comments, hints, or solutions.</a:t>
          </a:r>
        </a:p>
      </dsp:txBody>
      <dsp:txXfrm>
        <a:off x="1810069" y="1959619"/>
        <a:ext cx="4068442" cy="1567160"/>
      </dsp:txXfrm>
    </dsp:sp>
    <dsp:sp modelId="{5CD7E204-934B-4603-8224-FC800705D19A}">
      <dsp:nvSpPr>
        <dsp:cNvPr id="0" name=""/>
        <dsp:cNvSpPr/>
      </dsp:nvSpPr>
      <dsp:spPr>
        <a:xfrm>
          <a:off x="0" y="3918570"/>
          <a:ext cx="5878512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FEA02-6953-46F6-B4A9-1A0BE80A30AA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A308B-C8C8-43E8-BB4F-D08AF0FD3CE2}">
      <dsp:nvSpPr>
        <dsp:cNvPr id="0" name=""/>
        <dsp:cNvSpPr/>
      </dsp:nvSpPr>
      <dsp:spPr>
        <a:xfrm>
          <a:off x="1810069" y="3918570"/>
          <a:ext cx="4068442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Ratings/Feedback:</a:t>
          </a:r>
          <a:r>
            <a:rPr lang="en-US" sz="2200" kern="1200"/>
            <a:t> Allow students to rate tutors on helpfulness and other stuff.</a:t>
          </a:r>
        </a:p>
      </dsp:txBody>
      <dsp:txXfrm>
        <a:off x="1810069" y="3918570"/>
        <a:ext cx="4068442" cy="1567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D878C-C50B-4DCB-93CD-FFFCD9F755E7}">
      <dsp:nvSpPr>
        <dsp:cNvPr id="0" name=""/>
        <dsp:cNvSpPr/>
      </dsp:nvSpPr>
      <dsp:spPr>
        <a:xfrm>
          <a:off x="1283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SQL and running the same thing on other devices</a:t>
          </a:r>
        </a:p>
      </dsp:txBody>
      <dsp:txXfrm>
        <a:off x="1283" y="1500572"/>
        <a:ext cx="5006206" cy="2369325"/>
      </dsp:txXfrm>
    </dsp:sp>
    <dsp:sp modelId="{3A274F5E-F3AD-4FA5-8BB1-B1B1CCB77DA3}">
      <dsp:nvSpPr>
        <dsp:cNvPr id="0" name=""/>
        <dsp:cNvSpPr/>
      </dsp:nvSpPr>
      <dsp:spPr>
        <a:xfrm>
          <a:off x="1912055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5545" y="568377"/>
        <a:ext cx="837682" cy="837682"/>
      </dsp:txXfrm>
    </dsp:sp>
    <dsp:sp modelId="{00F7E91B-9357-4EFA-A96C-47E78C24FF1A}">
      <dsp:nvSpPr>
        <dsp:cNvPr id="0" name=""/>
        <dsp:cNvSpPr/>
      </dsp:nvSpPr>
      <dsp:spPr>
        <a:xfrm>
          <a:off x="1283" y="3948804"/>
          <a:ext cx="5006206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B0B00-47C3-4CD9-AF27-6D8A6314F2ED}">
      <dsp:nvSpPr>
        <dsp:cNvPr id="0" name=""/>
        <dsp:cNvSpPr/>
      </dsp:nvSpPr>
      <dsp:spPr>
        <a:xfrm>
          <a:off x="5508110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Securing My SQL password</a:t>
          </a:r>
        </a:p>
      </dsp:txBody>
      <dsp:txXfrm>
        <a:off x="5508110" y="1500572"/>
        <a:ext cx="5006206" cy="2369325"/>
      </dsp:txXfrm>
    </dsp:sp>
    <dsp:sp modelId="{1C0DFE84-D2F4-4178-955A-DE6D8D642D11}">
      <dsp:nvSpPr>
        <dsp:cNvPr id="0" name=""/>
        <dsp:cNvSpPr/>
      </dsp:nvSpPr>
      <dsp:spPr>
        <a:xfrm>
          <a:off x="7418881" y="394887"/>
          <a:ext cx="1184662" cy="1184662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92371" y="568377"/>
        <a:ext cx="837682" cy="837682"/>
      </dsp:txXfrm>
    </dsp:sp>
    <dsp:sp modelId="{7ABD6E0A-A4B8-47CB-A095-5E7ECE3EB461}">
      <dsp:nvSpPr>
        <dsp:cNvPr id="0" name=""/>
        <dsp:cNvSpPr/>
      </dsp:nvSpPr>
      <dsp:spPr>
        <a:xfrm>
          <a:off x="5508110" y="3948804"/>
          <a:ext cx="500620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4568-2ECC-475B-BD79-9D3874146E04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Have an Admin user feature to control the user and tutors </a:t>
          </a:r>
        </a:p>
      </dsp:txBody>
      <dsp:txXfrm>
        <a:off x="32418" y="32418"/>
        <a:ext cx="8094307" cy="1041985"/>
      </dsp:txXfrm>
    </dsp:sp>
    <dsp:sp modelId="{9E9DFB6C-694E-4583-AB8A-BD8BA14FD352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Real-life chatting with  students and tutors</a:t>
          </a:r>
        </a:p>
      </dsp:txBody>
      <dsp:txXfrm>
        <a:off x="852005" y="1323709"/>
        <a:ext cx="7684797" cy="1041985"/>
      </dsp:txXfrm>
    </dsp:sp>
    <dsp:sp modelId="{E6B31849-7277-4ED2-8919-AFEB6B65EC30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Share it with all the Universities in Minnesota State to get the students connected</a:t>
          </a:r>
        </a:p>
      </dsp:txBody>
      <dsp:txXfrm>
        <a:off x="1671592" y="2615001"/>
        <a:ext cx="7684797" cy="1041985"/>
      </dsp:txXfrm>
    </dsp:sp>
    <dsp:sp modelId="{C9BFF656-6C09-46AE-B630-45FA7A0E313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E00642D1-14FA-460D-BFED-DCAD275449EE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DDE1-D430-ACA2-9E41-BDDE0AB7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23FB-2235-8581-5082-0C3202B53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C10F-8F17-D328-D00B-84C9093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C5B4-E392-93C9-C036-D96DACE5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8113-0BD6-5F70-3E0D-D74FD27F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4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8A49-28C4-EF91-D59B-0ADFF677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45F0-B231-7D14-AB17-F3179CFCC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61E0-B864-0F76-80D4-36AE894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D0BC-DD9D-B50D-31A1-E1A523AE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C7EE-3696-9CA3-5209-D7E6FBBB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6922D-20E0-780B-2F9A-E2DFC5C9B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24589-6AAB-32CA-0160-56BCDD33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4E3E-F99D-7D36-FF16-42176C44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F905-54AC-5227-6DB3-1CDB2B26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97DD-A75B-6798-54F7-5E36B9D3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C3C8-298D-069C-267A-0ABA05FB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6AFF-7FB0-325F-CB10-9A2A9DBA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71F2-0E0D-139C-D60C-B59F7E3E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BDA1-65BD-D887-9033-85D3355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A8E9-7287-8F5B-267F-9A99BA51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0A39-EA01-2BEC-61AC-4892924B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B94E8-D5E5-780A-A0F6-74C88FE2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BE06-3D09-3FD6-0E68-2B7E60A4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93E4-1EF3-2226-97E6-3472E7D1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D64D-BD7F-0C43-2103-282ED7C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7806-E133-62E5-9EA8-38B3BFF0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2A66-3684-CCD6-4B7E-559F3959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CBC8-CBD9-C454-CB4D-376629B0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47F32-47FD-D0D5-2594-51463A73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D39D-F4A7-C8E2-2519-9B9D92CA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E4CC-FF87-6DE5-86BC-7F67CA07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90FD-BBBD-922F-7FEB-2253B366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CA8AE-D200-D5E6-1314-40EC51D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7C219-A65D-44A1-E183-EF940B916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2F92D-0637-32B3-F57C-3D8520131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115F-8F9C-BD94-D6DC-B23205E07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0A7DB-1CDC-AECC-2E7B-FA5CC963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97CD-9DDA-66C5-E954-EC258319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7E2A2-7C89-4740-A5D9-2A4CCA99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4554-DC8E-44D3-9FEA-8520FFEA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4F894-29A4-CF3B-901A-C200964F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09C34-F1D1-309C-9513-53D38824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550D-22E0-0D0F-3347-0F30AF90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B4E73-850A-D94C-728F-CF1F2FED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A23CD-1E9C-FF52-AF79-A40DC11A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AF701-0AEB-ED32-6E28-CD3E0EB2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460-0805-475E-A417-BCD27349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B02F-90B0-E84A-099E-09D98514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F167-FB0E-ACD4-437E-3F68ECF62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515A-C2C0-2ACD-5C51-1C96887A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65DB-5955-2D58-309F-1C8C9A7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E4D45-6917-D3D5-5A05-459628E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747E-D6D0-28D2-3B27-BC086EA6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C4B6D-4792-6E66-0942-BAA29F79B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5BAE7-A840-C4F2-2EB3-08573390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1132-2558-5329-B371-EE6FA7B5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88F8B-04AA-E5D1-D205-DEB4B114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50740-1D3E-9095-EE2F-33A1507F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1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B50B9-2CFC-33A4-640E-94C7C12B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D1A24-E3B9-5C16-7D47-C4862C15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38A3-B20C-F871-E25C-111AEAFC3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3BDC8-ABC8-4E9E-BB86-D36C050E040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DEEB-AB59-C373-CCAE-1B065B09D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A311-DD08-EABB-EC1E-CD50F6BA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28DFD-909A-42F1-A95E-F719C8DDD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FFE8A-0C1A-E8E5-1044-7E5D2D3F1F95}"/>
              </a:ext>
            </a:extLst>
          </p:cNvPr>
          <p:cNvSpPr txBox="1"/>
          <p:nvPr/>
        </p:nvSpPr>
        <p:spPr>
          <a:xfrm>
            <a:off x="2313542" y="154236"/>
            <a:ext cx="7590622" cy="6703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Final Project</a:t>
            </a: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to Web Programming</a:t>
            </a: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Title: Online Computer Science Tutoring</a:t>
            </a:r>
            <a:endParaRPr lang="en-US" sz="4400" b="1" dirty="0">
              <a:solidFill>
                <a:schemeClr val="bg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765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BEF44-4488-CBE2-8648-359B44C1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723BF-3D9D-AA63-9243-A543B036F38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Encountered: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A6FAAA5-3DED-DBF0-7EC5-7E0B7BEB7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42350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94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9AD71-79A9-5C9F-4645-63578ACF6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5760A-44CA-7FF0-F023-5F93C3403309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Plans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B2FAAA3C-2906-3C8A-F32A-3D1A5EF7E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9769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79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2CF3EE-D351-2F55-D8EA-5D1DA4227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F5163-8572-03F6-D4FF-8E14EE34D773}"/>
              </a:ext>
            </a:extLst>
          </p:cNvPr>
          <p:cNvSpPr txBox="1"/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2050" name="Picture 2" descr="Question Mark Clipart in Symbol">
            <a:extLst>
              <a:ext uri="{FF2B5EF4-FFF2-40B4-BE49-F238E27FC236}">
                <a16:creationId xmlns:a16="http://schemas.microsoft.com/office/drawing/2014/main" id="{087A147C-3D72-D4D1-BFCF-5090B3C0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955049"/>
            <a:ext cx="4087368" cy="462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3E100-13ED-338C-05AA-0DFC6292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D3E2F-7D53-ED7D-396F-8E647A452578}"/>
              </a:ext>
            </a:extLst>
          </p:cNvPr>
          <p:cNvSpPr txBox="1"/>
          <p:nvPr/>
        </p:nvSpPr>
        <p:spPr>
          <a:xfrm>
            <a:off x="198305" y="352540"/>
            <a:ext cx="6027862" cy="582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Prepared by</a:t>
            </a:r>
            <a:br>
              <a:rPr lang="en-US" sz="3600" dirty="0"/>
            </a:br>
            <a:r>
              <a:rPr lang="en-US" sz="6600" b="1" dirty="0"/>
              <a:t>Pronob Kumar</a:t>
            </a:r>
            <a:endParaRPr lang="en-US" sz="7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3600" dirty="0"/>
            </a:br>
            <a:r>
              <a:rPr lang="en-US" sz="3600" b="1" dirty="0"/>
              <a:t>Major</a:t>
            </a:r>
            <a:r>
              <a:rPr lang="en-US" sz="3600" dirty="0"/>
              <a:t>: Applied Computer Science &amp; Data Science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3600" dirty="0"/>
            </a:br>
            <a:r>
              <a:rPr lang="en-US" sz="3600" b="1" dirty="0"/>
              <a:t>Minor</a:t>
            </a:r>
            <a:r>
              <a:rPr lang="en-US" sz="3600" dirty="0"/>
              <a:t>: Physics &amp; Mathematics</a:t>
            </a:r>
          </a:p>
        </p:txBody>
      </p:sp>
      <p:pic>
        <p:nvPicPr>
          <p:cNvPr id="3" name="Picture 2" descr="A person in a suit standing in front of a brick wall&#10;&#10;Description automatically generated">
            <a:extLst>
              <a:ext uri="{FF2B5EF4-FFF2-40B4-BE49-F238E27FC236}">
                <a16:creationId xmlns:a16="http://schemas.microsoft.com/office/drawing/2014/main" id="{89A6FCC8-2651-5408-3F1B-BDEF7C240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r="2" b="202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62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82E46-960B-9D83-21D6-BE51EF5F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E3C16-00C0-6CCD-E9F5-8995A37A9377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C32AAD1-2D7C-A18D-71E8-5B153CFCD0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98165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6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B39F7-6257-AE93-6453-3D58BD1F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9916E-2795-6401-9116-AD802937E39E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9044CC45-007C-54EE-5323-70997B425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60429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5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AA72D-E3CB-5816-77FA-D6359642A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9F48F-851C-D5F6-13DA-2AD45ECBFD2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End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87395612-D1DB-DA0C-3480-D1E4228EB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00517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15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A38A7-D144-2D84-5165-EB84568B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4A95E-A0B2-E377-B7E4-4A96F19A0470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E8A6CB81-4B46-3688-7E27-6CD90E6C6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81834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79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496EF-B1DC-919A-59F2-732B6A20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B7CE0-388C-6763-5570-1D372960B24E}"/>
              </a:ext>
            </a:extLst>
          </p:cNvPr>
          <p:cNvSpPr txBox="1"/>
          <p:nvPr/>
        </p:nvSpPr>
        <p:spPr>
          <a:xfrm>
            <a:off x="3581400" y="965580"/>
            <a:ext cx="5204489" cy="31605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go to the website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66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0571699-0631-BA0E-7A10-B4B64CA6461E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Main Features:</a:t>
            </a:r>
            <a:endParaRPr lang="en-US" sz="480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0BEE6C37-3AE1-6C5B-4432-F56F47C68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98513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29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BA0A7-9D0A-A0EB-50F5-912FF604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45A03-4784-5480-C25F-5F0F2F6EC2EC}"/>
              </a:ext>
            </a:extLst>
          </p:cNvPr>
          <p:cNvSpPr txBox="1"/>
          <p:nvPr/>
        </p:nvSpPr>
        <p:spPr>
          <a:xfrm>
            <a:off x="838200" y="1176872"/>
            <a:ext cx="4319122" cy="4230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Additional Functionalities: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E4B4765-0181-5E82-475B-8B99750C9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23112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21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Pronob</dc:creator>
  <cp:lastModifiedBy>Kumar, Pronob</cp:lastModifiedBy>
  <cp:revision>1</cp:revision>
  <dcterms:created xsi:type="dcterms:W3CDTF">2024-12-02T03:26:13Z</dcterms:created>
  <dcterms:modified xsi:type="dcterms:W3CDTF">2024-12-02T04:47:38Z</dcterms:modified>
</cp:coreProperties>
</file>