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9353F6-B4EB-4974-9EB1-CF52F941E320}">
          <p14:sldIdLst>
            <p14:sldId id="256"/>
            <p14:sldId id="257"/>
            <p14:sldId id="258"/>
            <p14:sldId id="261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D087F-3358-4B44-91AD-3D74C1FB9C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2D1EE8CD-CDF9-43AC-AD50-18B536CDC333}">
      <dgm:prSet/>
      <dgm:spPr/>
      <dgm:t>
        <a:bodyPr/>
        <a:lstStyle/>
        <a:p>
          <a:pPr rtl="0"/>
          <a:r>
            <a:rPr lang="de-DE" dirty="0" smtClean="0"/>
            <a:t>Milestone203 (Main)</a:t>
          </a:r>
          <a:endParaRPr lang="de-DE" dirty="0"/>
        </a:p>
      </dgm:t>
    </dgm:pt>
    <dgm:pt modelId="{0DCA7CAC-ECD3-4FEB-8521-577B4B42A7B7}" type="parTrans" cxnId="{CBACD7E4-359E-47BF-BE44-51A32CDBD069}">
      <dgm:prSet/>
      <dgm:spPr/>
      <dgm:t>
        <a:bodyPr/>
        <a:lstStyle/>
        <a:p>
          <a:endParaRPr lang="de-DE"/>
        </a:p>
      </dgm:t>
    </dgm:pt>
    <dgm:pt modelId="{8CABC261-C33C-481C-9070-3C0529D41196}" type="sibTrans" cxnId="{CBACD7E4-359E-47BF-BE44-51A32CDBD069}">
      <dgm:prSet/>
      <dgm:spPr/>
      <dgm:t>
        <a:bodyPr/>
        <a:lstStyle/>
        <a:p>
          <a:endParaRPr lang="de-DE"/>
        </a:p>
      </dgm:t>
    </dgm:pt>
    <dgm:pt modelId="{619AD5CE-DBA9-4271-BB3D-28495756A57E}">
      <dgm:prSet/>
      <dgm:spPr/>
      <dgm:t>
        <a:bodyPr/>
        <a:lstStyle/>
        <a:p>
          <a:pPr rtl="0"/>
          <a:r>
            <a:rPr lang="de-DE" smtClean="0"/>
            <a:t>Filter</a:t>
          </a:r>
          <a:endParaRPr lang="de-DE"/>
        </a:p>
      </dgm:t>
    </dgm:pt>
    <dgm:pt modelId="{4E28EB82-178B-4EC1-8228-5969E0B67949}" type="parTrans" cxnId="{FBED141F-0CD1-4E89-B379-C4C948A0585B}">
      <dgm:prSet/>
      <dgm:spPr/>
      <dgm:t>
        <a:bodyPr/>
        <a:lstStyle/>
        <a:p>
          <a:endParaRPr lang="de-DE"/>
        </a:p>
      </dgm:t>
    </dgm:pt>
    <dgm:pt modelId="{D12A1FBD-D6A4-47C2-9241-A4C6D5071584}" type="sibTrans" cxnId="{FBED141F-0CD1-4E89-B379-C4C948A0585B}">
      <dgm:prSet/>
      <dgm:spPr/>
      <dgm:t>
        <a:bodyPr/>
        <a:lstStyle/>
        <a:p>
          <a:endParaRPr lang="de-DE"/>
        </a:p>
      </dgm:t>
    </dgm:pt>
    <dgm:pt modelId="{09802677-3566-42AC-8B7C-99F31783184A}">
      <dgm:prSet/>
      <dgm:spPr/>
      <dgm:t>
        <a:bodyPr/>
        <a:lstStyle/>
        <a:p>
          <a:pPr rtl="0"/>
          <a:r>
            <a:rPr lang="de-DE" dirty="0" err="1" smtClean="0"/>
            <a:t>FilterDate</a:t>
          </a:r>
          <a:endParaRPr lang="de-DE" dirty="0"/>
        </a:p>
      </dgm:t>
    </dgm:pt>
    <dgm:pt modelId="{16E163BB-F1BF-43AD-ACF6-DA076D288E17}" type="parTrans" cxnId="{B23E45AB-12E7-4159-8D7E-67832F28CDC5}">
      <dgm:prSet/>
      <dgm:spPr/>
      <dgm:t>
        <a:bodyPr/>
        <a:lstStyle/>
        <a:p>
          <a:endParaRPr lang="de-DE"/>
        </a:p>
      </dgm:t>
    </dgm:pt>
    <dgm:pt modelId="{456DF4DC-EA32-4496-BE50-7B6905A42FAB}" type="sibTrans" cxnId="{B23E45AB-12E7-4159-8D7E-67832F28CDC5}">
      <dgm:prSet/>
      <dgm:spPr/>
      <dgm:t>
        <a:bodyPr/>
        <a:lstStyle/>
        <a:p>
          <a:endParaRPr lang="de-DE"/>
        </a:p>
      </dgm:t>
    </dgm:pt>
    <dgm:pt modelId="{D64477A6-BB43-4A8C-A0C7-A08EADE49A30}">
      <dgm:prSet/>
      <dgm:spPr/>
      <dgm:t>
        <a:bodyPr/>
        <a:lstStyle/>
        <a:p>
          <a:pPr rtl="0"/>
          <a:r>
            <a:rPr lang="de-DE" dirty="0" err="1" smtClean="0"/>
            <a:t>FilterFrequency</a:t>
          </a:r>
          <a:endParaRPr lang="de-DE" dirty="0"/>
        </a:p>
      </dgm:t>
    </dgm:pt>
    <dgm:pt modelId="{A503048D-56DC-4E5C-855E-C99072732160}" type="parTrans" cxnId="{20222D4A-B194-4E06-97A9-4CE859BD4C8D}">
      <dgm:prSet/>
      <dgm:spPr/>
      <dgm:t>
        <a:bodyPr/>
        <a:lstStyle/>
        <a:p>
          <a:endParaRPr lang="de-DE"/>
        </a:p>
      </dgm:t>
    </dgm:pt>
    <dgm:pt modelId="{1A5BF90F-D742-4FDF-87CD-B10E00E1D5F5}" type="sibTrans" cxnId="{20222D4A-B194-4E06-97A9-4CE859BD4C8D}">
      <dgm:prSet/>
      <dgm:spPr/>
      <dgm:t>
        <a:bodyPr/>
        <a:lstStyle/>
        <a:p>
          <a:endParaRPr lang="de-DE"/>
        </a:p>
      </dgm:t>
    </dgm:pt>
    <dgm:pt modelId="{ED019CA3-E031-4A5E-A291-CE303E133174}">
      <dgm:prSet/>
      <dgm:spPr/>
      <dgm:t>
        <a:bodyPr/>
        <a:lstStyle/>
        <a:p>
          <a:pPr rtl="0"/>
          <a:r>
            <a:rPr lang="de-DE" dirty="0" err="1" smtClean="0"/>
            <a:t>FilterLocation</a:t>
          </a:r>
          <a:endParaRPr lang="de-DE" dirty="0"/>
        </a:p>
      </dgm:t>
    </dgm:pt>
    <dgm:pt modelId="{D59A911B-AA50-4B9E-940E-F23D9D44F70F}" type="parTrans" cxnId="{77FBD9B9-AECE-482F-B753-562E43E939D6}">
      <dgm:prSet/>
      <dgm:spPr/>
      <dgm:t>
        <a:bodyPr/>
        <a:lstStyle/>
        <a:p>
          <a:endParaRPr lang="de-DE"/>
        </a:p>
      </dgm:t>
    </dgm:pt>
    <dgm:pt modelId="{424294E0-0B05-4CE0-ACEB-07352ACB9B0C}" type="sibTrans" cxnId="{77FBD9B9-AECE-482F-B753-562E43E939D6}">
      <dgm:prSet/>
      <dgm:spPr/>
      <dgm:t>
        <a:bodyPr/>
        <a:lstStyle/>
        <a:p>
          <a:endParaRPr lang="de-DE"/>
        </a:p>
      </dgm:t>
    </dgm:pt>
    <dgm:pt modelId="{9AEE9136-838C-45E5-A3FA-B58B62CFA0A8}">
      <dgm:prSet/>
      <dgm:spPr/>
      <dgm:t>
        <a:bodyPr/>
        <a:lstStyle/>
        <a:p>
          <a:pPr rtl="0"/>
          <a:r>
            <a:rPr lang="de-DE" dirty="0" err="1" smtClean="0"/>
            <a:t>FilterService</a:t>
          </a:r>
          <a:endParaRPr lang="de-DE" dirty="0"/>
        </a:p>
      </dgm:t>
    </dgm:pt>
    <dgm:pt modelId="{EE0E3D7A-8350-4A42-8B2C-CFC6BCC01310}" type="parTrans" cxnId="{7DE22C37-8FDE-4DEF-B6C3-EC85732271A4}">
      <dgm:prSet/>
      <dgm:spPr/>
      <dgm:t>
        <a:bodyPr/>
        <a:lstStyle/>
        <a:p>
          <a:endParaRPr lang="de-DE"/>
        </a:p>
      </dgm:t>
    </dgm:pt>
    <dgm:pt modelId="{7EE56B95-0BE4-4779-B615-66F3ADE55018}" type="sibTrans" cxnId="{7DE22C37-8FDE-4DEF-B6C3-EC85732271A4}">
      <dgm:prSet/>
      <dgm:spPr/>
      <dgm:t>
        <a:bodyPr/>
        <a:lstStyle/>
        <a:p>
          <a:endParaRPr lang="de-DE"/>
        </a:p>
      </dgm:t>
    </dgm:pt>
    <dgm:pt modelId="{55BEF1A3-15D4-4B5F-A750-E144540BC033}">
      <dgm:prSet/>
      <dgm:spPr/>
      <dgm:t>
        <a:bodyPr/>
        <a:lstStyle/>
        <a:p>
          <a:pPr rtl="0"/>
          <a:r>
            <a:rPr lang="de-DE" dirty="0" err="1" smtClean="0"/>
            <a:t>FilterTime</a:t>
          </a:r>
          <a:endParaRPr lang="de-DE" dirty="0"/>
        </a:p>
      </dgm:t>
    </dgm:pt>
    <dgm:pt modelId="{D20EB262-B48C-46DC-8963-302E88A1BB3B}" type="parTrans" cxnId="{16775B39-0998-407E-9758-E601A5ACCD73}">
      <dgm:prSet/>
      <dgm:spPr/>
      <dgm:t>
        <a:bodyPr/>
        <a:lstStyle/>
        <a:p>
          <a:endParaRPr lang="de-DE"/>
        </a:p>
      </dgm:t>
    </dgm:pt>
    <dgm:pt modelId="{8D8FD418-4784-443F-A91C-46E3D6C7398F}" type="sibTrans" cxnId="{16775B39-0998-407E-9758-E601A5ACCD73}">
      <dgm:prSet/>
      <dgm:spPr/>
      <dgm:t>
        <a:bodyPr/>
        <a:lstStyle/>
        <a:p>
          <a:endParaRPr lang="de-DE"/>
        </a:p>
      </dgm:t>
    </dgm:pt>
    <dgm:pt modelId="{2DB4A45C-AB52-43B7-864F-3F0E50603BE3}">
      <dgm:prSet/>
      <dgm:spPr/>
      <dgm:t>
        <a:bodyPr/>
        <a:lstStyle/>
        <a:p>
          <a:pPr rtl="0"/>
          <a:r>
            <a:rPr lang="de-DE" dirty="0" err="1" smtClean="0"/>
            <a:t>FilterWeekday</a:t>
          </a:r>
          <a:endParaRPr lang="de-DE" dirty="0"/>
        </a:p>
      </dgm:t>
    </dgm:pt>
    <dgm:pt modelId="{BB83AEDA-A4AB-4B7D-9027-79E5AC5D275D}" type="parTrans" cxnId="{3362F2D0-9065-4507-9895-14C184BB2DF6}">
      <dgm:prSet/>
      <dgm:spPr/>
      <dgm:t>
        <a:bodyPr/>
        <a:lstStyle/>
        <a:p>
          <a:endParaRPr lang="de-DE"/>
        </a:p>
      </dgm:t>
    </dgm:pt>
    <dgm:pt modelId="{89101178-F499-45C9-8BD6-45D7759FDDB1}" type="sibTrans" cxnId="{3362F2D0-9065-4507-9895-14C184BB2DF6}">
      <dgm:prSet/>
      <dgm:spPr/>
      <dgm:t>
        <a:bodyPr/>
        <a:lstStyle/>
        <a:p>
          <a:endParaRPr lang="de-DE"/>
        </a:p>
      </dgm:t>
    </dgm:pt>
    <dgm:pt modelId="{A70AC738-24E8-4EC9-BA3E-08FBAE718668}">
      <dgm:prSet/>
      <dgm:spPr/>
      <dgm:t>
        <a:bodyPr/>
        <a:lstStyle/>
        <a:p>
          <a:pPr rtl="0"/>
          <a:r>
            <a:rPr lang="de-DE" dirty="0" err="1" smtClean="0"/>
            <a:t>MarkerX</a:t>
          </a:r>
          <a:endParaRPr lang="de-DE" dirty="0"/>
        </a:p>
      </dgm:t>
    </dgm:pt>
    <dgm:pt modelId="{26D14EB5-BE99-4490-B2A6-F08B4C9A5551}" type="parTrans" cxnId="{37F8CB02-461D-4DD2-9F7A-C571EDA74A0D}">
      <dgm:prSet/>
      <dgm:spPr/>
      <dgm:t>
        <a:bodyPr/>
        <a:lstStyle/>
        <a:p>
          <a:endParaRPr lang="de-DE"/>
        </a:p>
      </dgm:t>
    </dgm:pt>
    <dgm:pt modelId="{D1FCDE27-98CA-410A-A423-4FB5BD1353CE}" type="sibTrans" cxnId="{37F8CB02-461D-4DD2-9F7A-C571EDA74A0D}">
      <dgm:prSet/>
      <dgm:spPr/>
      <dgm:t>
        <a:bodyPr/>
        <a:lstStyle/>
        <a:p>
          <a:endParaRPr lang="de-DE"/>
        </a:p>
      </dgm:t>
    </dgm:pt>
    <dgm:pt modelId="{B80B247F-C565-4C8B-8107-9368E12A1FEC}">
      <dgm:prSet/>
      <dgm:spPr/>
      <dgm:t>
        <a:bodyPr/>
        <a:lstStyle/>
        <a:p>
          <a:pPr rtl="0"/>
          <a:r>
            <a:rPr lang="de-DE" dirty="0" err="1" smtClean="0"/>
            <a:t>MarkerHandy</a:t>
          </a:r>
          <a:endParaRPr lang="de-DE" dirty="0"/>
        </a:p>
      </dgm:t>
    </dgm:pt>
    <dgm:pt modelId="{23BDA136-EE6A-45E9-B092-AEB6C18E679F}" type="parTrans" cxnId="{0FA218D4-B39C-4D0B-A22F-59BE11B72FEF}">
      <dgm:prSet/>
      <dgm:spPr/>
      <dgm:t>
        <a:bodyPr/>
        <a:lstStyle/>
        <a:p>
          <a:endParaRPr lang="de-DE"/>
        </a:p>
      </dgm:t>
    </dgm:pt>
    <dgm:pt modelId="{D1F04FE2-A6B2-4CEF-8E1F-595BC4A0BC30}" type="sibTrans" cxnId="{0FA218D4-B39C-4D0B-A22F-59BE11B72FEF}">
      <dgm:prSet/>
      <dgm:spPr/>
      <dgm:t>
        <a:bodyPr/>
        <a:lstStyle/>
        <a:p>
          <a:endParaRPr lang="de-DE"/>
        </a:p>
      </dgm:t>
    </dgm:pt>
    <dgm:pt modelId="{01AE7D70-223E-45F3-8FE2-3D5352E5889A}">
      <dgm:prSet/>
      <dgm:spPr/>
      <dgm:t>
        <a:bodyPr/>
        <a:lstStyle/>
        <a:p>
          <a:pPr rtl="0"/>
          <a:r>
            <a:rPr lang="de-DE" smtClean="0"/>
            <a:t>MarkerInternet</a:t>
          </a:r>
          <a:endParaRPr lang="de-DE"/>
        </a:p>
      </dgm:t>
    </dgm:pt>
    <dgm:pt modelId="{C4BD933D-1585-479C-BB7B-2709FF0EE441}" type="parTrans" cxnId="{9DE8DF23-AF1E-46E1-A69F-E4833C9B2748}">
      <dgm:prSet/>
      <dgm:spPr/>
      <dgm:t>
        <a:bodyPr/>
        <a:lstStyle/>
        <a:p>
          <a:endParaRPr lang="de-DE"/>
        </a:p>
      </dgm:t>
    </dgm:pt>
    <dgm:pt modelId="{5439DFFD-3EBF-44F5-BB44-C3920CA5FB7D}" type="sibTrans" cxnId="{9DE8DF23-AF1E-46E1-A69F-E4833C9B2748}">
      <dgm:prSet/>
      <dgm:spPr/>
      <dgm:t>
        <a:bodyPr/>
        <a:lstStyle/>
        <a:p>
          <a:endParaRPr lang="de-DE"/>
        </a:p>
      </dgm:t>
    </dgm:pt>
    <dgm:pt modelId="{AE5C7B0C-387A-4E56-931B-5CF2A78CC05A}">
      <dgm:prSet/>
      <dgm:spPr/>
      <dgm:t>
        <a:bodyPr/>
        <a:lstStyle/>
        <a:p>
          <a:pPr rtl="0"/>
          <a:r>
            <a:rPr lang="de-DE" dirty="0" err="1" smtClean="0"/>
            <a:t>MarkerLabeled</a:t>
          </a:r>
          <a:endParaRPr lang="de-DE" dirty="0"/>
        </a:p>
      </dgm:t>
    </dgm:pt>
    <dgm:pt modelId="{F8E5E5F4-7A25-4F99-A8C8-D4D3D0D31733}" type="parTrans" cxnId="{89B8C1AF-524E-4C4F-A400-11971CEE8BB8}">
      <dgm:prSet/>
      <dgm:spPr/>
      <dgm:t>
        <a:bodyPr/>
        <a:lstStyle/>
        <a:p>
          <a:endParaRPr lang="de-DE"/>
        </a:p>
      </dgm:t>
    </dgm:pt>
    <dgm:pt modelId="{18AD916A-F308-4C33-AD31-98C92A9E8E72}" type="sibTrans" cxnId="{89B8C1AF-524E-4C4F-A400-11971CEE8BB8}">
      <dgm:prSet/>
      <dgm:spPr/>
      <dgm:t>
        <a:bodyPr/>
        <a:lstStyle/>
        <a:p>
          <a:endParaRPr lang="de-DE"/>
        </a:p>
      </dgm:t>
    </dgm:pt>
    <dgm:pt modelId="{F9FF8EE7-F369-465F-AB8B-730A5E6EA331}">
      <dgm:prSet/>
      <dgm:spPr/>
      <dgm:t>
        <a:bodyPr/>
        <a:lstStyle/>
        <a:p>
          <a:pPr rtl="0"/>
          <a:r>
            <a:rPr lang="de-DE" dirty="0" err="1" smtClean="0"/>
            <a:t>MarkerRectangle</a:t>
          </a:r>
          <a:endParaRPr lang="de-DE" dirty="0"/>
        </a:p>
      </dgm:t>
    </dgm:pt>
    <dgm:pt modelId="{F469B72A-68E6-46B6-AC19-A2D1B48D5A7B}" type="parTrans" cxnId="{083D20BB-2407-4DF0-8E39-7441BCD9CD70}">
      <dgm:prSet/>
      <dgm:spPr/>
      <dgm:t>
        <a:bodyPr/>
        <a:lstStyle/>
        <a:p>
          <a:endParaRPr lang="de-DE"/>
        </a:p>
      </dgm:t>
    </dgm:pt>
    <dgm:pt modelId="{E9A6319F-4164-4B78-B9BB-A291CD91C639}" type="sibTrans" cxnId="{083D20BB-2407-4DF0-8E39-7441BCD9CD70}">
      <dgm:prSet/>
      <dgm:spPr/>
      <dgm:t>
        <a:bodyPr/>
        <a:lstStyle/>
        <a:p>
          <a:endParaRPr lang="de-DE"/>
        </a:p>
      </dgm:t>
    </dgm:pt>
    <dgm:pt modelId="{F47715F2-A0AD-4093-B45D-73830FD2BB73}">
      <dgm:prSet/>
      <dgm:spPr/>
      <dgm:t>
        <a:bodyPr/>
        <a:lstStyle/>
        <a:p>
          <a:pPr rtl="0"/>
          <a:r>
            <a:rPr lang="de-DE" dirty="0" err="1" smtClean="0"/>
            <a:t>MarkerRound</a:t>
          </a:r>
          <a:endParaRPr lang="de-DE" dirty="0"/>
        </a:p>
      </dgm:t>
    </dgm:pt>
    <dgm:pt modelId="{CD0CA954-70A0-49DB-B063-D175AE780BBC}" type="parTrans" cxnId="{3F9E10AE-EE20-49D2-97AB-E058BCE65720}">
      <dgm:prSet/>
      <dgm:spPr/>
      <dgm:t>
        <a:bodyPr/>
        <a:lstStyle/>
        <a:p>
          <a:endParaRPr lang="de-DE"/>
        </a:p>
      </dgm:t>
    </dgm:pt>
    <dgm:pt modelId="{619B11F7-8A59-4D1B-A0E2-400124E7017F}" type="sibTrans" cxnId="{3F9E10AE-EE20-49D2-97AB-E058BCE65720}">
      <dgm:prSet/>
      <dgm:spPr/>
      <dgm:t>
        <a:bodyPr/>
        <a:lstStyle/>
        <a:p>
          <a:endParaRPr lang="de-DE"/>
        </a:p>
      </dgm:t>
    </dgm:pt>
    <dgm:pt modelId="{625BF78A-3808-4CBC-82FA-E6C71013A496}">
      <dgm:prSet/>
      <dgm:spPr/>
      <dgm:t>
        <a:bodyPr/>
        <a:lstStyle/>
        <a:p>
          <a:pPr rtl="0"/>
          <a:r>
            <a:rPr lang="de-DE" smtClean="0"/>
            <a:t>MarkerSMS</a:t>
          </a:r>
          <a:endParaRPr lang="de-DE"/>
        </a:p>
      </dgm:t>
    </dgm:pt>
    <dgm:pt modelId="{69270CBA-5C89-4902-8DEA-3E76127ED104}" type="parTrans" cxnId="{904F64D6-D07B-442B-95D1-CDA004E1B478}">
      <dgm:prSet/>
      <dgm:spPr/>
      <dgm:t>
        <a:bodyPr/>
        <a:lstStyle/>
        <a:p>
          <a:endParaRPr lang="de-DE"/>
        </a:p>
      </dgm:t>
    </dgm:pt>
    <dgm:pt modelId="{23C54585-F11C-4CB2-A178-BEB834461CE4}" type="sibTrans" cxnId="{904F64D6-D07B-442B-95D1-CDA004E1B478}">
      <dgm:prSet/>
      <dgm:spPr/>
      <dgm:t>
        <a:bodyPr/>
        <a:lstStyle/>
        <a:p>
          <a:endParaRPr lang="de-DE"/>
        </a:p>
      </dgm:t>
    </dgm:pt>
    <dgm:pt modelId="{F98573D2-3FBF-460A-AD1E-54AF7DA332CC}">
      <dgm:prSet/>
      <dgm:spPr/>
      <dgm:t>
        <a:bodyPr/>
        <a:lstStyle/>
        <a:p>
          <a:pPr rtl="0"/>
          <a:r>
            <a:rPr lang="de-DE" dirty="0" err="1" smtClean="0"/>
            <a:t>Trackpoint</a:t>
          </a:r>
          <a:endParaRPr lang="de-DE" dirty="0"/>
        </a:p>
      </dgm:t>
    </dgm:pt>
    <dgm:pt modelId="{BE7113FD-1D3C-4A77-BCAA-6D75E312DE5C}" type="parTrans" cxnId="{3353C169-A3A9-46E2-AD3B-305437BE63C6}">
      <dgm:prSet/>
      <dgm:spPr/>
      <dgm:t>
        <a:bodyPr/>
        <a:lstStyle/>
        <a:p>
          <a:endParaRPr lang="de-DE"/>
        </a:p>
      </dgm:t>
    </dgm:pt>
    <dgm:pt modelId="{BBF2CCBB-6815-4661-829E-B1E006622EFC}" type="sibTrans" cxnId="{3353C169-A3A9-46E2-AD3B-305437BE63C6}">
      <dgm:prSet/>
      <dgm:spPr/>
      <dgm:t>
        <a:bodyPr/>
        <a:lstStyle/>
        <a:p>
          <a:endParaRPr lang="de-DE"/>
        </a:p>
      </dgm:t>
    </dgm:pt>
    <dgm:pt modelId="{3E6A7360-3D38-4C47-A75C-95839F78AC2F}">
      <dgm:prSet/>
      <dgm:spPr/>
      <dgm:t>
        <a:bodyPr/>
        <a:lstStyle/>
        <a:p>
          <a:pPr rtl="0"/>
          <a:r>
            <a:rPr lang="de-DE" dirty="0" err="1" smtClean="0"/>
            <a:t>TrackpointList</a:t>
          </a:r>
          <a:endParaRPr lang="de-DE" dirty="0"/>
        </a:p>
      </dgm:t>
    </dgm:pt>
    <dgm:pt modelId="{E67D5903-38A5-4966-A2E3-034DDC81FD76}" type="parTrans" cxnId="{A9963377-A411-4C13-8230-AB867CA9636A}">
      <dgm:prSet/>
      <dgm:spPr/>
      <dgm:t>
        <a:bodyPr/>
        <a:lstStyle/>
        <a:p>
          <a:endParaRPr lang="de-DE"/>
        </a:p>
      </dgm:t>
    </dgm:pt>
    <dgm:pt modelId="{F6E2BFDA-109A-47D2-ADF6-44FDFC976933}" type="sibTrans" cxnId="{A9963377-A411-4C13-8230-AB867CA9636A}">
      <dgm:prSet/>
      <dgm:spPr/>
      <dgm:t>
        <a:bodyPr/>
        <a:lstStyle/>
        <a:p>
          <a:endParaRPr lang="de-DE"/>
        </a:p>
      </dgm:t>
    </dgm:pt>
    <dgm:pt modelId="{AC2B4B23-D3D4-4F8C-8995-B849A9E53699}" type="pres">
      <dgm:prSet presAssocID="{748D087F-3358-4B44-91AD-3D74C1FB9C3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1EB70F9-5A6F-4827-9523-D89112EABB2C}" type="pres">
      <dgm:prSet presAssocID="{2D1EE8CD-CDF9-43AC-AD50-18B536CDC333}" presName="composite" presStyleCnt="0"/>
      <dgm:spPr/>
    </dgm:pt>
    <dgm:pt modelId="{DAEACC9A-7776-4388-9490-187BABDBDF79}" type="pres">
      <dgm:prSet presAssocID="{2D1EE8CD-CDF9-43AC-AD50-18B536CDC333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2A70ED-B876-4F30-A352-E7C0D95D20F0}" type="pres">
      <dgm:prSet presAssocID="{2D1EE8CD-CDF9-43AC-AD50-18B536CDC333}" presName="desTx" presStyleLbl="alignAccFollowNode1" presStyleIdx="0" presStyleCnt="5">
        <dgm:presLayoutVars>
          <dgm:bulletEnabled val="1"/>
        </dgm:presLayoutVars>
      </dgm:prSet>
      <dgm:spPr/>
    </dgm:pt>
    <dgm:pt modelId="{98FF34B2-25E8-4ADE-9662-725AE96B16E6}" type="pres">
      <dgm:prSet presAssocID="{8CABC261-C33C-481C-9070-3C0529D41196}" presName="space" presStyleCnt="0"/>
      <dgm:spPr/>
    </dgm:pt>
    <dgm:pt modelId="{704772B6-46F6-48F8-87D3-D1967864F156}" type="pres">
      <dgm:prSet presAssocID="{619AD5CE-DBA9-4271-BB3D-28495756A57E}" presName="composite" presStyleCnt="0"/>
      <dgm:spPr/>
    </dgm:pt>
    <dgm:pt modelId="{38562DD9-D460-411B-A6C8-7216FDF019F5}" type="pres">
      <dgm:prSet presAssocID="{619AD5CE-DBA9-4271-BB3D-28495756A57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4B2EDB-EA8F-40E4-93DB-CC615EBB4698}" type="pres">
      <dgm:prSet presAssocID="{619AD5CE-DBA9-4271-BB3D-28495756A57E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69AC2-AF71-41A5-AFF1-C42D74055124}" type="pres">
      <dgm:prSet presAssocID="{D12A1FBD-D6A4-47C2-9241-A4C6D5071584}" presName="space" presStyleCnt="0"/>
      <dgm:spPr/>
    </dgm:pt>
    <dgm:pt modelId="{15467CB3-0B9B-4E51-8835-8400125FD203}" type="pres">
      <dgm:prSet presAssocID="{A70AC738-24E8-4EC9-BA3E-08FBAE718668}" presName="composite" presStyleCnt="0"/>
      <dgm:spPr/>
    </dgm:pt>
    <dgm:pt modelId="{B4BAB430-2A76-4418-8275-713FEE8D5455}" type="pres">
      <dgm:prSet presAssocID="{A70AC738-24E8-4EC9-BA3E-08FBAE71866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CD1F42-77F4-4507-9983-91325788F4F3}" type="pres">
      <dgm:prSet presAssocID="{A70AC738-24E8-4EC9-BA3E-08FBAE71866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8180E9-4C77-497D-B216-49D9D30CC6DB}" type="pres">
      <dgm:prSet presAssocID="{D1FCDE27-98CA-410A-A423-4FB5BD1353CE}" presName="space" presStyleCnt="0"/>
      <dgm:spPr/>
    </dgm:pt>
    <dgm:pt modelId="{CCFA50CD-7603-46E6-AC12-D82889F365EA}" type="pres">
      <dgm:prSet presAssocID="{F98573D2-3FBF-460A-AD1E-54AF7DA332CC}" presName="composite" presStyleCnt="0"/>
      <dgm:spPr/>
    </dgm:pt>
    <dgm:pt modelId="{ED33DEE0-2F99-416A-8868-CCFC4DB8FB4A}" type="pres">
      <dgm:prSet presAssocID="{F98573D2-3FBF-460A-AD1E-54AF7DA332C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E777D8-5C1D-4646-8B1F-A64FA26559C8}" type="pres">
      <dgm:prSet presAssocID="{F98573D2-3FBF-460A-AD1E-54AF7DA332CC}" presName="desTx" presStyleLbl="alignAccFollowNode1" presStyleIdx="3" presStyleCnt="5">
        <dgm:presLayoutVars>
          <dgm:bulletEnabled val="1"/>
        </dgm:presLayoutVars>
      </dgm:prSet>
      <dgm:spPr/>
    </dgm:pt>
    <dgm:pt modelId="{EFF3ABFC-FFB3-4612-9E71-E7D2A62B0A33}" type="pres">
      <dgm:prSet presAssocID="{BBF2CCBB-6815-4661-829E-B1E006622EFC}" presName="space" presStyleCnt="0"/>
      <dgm:spPr/>
    </dgm:pt>
    <dgm:pt modelId="{99FC1E6C-2BAF-4AD6-AA2F-56D2BDF00361}" type="pres">
      <dgm:prSet presAssocID="{3E6A7360-3D38-4C47-A75C-95839F78AC2F}" presName="composite" presStyleCnt="0"/>
      <dgm:spPr/>
    </dgm:pt>
    <dgm:pt modelId="{E519EBD3-86C5-495D-9397-B7077A13856B}" type="pres">
      <dgm:prSet presAssocID="{3E6A7360-3D38-4C47-A75C-95839F78AC2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E51EB9-2D0B-4106-9E6E-EF7E4D1DD4DF}" type="pres">
      <dgm:prSet presAssocID="{3E6A7360-3D38-4C47-A75C-95839F78AC2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9B8C1AF-524E-4C4F-A400-11971CEE8BB8}" srcId="{A70AC738-24E8-4EC9-BA3E-08FBAE718668}" destId="{AE5C7B0C-387A-4E56-931B-5CF2A78CC05A}" srcOrd="2" destOrd="0" parTransId="{F8E5E5F4-7A25-4F99-A8C8-D4D3D0D31733}" sibTransId="{18AD916A-F308-4C33-AD31-98C92A9E8E72}"/>
    <dgm:cxn modelId="{6875E902-F514-4E1E-9160-642EB6AA5B7C}" type="presOf" srcId="{625BF78A-3808-4CBC-82FA-E6C71013A496}" destId="{9ECD1F42-77F4-4507-9983-91325788F4F3}" srcOrd="0" destOrd="5" presId="urn:microsoft.com/office/officeart/2005/8/layout/hList1"/>
    <dgm:cxn modelId="{7DE22C37-8FDE-4DEF-B6C3-EC85732271A4}" srcId="{619AD5CE-DBA9-4271-BB3D-28495756A57E}" destId="{9AEE9136-838C-45E5-A3FA-B58B62CFA0A8}" srcOrd="3" destOrd="0" parTransId="{EE0E3D7A-8350-4A42-8B2C-CFC6BCC01310}" sibTransId="{7EE56B95-0BE4-4779-B615-66F3ADE55018}"/>
    <dgm:cxn modelId="{DA2F5760-DFB0-4406-AC69-261080226065}" type="presOf" srcId="{AE5C7B0C-387A-4E56-931B-5CF2A78CC05A}" destId="{9ECD1F42-77F4-4507-9983-91325788F4F3}" srcOrd="0" destOrd="2" presId="urn:microsoft.com/office/officeart/2005/8/layout/hList1"/>
    <dgm:cxn modelId="{083D20BB-2407-4DF0-8E39-7441BCD9CD70}" srcId="{A70AC738-24E8-4EC9-BA3E-08FBAE718668}" destId="{F9FF8EE7-F369-465F-AB8B-730A5E6EA331}" srcOrd="3" destOrd="0" parTransId="{F469B72A-68E6-46B6-AC19-A2D1B48D5A7B}" sibTransId="{E9A6319F-4164-4B78-B9BB-A291CD91C639}"/>
    <dgm:cxn modelId="{57BAB100-F039-4796-B8C7-5F9BB088B21E}" type="presOf" srcId="{619AD5CE-DBA9-4271-BB3D-28495756A57E}" destId="{38562DD9-D460-411B-A6C8-7216FDF019F5}" srcOrd="0" destOrd="0" presId="urn:microsoft.com/office/officeart/2005/8/layout/hList1"/>
    <dgm:cxn modelId="{9BCEC025-5D3B-4A49-8407-417AEFBDD62E}" type="presOf" srcId="{2D1EE8CD-CDF9-43AC-AD50-18B536CDC333}" destId="{DAEACC9A-7776-4388-9490-187BABDBDF79}" srcOrd="0" destOrd="0" presId="urn:microsoft.com/office/officeart/2005/8/layout/hList1"/>
    <dgm:cxn modelId="{BFE49866-E5A5-46C2-9D38-18CB0EC4FF23}" type="presOf" srcId="{F47715F2-A0AD-4093-B45D-73830FD2BB73}" destId="{9ECD1F42-77F4-4507-9983-91325788F4F3}" srcOrd="0" destOrd="4" presId="urn:microsoft.com/office/officeart/2005/8/layout/hList1"/>
    <dgm:cxn modelId="{B23E45AB-12E7-4159-8D7E-67832F28CDC5}" srcId="{619AD5CE-DBA9-4271-BB3D-28495756A57E}" destId="{09802677-3566-42AC-8B7C-99F31783184A}" srcOrd="0" destOrd="0" parTransId="{16E163BB-F1BF-43AD-ACF6-DA076D288E17}" sibTransId="{456DF4DC-EA32-4496-BE50-7B6905A42FAB}"/>
    <dgm:cxn modelId="{FF8620CD-DC21-49D1-B97C-BA0E66E28EB5}" type="presOf" srcId="{B80B247F-C565-4C8B-8107-9368E12A1FEC}" destId="{9ECD1F42-77F4-4507-9983-91325788F4F3}" srcOrd="0" destOrd="0" presId="urn:microsoft.com/office/officeart/2005/8/layout/hList1"/>
    <dgm:cxn modelId="{3F9E10AE-EE20-49D2-97AB-E058BCE65720}" srcId="{A70AC738-24E8-4EC9-BA3E-08FBAE718668}" destId="{F47715F2-A0AD-4093-B45D-73830FD2BB73}" srcOrd="4" destOrd="0" parTransId="{CD0CA954-70A0-49DB-B063-D175AE780BBC}" sibTransId="{619B11F7-8A59-4D1B-A0E2-400124E7017F}"/>
    <dgm:cxn modelId="{3362F2D0-9065-4507-9895-14C184BB2DF6}" srcId="{619AD5CE-DBA9-4271-BB3D-28495756A57E}" destId="{2DB4A45C-AB52-43B7-864F-3F0E50603BE3}" srcOrd="5" destOrd="0" parTransId="{BB83AEDA-A4AB-4B7D-9027-79E5AC5D275D}" sibTransId="{89101178-F499-45C9-8BD6-45D7759FDDB1}"/>
    <dgm:cxn modelId="{CC12882B-EAE4-4DF0-863D-4F37E579F43F}" type="presOf" srcId="{748D087F-3358-4B44-91AD-3D74C1FB9C3E}" destId="{AC2B4B23-D3D4-4F8C-8995-B849A9E53699}" srcOrd="0" destOrd="0" presId="urn:microsoft.com/office/officeart/2005/8/layout/hList1"/>
    <dgm:cxn modelId="{5A24E7F4-2219-438C-AB10-4A701B2F4944}" type="presOf" srcId="{F98573D2-3FBF-460A-AD1E-54AF7DA332CC}" destId="{ED33DEE0-2F99-416A-8868-CCFC4DB8FB4A}" srcOrd="0" destOrd="0" presId="urn:microsoft.com/office/officeart/2005/8/layout/hList1"/>
    <dgm:cxn modelId="{37F8CB02-461D-4DD2-9F7A-C571EDA74A0D}" srcId="{748D087F-3358-4B44-91AD-3D74C1FB9C3E}" destId="{A70AC738-24E8-4EC9-BA3E-08FBAE718668}" srcOrd="2" destOrd="0" parTransId="{26D14EB5-BE99-4490-B2A6-F08B4C9A5551}" sibTransId="{D1FCDE27-98CA-410A-A423-4FB5BD1353CE}"/>
    <dgm:cxn modelId="{DFCB2298-3F5B-4962-BD7B-34FE5D02CA36}" type="presOf" srcId="{D64477A6-BB43-4A8C-A0C7-A08EADE49A30}" destId="{654B2EDB-EA8F-40E4-93DB-CC615EBB4698}" srcOrd="0" destOrd="1" presId="urn:microsoft.com/office/officeart/2005/8/layout/hList1"/>
    <dgm:cxn modelId="{CBACD7E4-359E-47BF-BE44-51A32CDBD069}" srcId="{748D087F-3358-4B44-91AD-3D74C1FB9C3E}" destId="{2D1EE8CD-CDF9-43AC-AD50-18B536CDC333}" srcOrd="0" destOrd="0" parTransId="{0DCA7CAC-ECD3-4FEB-8521-577B4B42A7B7}" sibTransId="{8CABC261-C33C-481C-9070-3C0529D41196}"/>
    <dgm:cxn modelId="{E0259D3F-F712-474A-9397-61BAEAA34D6A}" type="presOf" srcId="{9AEE9136-838C-45E5-A3FA-B58B62CFA0A8}" destId="{654B2EDB-EA8F-40E4-93DB-CC615EBB4698}" srcOrd="0" destOrd="3" presId="urn:microsoft.com/office/officeart/2005/8/layout/hList1"/>
    <dgm:cxn modelId="{3353C169-A3A9-46E2-AD3B-305437BE63C6}" srcId="{748D087F-3358-4B44-91AD-3D74C1FB9C3E}" destId="{F98573D2-3FBF-460A-AD1E-54AF7DA332CC}" srcOrd="3" destOrd="0" parTransId="{BE7113FD-1D3C-4A77-BCAA-6D75E312DE5C}" sibTransId="{BBF2CCBB-6815-4661-829E-B1E006622EFC}"/>
    <dgm:cxn modelId="{9CA4FB0C-D797-4AC6-84A7-B8A2E00DDB69}" type="presOf" srcId="{2DB4A45C-AB52-43B7-864F-3F0E50603BE3}" destId="{654B2EDB-EA8F-40E4-93DB-CC615EBB4698}" srcOrd="0" destOrd="5" presId="urn:microsoft.com/office/officeart/2005/8/layout/hList1"/>
    <dgm:cxn modelId="{904F64D6-D07B-442B-95D1-CDA004E1B478}" srcId="{A70AC738-24E8-4EC9-BA3E-08FBAE718668}" destId="{625BF78A-3808-4CBC-82FA-E6C71013A496}" srcOrd="5" destOrd="0" parTransId="{69270CBA-5C89-4902-8DEA-3E76127ED104}" sibTransId="{23C54585-F11C-4CB2-A178-BEB834461CE4}"/>
    <dgm:cxn modelId="{F82A6C80-6179-4B1A-8E49-AF9656D5DEFC}" type="presOf" srcId="{01AE7D70-223E-45F3-8FE2-3D5352E5889A}" destId="{9ECD1F42-77F4-4507-9983-91325788F4F3}" srcOrd="0" destOrd="1" presId="urn:microsoft.com/office/officeart/2005/8/layout/hList1"/>
    <dgm:cxn modelId="{871AAFE5-F669-482B-B447-1E25935ADBA4}" type="presOf" srcId="{09802677-3566-42AC-8B7C-99F31783184A}" destId="{654B2EDB-EA8F-40E4-93DB-CC615EBB4698}" srcOrd="0" destOrd="0" presId="urn:microsoft.com/office/officeart/2005/8/layout/hList1"/>
    <dgm:cxn modelId="{FBED141F-0CD1-4E89-B379-C4C948A0585B}" srcId="{748D087F-3358-4B44-91AD-3D74C1FB9C3E}" destId="{619AD5CE-DBA9-4271-BB3D-28495756A57E}" srcOrd="1" destOrd="0" parTransId="{4E28EB82-178B-4EC1-8228-5969E0B67949}" sibTransId="{D12A1FBD-D6A4-47C2-9241-A4C6D5071584}"/>
    <dgm:cxn modelId="{9DE8DF23-AF1E-46E1-A69F-E4833C9B2748}" srcId="{A70AC738-24E8-4EC9-BA3E-08FBAE718668}" destId="{01AE7D70-223E-45F3-8FE2-3D5352E5889A}" srcOrd="1" destOrd="0" parTransId="{C4BD933D-1585-479C-BB7B-2709FF0EE441}" sibTransId="{5439DFFD-3EBF-44F5-BB44-C3920CA5FB7D}"/>
    <dgm:cxn modelId="{0FA218D4-B39C-4D0B-A22F-59BE11B72FEF}" srcId="{A70AC738-24E8-4EC9-BA3E-08FBAE718668}" destId="{B80B247F-C565-4C8B-8107-9368E12A1FEC}" srcOrd="0" destOrd="0" parTransId="{23BDA136-EE6A-45E9-B092-AEB6C18E679F}" sibTransId="{D1F04FE2-A6B2-4CEF-8E1F-595BC4A0BC30}"/>
    <dgm:cxn modelId="{32A84396-D1B9-4581-A660-FFF20678AEBA}" type="presOf" srcId="{F9FF8EE7-F369-465F-AB8B-730A5E6EA331}" destId="{9ECD1F42-77F4-4507-9983-91325788F4F3}" srcOrd="0" destOrd="3" presId="urn:microsoft.com/office/officeart/2005/8/layout/hList1"/>
    <dgm:cxn modelId="{44FCFFD6-ECD9-4F7E-BBA5-2827A6071209}" type="presOf" srcId="{3E6A7360-3D38-4C47-A75C-95839F78AC2F}" destId="{E519EBD3-86C5-495D-9397-B7077A13856B}" srcOrd="0" destOrd="0" presId="urn:microsoft.com/office/officeart/2005/8/layout/hList1"/>
    <dgm:cxn modelId="{74DC23B0-CA60-4B32-A2A8-9A35BA182256}" type="presOf" srcId="{A70AC738-24E8-4EC9-BA3E-08FBAE718668}" destId="{B4BAB430-2A76-4418-8275-713FEE8D5455}" srcOrd="0" destOrd="0" presId="urn:microsoft.com/office/officeart/2005/8/layout/hList1"/>
    <dgm:cxn modelId="{0F13F0AC-DFD3-4FF0-A85D-EF87FD19A2D9}" type="presOf" srcId="{ED019CA3-E031-4A5E-A291-CE303E133174}" destId="{654B2EDB-EA8F-40E4-93DB-CC615EBB4698}" srcOrd="0" destOrd="2" presId="urn:microsoft.com/office/officeart/2005/8/layout/hList1"/>
    <dgm:cxn modelId="{77FBD9B9-AECE-482F-B753-562E43E939D6}" srcId="{619AD5CE-DBA9-4271-BB3D-28495756A57E}" destId="{ED019CA3-E031-4A5E-A291-CE303E133174}" srcOrd="2" destOrd="0" parTransId="{D59A911B-AA50-4B9E-940E-F23D9D44F70F}" sibTransId="{424294E0-0B05-4CE0-ACEB-07352ACB9B0C}"/>
    <dgm:cxn modelId="{20222D4A-B194-4E06-97A9-4CE859BD4C8D}" srcId="{619AD5CE-DBA9-4271-BB3D-28495756A57E}" destId="{D64477A6-BB43-4A8C-A0C7-A08EADE49A30}" srcOrd="1" destOrd="0" parTransId="{A503048D-56DC-4E5C-855E-C99072732160}" sibTransId="{1A5BF90F-D742-4FDF-87CD-B10E00E1D5F5}"/>
    <dgm:cxn modelId="{C7AA2A33-4B69-44EA-B771-738B481AA878}" type="presOf" srcId="{55BEF1A3-15D4-4B5F-A750-E144540BC033}" destId="{654B2EDB-EA8F-40E4-93DB-CC615EBB4698}" srcOrd="0" destOrd="4" presId="urn:microsoft.com/office/officeart/2005/8/layout/hList1"/>
    <dgm:cxn modelId="{16775B39-0998-407E-9758-E601A5ACCD73}" srcId="{619AD5CE-DBA9-4271-BB3D-28495756A57E}" destId="{55BEF1A3-15D4-4B5F-A750-E144540BC033}" srcOrd="4" destOrd="0" parTransId="{D20EB262-B48C-46DC-8963-302E88A1BB3B}" sibTransId="{8D8FD418-4784-443F-A91C-46E3D6C7398F}"/>
    <dgm:cxn modelId="{A9963377-A411-4C13-8230-AB867CA9636A}" srcId="{748D087F-3358-4B44-91AD-3D74C1FB9C3E}" destId="{3E6A7360-3D38-4C47-A75C-95839F78AC2F}" srcOrd="4" destOrd="0" parTransId="{E67D5903-38A5-4966-A2E3-034DDC81FD76}" sibTransId="{F6E2BFDA-109A-47D2-ADF6-44FDFC976933}"/>
    <dgm:cxn modelId="{D548A159-8754-4583-8921-035D64C5D8D4}" type="presParOf" srcId="{AC2B4B23-D3D4-4F8C-8995-B849A9E53699}" destId="{D1EB70F9-5A6F-4827-9523-D89112EABB2C}" srcOrd="0" destOrd="0" presId="urn:microsoft.com/office/officeart/2005/8/layout/hList1"/>
    <dgm:cxn modelId="{57D1C812-987C-4BE0-938D-FE80BC4A1F66}" type="presParOf" srcId="{D1EB70F9-5A6F-4827-9523-D89112EABB2C}" destId="{DAEACC9A-7776-4388-9490-187BABDBDF79}" srcOrd="0" destOrd="0" presId="urn:microsoft.com/office/officeart/2005/8/layout/hList1"/>
    <dgm:cxn modelId="{F47542B1-E433-48DD-B71B-91B03CE77BE8}" type="presParOf" srcId="{D1EB70F9-5A6F-4827-9523-D89112EABB2C}" destId="{482A70ED-B876-4F30-A352-E7C0D95D20F0}" srcOrd="1" destOrd="0" presId="urn:microsoft.com/office/officeart/2005/8/layout/hList1"/>
    <dgm:cxn modelId="{0D0C1040-1D5B-459E-A044-506BFD3BD319}" type="presParOf" srcId="{AC2B4B23-D3D4-4F8C-8995-B849A9E53699}" destId="{98FF34B2-25E8-4ADE-9662-725AE96B16E6}" srcOrd="1" destOrd="0" presId="urn:microsoft.com/office/officeart/2005/8/layout/hList1"/>
    <dgm:cxn modelId="{78683AC8-2260-4A03-AF4E-C43AD37AFE4D}" type="presParOf" srcId="{AC2B4B23-D3D4-4F8C-8995-B849A9E53699}" destId="{704772B6-46F6-48F8-87D3-D1967864F156}" srcOrd="2" destOrd="0" presId="urn:microsoft.com/office/officeart/2005/8/layout/hList1"/>
    <dgm:cxn modelId="{7C342892-2EBC-442A-B3CF-80D24C20470F}" type="presParOf" srcId="{704772B6-46F6-48F8-87D3-D1967864F156}" destId="{38562DD9-D460-411B-A6C8-7216FDF019F5}" srcOrd="0" destOrd="0" presId="urn:microsoft.com/office/officeart/2005/8/layout/hList1"/>
    <dgm:cxn modelId="{AE531D61-9E11-4E77-A284-A096784883C8}" type="presParOf" srcId="{704772B6-46F6-48F8-87D3-D1967864F156}" destId="{654B2EDB-EA8F-40E4-93DB-CC615EBB4698}" srcOrd="1" destOrd="0" presId="urn:microsoft.com/office/officeart/2005/8/layout/hList1"/>
    <dgm:cxn modelId="{705D0F3F-8817-424E-9B5E-C77BC5F104D8}" type="presParOf" srcId="{AC2B4B23-D3D4-4F8C-8995-B849A9E53699}" destId="{4B969AC2-AF71-41A5-AFF1-C42D74055124}" srcOrd="3" destOrd="0" presId="urn:microsoft.com/office/officeart/2005/8/layout/hList1"/>
    <dgm:cxn modelId="{02C0A957-AE24-44D7-AFB3-7596148DEB76}" type="presParOf" srcId="{AC2B4B23-D3D4-4F8C-8995-B849A9E53699}" destId="{15467CB3-0B9B-4E51-8835-8400125FD203}" srcOrd="4" destOrd="0" presId="urn:microsoft.com/office/officeart/2005/8/layout/hList1"/>
    <dgm:cxn modelId="{6EDDEAA5-EA6B-4531-A97C-B7E92C387485}" type="presParOf" srcId="{15467CB3-0B9B-4E51-8835-8400125FD203}" destId="{B4BAB430-2A76-4418-8275-713FEE8D5455}" srcOrd="0" destOrd="0" presId="urn:microsoft.com/office/officeart/2005/8/layout/hList1"/>
    <dgm:cxn modelId="{E24D7C71-E2CC-4431-8102-A32E206A590E}" type="presParOf" srcId="{15467CB3-0B9B-4E51-8835-8400125FD203}" destId="{9ECD1F42-77F4-4507-9983-91325788F4F3}" srcOrd="1" destOrd="0" presId="urn:microsoft.com/office/officeart/2005/8/layout/hList1"/>
    <dgm:cxn modelId="{6480C911-8BE1-4B54-BAA9-B5F3DED820F9}" type="presParOf" srcId="{AC2B4B23-D3D4-4F8C-8995-B849A9E53699}" destId="{798180E9-4C77-497D-B216-49D9D30CC6DB}" srcOrd="5" destOrd="0" presId="urn:microsoft.com/office/officeart/2005/8/layout/hList1"/>
    <dgm:cxn modelId="{05964DD5-F2FB-4EBF-82F5-E332BF63A1F8}" type="presParOf" srcId="{AC2B4B23-D3D4-4F8C-8995-B849A9E53699}" destId="{CCFA50CD-7603-46E6-AC12-D82889F365EA}" srcOrd="6" destOrd="0" presId="urn:microsoft.com/office/officeart/2005/8/layout/hList1"/>
    <dgm:cxn modelId="{053A6AC2-3AC8-4318-AEB3-A9EEE64A5C26}" type="presParOf" srcId="{CCFA50CD-7603-46E6-AC12-D82889F365EA}" destId="{ED33DEE0-2F99-416A-8868-CCFC4DB8FB4A}" srcOrd="0" destOrd="0" presId="urn:microsoft.com/office/officeart/2005/8/layout/hList1"/>
    <dgm:cxn modelId="{2A564E5D-7D86-4075-8519-B6F52A57E12E}" type="presParOf" srcId="{CCFA50CD-7603-46E6-AC12-D82889F365EA}" destId="{83E777D8-5C1D-4646-8B1F-A64FA26559C8}" srcOrd="1" destOrd="0" presId="urn:microsoft.com/office/officeart/2005/8/layout/hList1"/>
    <dgm:cxn modelId="{9D4F5D1A-7BFE-451C-99B2-359D749E6AAA}" type="presParOf" srcId="{AC2B4B23-D3D4-4F8C-8995-B849A9E53699}" destId="{EFF3ABFC-FFB3-4612-9E71-E7D2A62B0A33}" srcOrd="7" destOrd="0" presId="urn:microsoft.com/office/officeart/2005/8/layout/hList1"/>
    <dgm:cxn modelId="{BD63A14C-5556-4A71-A881-22D3147C2174}" type="presParOf" srcId="{AC2B4B23-D3D4-4F8C-8995-B849A9E53699}" destId="{99FC1E6C-2BAF-4AD6-AA2F-56D2BDF00361}" srcOrd="8" destOrd="0" presId="urn:microsoft.com/office/officeart/2005/8/layout/hList1"/>
    <dgm:cxn modelId="{A8AC7DE9-6F75-4354-8303-09BD8DE5902A}" type="presParOf" srcId="{99FC1E6C-2BAF-4AD6-AA2F-56D2BDF00361}" destId="{E519EBD3-86C5-495D-9397-B7077A13856B}" srcOrd="0" destOrd="0" presId="urn:microsoft.com/office/officeart/2005/8/layout/hList1"/>
    <dgm:cxn modelId="{76FF83BE-8DE2-40C1-A45F-9E99FB86ACF2}" type="presParOf" srcId="{99FC1E6C-2BAF-4AD6-AA2F-56D2BDF00361}" destId="{B6E51EB9-2D0B-4106-9E6E-EF7E4D1DD4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119A05-7776-4AA9-9E0D-6E909B2F68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BFB843D-D9CF-4057-B456-79A760221E8E}">
      <dgm:prSet/>
      <dgm:spPr/>
      <dgm:t>
        <a:bodyPr/>
        <a:lstStyle/>
        <a:p>
          <a:pPr rtl="0"/>
          <a:r>
            <a:rPr lang="de-DE" smtClean="0"/>
            <a:t>Milestone203 (Main)</a:t>
          </a:r>
          <a:endParaRPr lang="de-DE"/>
        </a:p>
      </dgm:t>
    </dgm:pt>
    <dgm:pt modelId="{7AEAA850-49E8-41C7-B974-ACDA410C3886}" type="parTrans" cxnId="{B2F8875E-EB35-4948-BEF8-D7104E9CC89B}">
      <dgm:prSet/>
      <dgm:spPr/>
      <dgm:t>
        <a:bodyPr/>
        <a:lstStyle/>
        <a:p>
          <a:endParaRPr lang="de-DE"/>
        </a:p>
      </dgm:t>
    </dgm:pt>
    <dgm:pt modelId="{E1B4665B-CFBD-4BE4-ABE2-AD9E7BB43E64}" type="sibTrans" cxnId="{B2F8875E-EB35-4948-BEF8-D7104E9CC89B}">
      <dgm:prSet/>
      <dgm:spPr/>
      <dgm:t>
        <a:bodyPr/>
        <a:lstStyle/>
        <a:p>
          <a:endParaRPr lang="de-DE"/>
        </a:p>
      </dgm:t>
    </dgm:pt>
    <dgm:pt modelId="{BE565BFE-AE40-4DB1-A845-8E6ADDB364F0}">
      <dgm:prSet/>
      <dgm:spPr/>
      <dgm:t>
        <a:bodyPr/>
        <a:lstStyle/>
        <a:p>
          <a:pPr rtl="0"/>
          <a:r>
            <a:rPr lang="de-DE" smtClean="0"/>
            <a:t>Setup-Methode</a:t>
          </a:r>
          <a:endParaRPr lang="de-DE"/>
        </a:p>
      </dgm:t>
    </dgm:pt>
    <dgm:pt modelId="{696702C6-C904-40FC-999F-B15F8E004817}" type="parTrans" cxnId="{0B0A26B2-7347-4AE3-BAC4-8DD65BEA40C9}">
      <dgm:prSet/>
      <dgm:spPr/>
      <dgm:t>
        <a:bodyPr/>
        <a:lstStyle/>
        <a:p>
          <a:endParaRPr lang="de-DE"/>
        </a:p>
      </dgm:t>
    </dgm:pt>
    <dgm:pt modelId="{E1598D62-53A4-45B5-A8D9-7EFD53E3A549}" type="sibTrans" cxnId="{0B0A26B2-7347-4AE3-BAC4-8DD65BEA40C9}">
      <dgm:prSet/>
      <dgm:spPr/>
      <dgm:t>
        <a:bodyPr/>
        <a:lstStyle/>
        <a:p>
          <a:endParaRPr lang="de-DE"/>
        </a:p>
      </dgm:t>
    </dgm:pt>
    <dgm:pt modelId="{ADFE9891-9A1F-44FD-8E3C-7E11893FB22B}">
      <dgm:prSet/>
      <dgm:spPr/>
      <dgm:t>
        <a:bodyPr/>
        <a:lstStyle/>
        <a:p>
          <a:pPr rtl="0"/>
          <a:r>
            <a:rPr lang="de-DE" smtClean="0"/>
            <a:t>Draw-Methode</a:t>
          </a:r>
          <a:endParaRPr lang="de-DE"/>
        </a:p>
      </dgm:t>
    </dgm:pt>
    <dgm:pt modelId="{1046F797-D86A-4ECA-916A-303714C9210F}" type="parTrans" cxnId="{4BFD1EB7-A378-4E18-91A5-2D90021CCC83}">
      <dgm:prSet/>
      <dgm:spPr/>
      <dgm:t>
        <a:bodyPr/>
        <a:lstStyle/>
        <a:p>
          <a:endParaRPr lang="de-DE"/>
        </a:p>
      </dgm:t>
    </dgm:pt>
    <dgm:pt modelId="{FD8D74C5-BEAA-48B6-B424-6DAA50CB54C6}" type="sibTrans" cxnId="{4BFD1EB7-A378-4E18-91A5-2D90021CCC83}">
      <dgm:prSet/>
      <dgm:spPr/>
      <dgm:t>
        <a:bodyPr/>
        <a:lstStyle/>
        <a:p>
          <a:endParaRPr lang="de-DE"/>
        </a:p>
      </dgm:t>
    </dgm:pt>
    <dgm:pt modelId="{D6A66E25-D5E5-4250-82AB-534D2499277C}">
      <dgm:prSet/>
      <dgm:spPr/>
      <dgm:t>
        <a:bodyPr/>
        <a:lstStyle/>
        <a:p>
          <a:pPr rtl="0"/>
          <a:r>
            <a:rPr lang="de-DE" smtClean="0"/>
            <a:t>Test Auswahl Per festgelegter Boolean-Variablen</a:t>
          </a:r>
          <a:endParaRPr lang="de-DE"/>
        </a:p>
      </dgm:t>
    </dgm:pt>
    <dgm:pt modelId="{2B6054D7-064D-4668-A60B-C90019C92296}" type="parTrans" cxnId="{9E0C8130-007B-4925-B19B-0B0D00338200}">
      <dgm:prSet/>
      <dgm:spPr/>
      <dgm:t>
        <a:bodyPr/>
        <a:lstStyle/>
        <a:p>
          <a:endParaRPr lang="de-DE"/>
        </a:p>
      </dgm:t>
    </dgm:pt>
    <dgm:pt modelId="{09FB8B5B-7D40-4D05-9D50-8F49E8696B7D}" type="sibTrans" cxnId="{9E0C8130-007B-4925-B19B-0B0D00338200}">
      <dgm:prSet/>
      <dgm:spPr/>
      <dgm:t>
        <a:bodyPr/>
        <a:lstStyle/>
        <a:p>
          <a:endParaRPr lang="de-DE"/>
        </a:p>
      </dgm:t>
    </dgm:pt>
    <dgm:pt modelId="{8667BCB5-1640-4597-B48B-33E4BE711D22}">
      <dgm:prSet/>
      <dgm:spPr/>
      <dgm:t>
        <a:bodyPr/>
        <a:lstStyle/>
        <a:p>
          <a:pPr rtl="0"/>
          <a:r>
            <a:rPr lang="de-DE" smtClean="0"/>
            <a:t>Filter</a:t>
          </a:r>
          <a:endParaRPr lang="de-DE"/>
        </a:p>
      </dgm:t>
    </dgm:pt>
    <dgm:pt modelId="{10F7EEB1-B251-4BEE-AEC8-0FB7DD38123C}" type="parTrans" cxnId="{6CED1813-6167-4FC2-AEE5-E9881E4D4EEF}">
      <dgm:prSet/>
      <dgm:spPr/>
      <dgm:t>
        <a:bodyPr/>
        <a:lstStyle/>
        <a:p>
          <a:endParaRPr lang="de-DE"/>
        </a:p>
      </dgm:t>
    </dgm:pt>
    <dgm:pt modelId="{678524E7-7792-488E-922D-56E69DC98A7B}" type="sibTrans" cxnId="{6CED1813-6167-4FC2-AEE5-E9881E4D4EEF}">
      <dgm:prSet/>
      <dgm:spPr/>
      <dgm:t>
        <a:bodyPr/>
        <a:lstStyle/>
        <a:p>
          <a:endParaRPr lang="de-DE"/>
        </a:p>
      </dgm:t>
    </dgm:pt>
    <dgm:pt modelId="{775E2C7F-9F36-45E2-A683-22D7E5AFCD4F}">
      <dgm:prSet/>
      <dgm:spPr/>
      <dgm:t>
        <a:bodyPr/>
        <a:lstStyle/>
        <a:p>
          <a:pPr rtl="0"/>
          <a:r>
            <a:rPr lang="de-DE" dirty="0" err="1" smtClean="0"/>
            <a:t>Apply</a:t>
          </a:r>
          <a:r>
            <a:rPr lang="de-DE" dirty="0" smtClean="0"/>
            <a:t>-Methode (Je nach Filter Unterklasse)</a:t>
          </a:r>
          <a:endParaRPr lang="de-DE" dirty="0"/>
        </a:p>
      </dgm:t>
    </dgm:pt>
    <dgm:pt modelId="{B3AEEA93-8EE1-4ACB-BF8D-D560B35328B4}" type="parTrans" cxnId="{58E671AC-8A89-4108-A510-AEFD2E2230F1}">
      <dgm:prSet/>
      <dgm:spPr/>
      <dgm:t>
        <a:bodyPr/>
        <a:lstStyle/>
        <a:p>
          <a:endParaRPr lang="de-DE"/>
        </a:p>
      </dgm:t>
    </dgm:pt>
    <dgm:pt modelId="{517014BF-7C9A-4B3E-80B6-36277BAC1E71}" type="sibTrans" cxnId="{58E671AC-8A89-4108-A510-AEFD2E2230F1}">
      <dgm:prSet/>
      <dgm:spPr/>
      <dgm:t>
        <a:bodyPr/>
        <a:lstStyle/>
        <a:p>
          <a:endParaRPr lang="de-DE"/>
        </a:p>
      </dgm:t>
    </dgm:pt>
    <dgm:pt modelId="{10114E7D-8B6E-40CA-85C4-608D27B0BD76}">
      <dgm:prSet/>
      <dgm:spPr/>
      <dgm:t>
        <a:bodyPr/>
        <a:lstStyle/>
        <a:p>
          <a:pPr rtl="0"/>
          <a:r>
            <a:rPr lang="de-DE" smtClean="0"/>
            <a:t>Unterklassen mit passenden Set- und Getmethoden</a:t>
          </a:r>
          <a:endParaRPr lang="de-DE"/>
        </a:p>
      </dgm:t>
    </dgm:pt>
    <dgm:pt modelId="{CF2750DE-FC7E-465A-BE8D-286812D0AE3C}" type="parTrans" cxnId="{DAFE9A5D-6F77-45F9-B31B-3FC78390A953}">
      <dgm:prSet/>
      <dgm:spPr/>
      <dgm:t>
        <a:bodyPr/>
        <a:lstStyle/>
        <a:p>
          <a:endParaRPr lang="de-DE"/>
        </a:p>
      </dgm:t>
    </dgm:pt>
    <dgm:pt modelId="{6F14774E-8384-4E91-ADBB-8DCB06E479B2}" type="sibTrans" cxnId="{DAFE9A5D-6F77-45F9-B31B-3FC78390A953}">
      <dgm:prSet/>
      <dgm:spPr/>
      <dgm:t>
        <a:bodyPr/>
        <a:lstStyle/>
        <a:p>
          <a:endParaRPr lang="de-DE"/>
        </a:p>
      </dgm:t>
    </dgm:pt>
    <dgm:pt modelId="{0853F959-7E92-4435-A61F-BC079D09A04C}">
      <dgm:prSet/>
      <dgm:spPr/>
      <dgm:t>
        <a:bodyPr/>
        <a:lstStyle/>
        <a:p>
          <a:pPr rtl="0"/>
          <a:r>
            <a:rPr lang="de-DE" smtClean="0"/>
            <a:t>MarkerX</a:t>
          </a:r>
          <a:endParaRPr lang="de-DE"/>
        </a:p>
      </dgm:t>
    </dgm:pt>
    <dgm:pt modelId="{673CB97E-E0AD-45ED-BFA0-31962A9CB637}" type="parTrans" cxnId="{5C6946FD-20DF-4F92-9E3D-77349BB7C2F8}">
      <dgm:prSet/>
      <dgm:spPr/>
      <dgm:t>
        <a:bodyPr/>
        <a:lstStyle/>
        <a:p>
          <a:endParaRPr lang="de-DE"/>
        </a:p>
      </dgm:t>
    </dgm:pt>
    <dgm:pt modelId="{B4673DA9-3716-478C-8BE1-FAD03B3E757E}" type="sibTrans" cxnId="{5C6946FD-20DF-4F92-9E3D-77349BB7C2F8}">
      <dgm:prSet/>
      <dgm:spPr/>
      <dgm:t>
        <a:bodyPr/>
        <a:lstStyle/>
        <a:p>
          <a:endParaRPr lang="de-DE"/>
        </a:p>
      </dgm:t>
    </dgm:pt>
    <dgm:pt modelId="{369A209D-C6F0-4CEC-A480-D9E68CD15842}">
      <dgm:prSet/>
      <dgm:spPr/>
      <dgm:t>
        <a:bodyPr/>
        <a:lstStyle/>
        <a:p>
          <a:pPr rtl="0"/>
          <a:r>
            <a:rPr lang="de-DE" dirty="0" smtClean="0"/>
            <a:t>Eingabe </a:t>
          </a:r>
          <a:r>
            <a:rPr lang="de-DE" dirty="0" err="1" smtClean="0"/>
            <a:t>Trackpoint</a:t>
          </a:r>
          <a:r>
            <a:rPr lang="de-DE" dirty="0" smtClean="0"/>
            <a:t> (oder Location)</a:t>
          </a:r>
          <a:endParaRPr lang="de-DE" dirty="0"/>
        </a:p>
      </dgm:t>
    </dgm:pt>
    <dgm:pt modelId="{29A54E54-633B-4B25-A24A-648DC14CF597}" type="parTrans" cxnId="{D6819232-4B15-4A49-9446-5CF9D48641E2}">
      <dgm:prSet/>
      <dgm:spPr/>
      <dgm:t>
        <a:bodyPr/>
        <a:lstStyle/>
        <a:p>
          <a:endParaRPr lang="de-DE"/>
        </a:p>
      </dgm:t>
    </dgm:pt>
    <dgm:pt modelId="{5B70B0D9-C72B-481F-BE62-1C80C35272C3}" type="sibTrans" cxnId="{D6819232-4B15-4A49-9446-5CF9D48641E2}">
      <dgm:prSet/>
      <dgm:spPr/>
      <dgm:t>
        <a:bodyPr/>
        <a:lstStyle/>
        <a:p>
          <a:endParaRPr lang="de-DE"/>
        </a:p>
      </dgm:t>
    </dgm:pt>
    <dgm:pt modelId="{F632CCBF-D332-4804-963E-BD9912073364}">
      <dgm:prSet/>
      <dgm:spPr/>
      <dgm:t>
        <a:bodyPr/>
        <a:lstStyle/>
        <a:p>
          <a:pPr rtl="0"/>
          <a:r>
            <a:rPr lang="de-DE" smtClean="0"/>
            <a:t>Draw-Methode je nach Design</a:t>
          </a:r>
          <a:endParaRPr lang="de-DE"/>
        </a:p>
      </dgm:t>
    </dgm:pt>
    <dgm:pt modelId="{BC3FDEC8-B03F-42C6-9630-8D9A58273488}" type="parTrans" cxnId="{86077D52-C7CB-42E8-BA8B-064E6724FA6B}">
      <dgm:prSet/>
      <dgm:spPr/>
      <dgm:t>
        <a:bodyPr/>
        <a:lstStyle/>
        <a:p>
          <a:endParaRPr lang="de-DE"/>
        </a:p>
      </dgm:t>
    </dgm:pt>
    <dgm:pt modelId="{EA00E775-570C-4F8D-8FC1-E7CCA80EF9F0}" type="sibTrans" cxnId="{86077D52-C7CB-42E8-BA8B-064E6724FA6B}">
      <dgm:prSet/>
      <dgm:spPr/>
      <dgm:t>
        <a:bodyPr/>
        <a:lstStyle/>
        <a:p>
          <a:endParaRPr lang="de-DE"/>
        </a:p>
      </dgm:t>
    </dgm:pt>
    <dgm:pt modelId="{8BF5EE46-E3E8-456A-ADF1-6B9DF320539A}">
      <dgm:prSet/>
      <dgm:spPr/>
      <dgm:t>
        <a:bodyPr/>
        <a:lstStyle/>
        <a:p>
          <a:pPr rtl="0"/>
          <a:r>
            <a:rPr lang="de-DE" smtClean="0"/>
            <a:t>Trackpoint</a:t>
          </a:r>
          <a:endParaRPr lang="de-DE"/>
        </a:p>
      </dgm:t>
    </dgm:pt>
    <dgm:pt modelId="{51CA354A-1EB1-49C8-8EF8-C522A8FF36D5}" type="parTrans" cxnId="{EFE53743-C7F3-4C98-81A2-0823CB133370}">
      <dgm:prSet/>
      <dgm:spPr/>
      <dgm:t>
        <a:bodyPr/>
        <a:lstStyle/>
        <a:p>
          <a:endParaRPr lang="de-DE"/>
        </a:p>
      </dgm:t>
    </dgm:pt>
    <dgm:pt modelId="{BC6AB42B-0B4D-4365-B072-FF79CCADF620}" type="sibTrans" cxnId="{EFE53743-C7F3-4C98-81A2-0823CB133370}">
      <dgm:prSet/>
      <dgm:spPr/>
      <dgm:t>
        <a:bodyPr/>
        <a:lstStyle/>
        <a:p>
          <a:endParaRPr lang="de-DE"/>
        </a:p>
      </dgm:t>
    </dgm:pt>
    <dgm:pt modelId="{995D0576-2428-40FE-9FD7-FE9D0A997603}">
      <dgm:prSet/>
      <dgm:spPr/>
      <dgm:t>
        <a:bodyPr/>
        <a:lstStyle/>
        <a:p>
          <a:pPr rtl="0"/>
          <a:r>
            <a:rPr lang="de-DE" smtClean="0"/>
            <a:t>TrackpointList</a:t>
          </a:r>
          <a:endParaRPr lang="de-DE"/>
        </a:p>
      </dgm:t>
    </dgm:pt>
    <dgm:pt modelId="{FB65DDD9-5B4E-4BF1-B73E-0A91192F68DD}" type="parTrans" cxnId="{DC8AA614-AEAF-4C00-9E9F-63D324FB81DD}">
      <dgm:prSet/>
      <dgm:spPr/>
      <dgm:t>
        <a:bodyPr/>
        <a:lstStyle/>
        <a:p>
          <a:endParaRPr lang="de-DE"/>
        </a:p>
      </dgm:t>
    </dgm:pt>
    <dgm:pt modelId="{BDD00FF6-CCFB-48D6-AA4D-D1FF8CF6510E}" type="sibTrans" cxnId="{DC8AA614-AEAF-4C00-9E9F-63D324FB81DD}">
      <dgm:prSet/>
      <dgm:spPr/>
      <dgm:t>
        <a:bodyPr/>
        <a:lstStyle/>
        <a:p>
          <a:endParaRPr lang="de-DE"/>
        </a:p>
      </dgm:t>
    </dgm:pt>
    <dgm:pt modelId="{0ADF7533-D63B-45F7-B978-AD7473C486DA}">
      <dgm:prSet/>
      <dgm:spPr/>
      <dgm:t>
        <a:bodyPr/>
        <a:lstStyle/>
        <a:p>
          <a:r>
            <a:rPr lang="de-DE" dirty="0" smtClean="0"/>
            <a:t>Eigenschaften:</a:t>
          </a:r>
          <a:endParaRPr lang="de-DE" dirty="0"/>
        </a:p>
      </dgm:t>
    </dgm:pt>
    <dgm:pt modelId="{34D60A0C-A683-4127-97D7-9B44F706F92C}" type="parTrans" cxnId="{69230706-94B7-4BC2-856B-C3CF86188EF1}">
      <dgm:prSet/>
      <dgm:spPr/>
    </dgm:pt>
    <dgm:pt modelId="{78556978-1493-43D2-A7BE-26DCF2684186}" type="sibTrans" cxnId="{69230706-94B7-4BC2-856B-C3CF86188EF1}">
      <dgm:prSet/>
      <dgm:spPr/>
    </dgm:pt>
    <dgm:pt modelId="{5FCE732E-73DB-49F0-9585-991FEAA2514B}">
      <dgm:prSet/>
      <dgm:spPr/>
      <dgm:t>
        <a:bodyPr/>
        <a:lstStyle/>
        <a:p>
          <a:r>
            <a:rPr lang="de-DE" dirty="0" smtClean="0"/>
            <a:t>Location</a:t>
          </a:r>
          <a:endParaRPr lang="de-DE" dirty="0"/>
        </a:p>
      </dgm:t>
    </dgm:pt>
    <dgm:pt modelId="{897A9BBA-87B0-4717-A197-B369578A15DB}" type="parTrans" cxnId="{C140691C-C587-4998-BEBC-434E82948729}">
      <dgm:prSet/>
      <dgm:spPr/>
    </dgm:pt>
    <dgm:pt modelId="{13F26DA1-4214-426C-957E-574259F8CEBC}" type="sibTrans" cxnId="{C140691C-C587-4998-BEBC-434E82948729}">
      <dgm:prSet/>
      <dgm:spPr/>
    </dgm:pt>
    <dgm:pt modelId="{727394A3-F548-4E05-90FE-1FB402B19E42}">
      <dgm:prSet/>
      <dgm:spPr/>
      <dgm:t>
        <a:bodyPr/>
        <a:lstStyle/>
        <a:p>
          <a:r>
            <a:rPr lang="de-DE" dirty="0" err="1" smtClean="0"/>
            <a:t>Timestamp</a:t>
          </a:r>
          <a:endParaRPr lang="de-DE" dirty="0"/>
        </a:p>
      </dgm:t>
    </dgm:pt>
    <dgm:pt modelId="{AE7574DA-772C-4511-8B08-F6A096EA78AD}" type="parTrans" cxnId="{0CC8AA2D-C2A4-4860-88A2-85BDF6674CBF}">
      <dgm:prSet/>
      <dgm:spPr/>
    </dgm:pt>
    <dgm:pt modelId="{C76AD63A-FCD8-4489-A2D2-D1BEB39FE1A8}" type="sibTrans" cxnId="{0CC8AA2D-C2A4-4860-88A2-85BDF6674CBF}">
      <dgm:prSet/>
      <dgm:spPr/>
    </dgm:pt>
    <dgm:pt modelId="{002253B9-B0E4-4169-9306-8745CD0F700E}">
      <dgm:prSet/>
      <dgm:spPr/>
      <dgm:t>
        <a:bodyPr/>
        <a:lstStyle/>
        <a:p>
          <a:r>
            <a:rPr lang="de-DE" dirty="0" smtClean="0"/>
            <a:t>ID</a:t>
          </a:r>
          <a:endParaRPr lang="de-DE" dirty="0"/>
        </a:p>
      </dgm:t>
    </dgm:pt>
    <dgm:pt modelId="{BB0E4241-CA0B-4838-9751-3DEE738A3C3F}" type="parTrans" cxnId="{F320A19A-73E7-4DCD-A293-74F276C9CB3F}">
      <dgm:prSet/>
      <dgm:spPr/>
    </dgm:pt>
    <dgm:pt modelId="{17316843-BFE8-4F2A-8FCF-A2D10CF1267E}" type="sibTrans" cxnId="{F320A19A-73E7-4DCD-A293-74F276C9CB3F}">
      <dgm:prSet/>
      <dgm:spPr/>
    </dgm:pt>
    <dgm:pt modelId="{0F634D2B-EFDD-484F-96FC-3ACA35C175D4}">
      <dgm:prSet/>
      <dgm:spPr/>
      <dgm:t>
        <a:bodyPr/>
        <a:lstStyle/>
        <a:p>
          <a:r>
            <a:rPr lang="de-DE" dirty="0" smtClean="0"/>
            <a:t>Label</a:t>
          </a:r>
          <a:endParaRPr lang="de-DE" dirty="0"/>
        </a:p>
      </dgm:t>
    </dgm:pt>
    <dgm:pt modelId="{346D5494-7B0A-41C4-881E-3CF070932C1C}" type="parTrans" cxnId="{EC796B1C-A67C-425C-A0BB-4D321DB0A52C}">
      <dgm:prSet/>
      <dgm:spPr/>
    </dgm:pt>
    <dgm:pt modelId="{D0482F5F-F77E-46B2-937C-D30C91355F39}" type="sibTrans" cxnId="{EC796B1C-A67C-425C-A0BB-4D321DB0A52C}">
      <dgm:prSet/>
      <dgm:spPr/>
    </dgm:pt>
    <dgm:pt modelId="{2388B821-5AC0-465A-A5E9-AA81AD4C03FE}">
      <dgm:prSet/>
      <dgm:spPr/>
      <dgm:t>
        <a:bodyPr/>
        <a:lstStyle/>
        <a:p>
          <a:r>
            <a:rPr lang="de-DE" dirty="0" smtClean="0"/>
            <a:t>Service</a:t>
          </a:r>
          <a:endParaRPr lang="de-DE" dirty="0"/>
        </a:p>
      </dgm:t>
    </dgm:pt>
    <dgm:pt modelId="{51721663-132B-4F88-B364-E19686064FB1}" type="parTrans" cxnId="{38ABDAB1-64A3-489B-81D4-4CCBED2A6B42}">
      <dgm:prSet/>
      <dgm:spPr/>
    </dgm:pt>
    <dgm:pt modelId="{029707AD-95BA-4BC1-A0FC-E79ACCD11456}" type="sibTrans" cxnId="{38ABDAB1-64A3-489B-81D4-4CCBED2A6B42}">
      <dgm:prSet/>
      <dgm:spPr/>
    </dgm:pt>
    <dgm:pt modelId="{7AA30855-8307-438A-B5C4-732411DDE237}">
      <dgm:prSet/>
      <dgm:spPr/>
      <dgm:t>
        <a:bodyPr/>
        <a:lstStyle/>
        <a:p>
          <a:r>
            <a:rPr lang="de-DE" dirty="0" smtClean="0"/>
            <a:t>Eigenschaften:</a:t>
          </a:r>
          <a:endParaRPr lang="de-DE" dirty="0"/>
        </a:p>
      </dgm:t>
    </dgm:pt>
    <dgm:pt modelId="{E8F2BB1C-9B31-4CDE-A395-9BE0C7FFEA75}" type="parTrans" cxnId="{DC4C989C-5D03-4A71-87FB-A0D29EBA1D43}">
      <dgm:prSet/>
      <dgm:spPr/>
    </dgm:pt>
    <dgm:pt modelId="{C5901139-4ED3-4EE1-8921-2C1C9CA60F3B}" type="sibTrans" cxnId="{DC4C989C-5D03-4A71-87FB-A0D29EBA1D43}">
      <dgm:prSet/>
      <dgm:spPr/>
    </dgm:pt>
    <dgm:pt modelId="{F4AF9E1D-8318-472D-AA8D-F7423E2B7260}">
      <dgm:prSet/>
      <dgm:spPr/>
      <dgm:t>
        <a:bodyPr/>
        <a:lstStyle/>
        <a:p>
          <a:r>
            <a:rPr lang="de-DE" dirty="0" err="1" smtClean="0"/>
            <a:t>ArrayList</a:t>
          </a:r>
          <a:endParaRPr lang="de-DE" dirty="0"/>
        </a:p>
      </dgm:t>
    </dgm:pt>
    <dgm:pt modelId="{B1EC631E-A313-4FEE-B1A1-A7A42EFF604E}" type="parTrans" cxnId="{BE2B13E4-EEB6-4DAD-9084-B868569CC414}">
      <dgm:prSet/>
      <dgm:spPr/>
    </dgm:pt>
    <dgm:pt modelId="{F0289FA0-9F11-479D-A82D-5D6B104E8CA2}" type="sibTrans" cxnId="{BE2B13E4-EEB6-4DAD-9084-B868569CC414}">
      <dgm:prSet/>
      <dgm:spPr/>
    </dgm:pt>
    <dgm:pt modelId="{4BFCE2BB-A8E8-41C5-828F-3B85CD14B13B}">
      <dgm:prSet/>
      <dgm:spPr/>
      <dgm:t>
        <a:bodyPr/>
        <a:lstStyle/>
        <a:p>
          <a:r>
            <a:rPr lang="de-DE" dirty="0" smtClean="0"/>
            <a:t>Länge</a:t>
          </a:r>
          <a:endParaRPr lang="de-DE" dirty="0"/>
        </a:p>
      </dgm:t>
    </dgm:pt>
    <dgm:pt modelId="{8BF5DABE-C6D5-4D71-9E00-B0FCCA3BBF6F}" type="parTrans" cxnId="{FD785972-CD28-4B7A-964F-E944F7B2FCFC}">
      <dgm:prSet/>
      <dgm:spPr/>
    </dgm:pt>
    <dgm:pt modelId="{5D5E4E74-E43A-4DE2-9B4D-B8B9644C8BE4}" type="sibTrans" cxnId="{FD785972-CD28-4B7A-964F-E944F7B2FCFC}">
      <dgm:prSet/>
      <dgm:spPr/>
    </dgm:pt>
    <dgm:pt modelId="{99C4ACEE-5EEC-488F-B927-E68D11F2B336}">
      <dgm:prSet/>
      <dgm:spPr/>
      <dgm:t>
        <a:bodyPr/>
        <a:lstStyle/>
        <a:p>
          <a:r>
            <a:rPr lang="de-DE" dirty="0" err="1" smtClean="0"/>
            <a:t>Hashtable</a:t>
          </a:r>
          <a:endParaRPr lang="de-DE" dirty="0"/>
        </a:p>
      </dgm:t>
    </dgm:pt>
    <dgm:pt modelId="{DE1BD8C1-6D1B-40F6-9B64-F1377C8CBC39}" type="parTrans" cxnId="{B9F70517-505B-4BCF-92B7-B589C1522568}">
      <dgm:prSet/>
      <dgm:spPr/>
    </dgm:pt>
    <dgm:pt modelId="{671132F6-02DD-4921-9C81-0FCB44BEB294}" type="sibTrans" cxnId="{B9F70517-505B-4BCF-92B7-B589C1522568}">
      <dgm:prSet/>
      <dgm:spPr/>
    </dgm:pt>
    <dgm:pt modelId="{C2466A33-43FE-4E8F-AFF3-22D4CC66B8D6}">
      <dgm:prSet/>
      <dgm:spPr/>
      <dgm:t>
        <a:bodyPr/>
        <a:lstStyle/>
        <a:p>
          <a:r>
            <a:rPr lang="de-DE" dirty="0" err="1" smtClean="0"/>
            <a:t>Get</a:t>
          </a:r>
          <a:r>
            <a:rPr lang="de-DE" dirty="0" smtClean="0"/>
            <a:t>- &amp; </a:t>
          </a:r>
          <a:r>
            <a:rPr lang="de-DE" dirty="0" err="1" smtClean="0"/>
            <a:t>Setmethoden</a:t>
          </a:r>
          <a:endParaRPr lang="de-DE" dirty="0"/>
        </a:p>
      </dgm:t>
    </dgm:pt>
    <dgm:pt modelId="{9E171650-BC9B-4F4D-9763-6BF5A20D248D}" type="parTrans" cxnId="{D9C3617E-C4FB-4CEE-8A66-85A1F8173D02}">
      <dgm:prSet/>
      <dgm:spPr/>
    </dgm:pt>
    <dgm:pt modelId="{EEDC4622-101B-456D-8FD0-C534D8689610}" type="sibTrans" cxnId="{D9C3617E-C4FB-4CEE-8A66-85A1F8173D02}">
      <dgm:prSet/>
      <dgm:spPr/>
    </dgm:pt>
    <dgm:pt modelId="{7A1BFF6B-4090-49CD-B49A-FB72F18688D0}" type="pres">
      <dgm:prSet presAssocID="{EC119A05-7776-4AA9-9E0D-6E909B2F68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9923499-CD95-437A-B4DA-99035234C2FD}" type="pres">
      <dgm:prSet presAssocID="{BBFB843D-D9CF-4057-B456-79A760221E8E}" presName="composite" presStyleCnt="0"/>
      <dgm:spPr/>
    </dgm:pt>
    <dgm:pt modelId="{E350ADC3-107B-485F-8783-BDFD300DA8CE}" type="pres">
      <dgm:prSet presAssocID="{BBFB843D-D9CF-4057-B456-79A760221E8E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4C716F-AB6B-4795-8124-7F29EA776D32}" type="pres">
      <dgm:prSet presAssocID="{BBFB843D-D9CF-4057-B456-79A760221E8E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F82840-B653-4355-9BAA-9EA8E87D0A03}" type="pres">
      <dgm:prSet presAssocID="{E1B4665B-CFBD-4BE4-ABE2-AD9E7BB43E64}" presName="space" presStyleCnt="0"/>
      <dgm:spPr/>
    </dgm:pt>
    <dgm:pt modelId="{0F626AB7-50BE-4CCD-AE20-6057FC8A7216}" type="pres">
      <dgm:prSet presAssocID="{8667BCB5-1640-4597-B48B-33E4BE711D22}" presName="composite" presStyleCnt="0"/>
      <dgm:spPr/>
    </dgm:pt>
    <dgm:pt modelId="{158DB016-E07B-49B0-8B4F-8DA99CDDF481}" type="pres">
      <dgm:prSet presAssocID="{8667BCB5-1640-4597-B48B-33E4BE711D2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31BB8A-4E67-4BC9-9CC2-F0C01884DB73}" type="pres">
      <dgm:prSet presAssocID="{8667BCB5-1640-4597-B48B-33E4BE711D2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7D88D7-384E-4616-9903-1E6498958C3D}" type="pres">
      <dgm:prSet presAssocID="{678524E7-7792-488E-922D-56E69DC98A7B}" presName="space" presStyleCnt="0"/>
      <dgm:spPr/>
    </dgm:pt>
    <dgm:pt modelId="{F9150DF5-FEFA-4B96-9C58-0ED8E818FA5B}" type="pres">
      <dgm:prSet presAssocID="{0853F959-7E92-4435-A61F-BC079D09A04C}" presName="composite" presStyleCnt="0"/>
      <dgm:spPr/>
    </dgm:pt>
    <dgm:pt modelId="{9EE8F7C1-AE52-4B9F-8820-9E2E516A3AC6}" type="pres">
      <dgm:prSet presAssocID="{0853F959-7E92-4435-A61F-BC079D09A04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D15C49-8354-43AE-A9E0-DB9C52C97ED7}" type="pres">
      <dgm:prSet presAssocID="{0853F959-7E92-4435-A61F-BC079D09A04C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0DB08F-66DA-4F13-9B3A-AD648397050A}" type="pres">
      <dgm:prSet presAssocID="{B4673DA9-3716-478C-8BE1-FAD03B3E757E}" presName="space" presStyleCnt="0"/>
      <dgm:spPr/>
    </dgm:pt>
    <dgm:pt modelId="{C32AD981-BF6D-4A58-8DF4-63CDF1342E90}" type="pres">
      <dgm:prSet presAssocID="{8BF5EE46-E3E8-456A-ADF1-6B9DF320539A}" presName="composite" presStyleCnt="0"/>
      <dgm:spPr/>
    </dgm:pt>
    <dgm:pt modelId="{B3619BD6-1D4C-4589-89F2-0CA609A2F227}" type="pres">
      <dgm:prSet presAssocID="{8BF5EE46-E3E8-456A-ADF1-6B9DF320539A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2716F-D078-460F-8A20-F9E09597CF24}" type="pres">
      <dgm:prSet presAssocID="{8BF5EE46-E3E8-456A-ADF1-6B9DF320539A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01D1D6-1A01-4236-9BE6-15D0D5F4272C}" type="pres">
      <dgm:prSet presAssocID="{BC6AB42B-0B4D-4365-B072-FF79CCADF620}" presName="space" presStyleCnt="0"/>
      <dgm:spPr/>
    </dgm:pt>
    <dgm:pt modelId="{D3194799-E1AD-4724-82FF-E2BFE4D35F71}" type="pres">
      <dgm:prSet presAssocID="{995D0576-2428-40FE-9FD7-FE9D0A997603}" presName="composite" presStyleCnt="0"/>
      <dgm:spPr/>
    </dgm:pt>
    <dgm:pt modelId="{DB1AD37E-9204-4258-8B61-029FDFF12633}" type="pres">
      <dgm:prSet presAssocID="{995D0576-2428-40FE-9FD7-FE9D0A99760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316DD9-642E-4D2C-9C6A-9E5605FF74C3}" type="pres">
      <dgm:prSet presAssocID="{995D0576-2428-40FE-9FD7-FE9D0A997603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C796B1C-A67C-425C-A0BB-4D321DB0A52C}" srcId="{0ADF7533-D63B-45F7-B978-AD7473C486DA}" destId="{0F634D2B-EFDD-484F-96FC-3ACA35C175D4}" srcOrd="3" destOrd="0" parTransId="{346D5494-7B0A-41C4-881E-3CF070932C1C}" sibTransId="{D0482F5F-F77E-46B2-937C-D30C91355F39}"/>
    <dgm:cxn modelId="{F320A19A-73E7-4DCD-A293-74F276C9CB3F}" srcId="{0ADF7533-D63B-45F7-B978-AD7473C486DA}" destId="{002253B9-B0E4-4169-9306-8745CD0F700E}" srcOrd="2" destOrd="0" parTransId="{BB0E4241-CA0B-4838-9751-3DEE738A3C3F}" sibTransId="{17316843-BFE8-4F2A-8FCF-A2D10CF1267E}"/>
    <dgm:cxn modelId="{0BC947DB-EA8A-41BB-8A48-0BC245628B27}" type="presOf" srcId="{C2466A33-43FE-4E8F-AFF3-22D4CC66B8D6}" destId="{C6316DD9-642E-4D2C-9C6A-9E5605FF74C3}" srcOrd="0" destOrd="4" presId="urn:microsoft.com/office/officeart/2005/8/layout/hList1"/>
    <dgm:cxn modelId="{FDE7D1C2-AE1C-422A-8B65-AC87680AB981}" type="presOf" srcId="{727394A3-F548-4E05-90FE-1FB402B19E42}" destId="{45E2716F-D078-460F-8A20-F9E09597CF24}" srcOrd="0" destOrd="2" presId="urn:microsoft.com/office/officeart/2005/8/layout/hList1"/>
    <dgm:cxn modelId="{8603EC68-FEFA-4B0E-A566-2124BD6F7CC9}" type="presOf" srcId="{10114E7D-8B6E-40CA-85C4-608D27B0BD76}" destId="{9631BB8A-4E67-4BC9-9CC2-F0C01884DB73}" srcOrd="0" destOrd="1" presId="urn:microsoft.com/office/officeart/2005/8/layout/hList1"/>
    <dgm:cxn modelId="{6CED1813-6167-4FC2-AEE5-E9881E4D4EEF}" srcId="{EC119A05-7776-4AA9-9E0D-6E909B2F6895}" destId="{8667BCB5-1640-4597-B48B-33E4BE711D22}" srcOrd="1" destOrd="0" parTransId="{10F7EEB1-B251-4BEE-AEC8-0FB7DD38123C}" sibTransId="{678524E7-7792-488E-922D-56E69DC98A7B}"/>
    <dgm:cxn modelId="{42DA75EA-10CD-4A2B-A7E6-2E5F257070B3}" type="presOf" srcId="{369A209D-C6F0-4CEC-A480-D9E68CD15842}" destId="{13D15C49-8354-43AE-A9E0-DB9C52C97ED7}" srcOrd="0" destOrd="0" presId="urn:microsoft.com/office/officeart/2005/8/layout/hList1"/>
    <dgm:cxn modelId="{3FCB2F81-278E-4F5D-A027-41C4F559B70F}" type="presOf" srcId="{0853F959-7E92-4435-A61F-BC079D09A04C}" destId="{9EE8F7C1-AE52-4B9F-8820-9E2E516A3AC6}" srcOrd="0" destOrd="0" presId="urn:microsoft.com/office/officeart/2005/8/layout/hList1"/>
    <dgm:cxn modelId="{20B3D1DB-700E-43E7-90FA-CAB46AF6D5DC}" type="presOf" srcId="{99C4ACEE-5EEC-488F-B927-E68D11F2B336}" destId="{C6316DD9-642E-4D2C-9C6A-9E5605FF74C3}" srcOrd="0" destOrd="3" presId="urn:microsoft.com/office/officeart/2005/8/layout/hList1"/>
    <dgm:cxn modelId="{D9C3617E-C4FB-4CEE-8A66-85A1F8173D02}" srcId="{995D0576-2428-40FE-9FD7-FE9D0A997603}" destId="{C2466A33-43FE-4E8F-AFF3-22D4CC66B8D6}" srcOrd="1" destOrd="0" parTransId="{9E171650-BC9B-4F4D-9763-6BF5A20D248D}" sibTransId="{EEDC4622-101B-456D-8FD0-C534D8689610}"/>
    <dgm:cxn modelId="{DA8A09D9-C1A9-4BA2-AD90-9379299952F7}" type="presOf" srcId="{2388B821-5AC0-465A-A5E9-AA81AD4C03FE}" destId="{45E2716F-D078-460F-8A20-F9E09597CF24}" srcOrd="0" destOrd="5" presId="urn:microsoft.com/office/officeart/2005/8/layout/hList1"/>
    <dgm:cxn modelId="{4BFD1EB7-A378-4E18-91A5-2D90021CCC83}" srcId="{BBFB843D-D9CF-4057-B456-79A760221E8E}" destId="{ADFE9891-9A1F-44FD-8E3C-7E11893FB22B}" srcOrd="1" destOrd="0" parTransId="{1046F797-D86A-4ECA-916A-303714C9210F}" sibTransId="{FD8D74C5-BEAA-48B6-B424-6DAA50CB54C6}"/>
    <dgm:cxn modelId="{BDBA3A2B-F86C-4DA7-8A6E-952BF7F6B843}" type="presOf" srcId="{8BF5EE46-E3E8-456A-ADF1-6B9DF320539A}" destId="{B3619BD6-1D4C-4589-89F2-0CA609A2F227}" srcOrd="0" destOrd="0" presId="urn:microsoft.com/office/officeart/2005/8/layout/hList1"/>
    <dgm:cxn modelId="{0CC8AA2D-C2A4-4860-88A2-85BDF6674CBF}" srcId="{0ADF7533-D63B-45F7-B978-AD7473C486DA}" destId="{727394A3-F548-4E05-90FE-1FB402B19E42}" srcOrd="1" destOrd="0" parTransId="{AE7574DA-772C-4511-8B08-F6A096EA78AD}" sibTransId="{C76AD63A-FCD8-4489-A2D2-D1BEB39FE1A8}"/>
    <dgm:cxn modelId="{B9F70517-505B-4BCF-92B7-B589C1522568}" srcId="{7AA30855-8307-438A-B5C4-732411DDE237}" destId="{99C4ACEE-5EEC-488F-B927-E68D11F2B336}" srcOrd="2" destOrd="0" parTransId="{DE1BD8C1-6D1B-40F6-9B64-F1377C8CBC39}" sibTransId="{671132F6-02DD-4921-9C81-0FCB44BEB294}"/>
    <dgm:cxn modelId="{373BF270-5AFF-4348-84F0-CE982E816777}" type="presOf" srcId="{F4AF9E1D-8318-472D-AA8D-F7423E2B7260}" destId="{C6316DD9-642E-4D2C-9C6A-9E5605FF74C3}" srcOrd="0" destOrd="1" presId="urn:microsoft.com/office/officeart/2005/8/layout/hList1"/>
    <dgm:cxn modelId="{E6D473A9-87FE-4806-833E-12C7B8E47144}" type="presOf" srcId="{775E2C7F-9F36-45E2-A683-22D7E5AFCD4F}" destId="{9631BB8A-4E67-4BC9-9CC2-F0C01884DB73}" srcOrd="0" destOrd="0" presId="urn:microsoft.com/office/officeart/2005/8/layout/hList1"/>
    <dgm:cxn modelId="{86077D52-C7CB-42E8-BA8B-064E6724FA6B}" srcId="{0853F959-7E92-4435-A61F-BC079D09A04C}" destId="{F632CCBF-D332-4804-963E-BD9912073364}" srcOrd="1" destOrd="0" parTransId="{BC3FDEC8-B03F-42C6-9630-8D9A58273488}" sibTransId="{EA00E775-570C-4F8D-8FC1-E7CCA80EF9F0}"/>
    <dgm:cxn modelId="{FD785972-CD28-4B7A-964F-E944F7B2FCFC}" srcId="{7AA30855-8307-438A-B5C4-732411DDE237}" destId="{4BFCE2BB-A8E8-41C5-828F-3B85CD14B13B}" srcOrd="1" destOrd="0" parTransId="{8BF5DABE-C6D5-4D71-9E00-B0FCCA3BBF6F}" sibTransId="{5D5E4E74-E43A-4DE2-9B4D-B8B9644C8BE4}"/>
    <dgm:cxn modelId="{38ABDAB1-64A3-489B-81D4-4CCBED2A6B42}" srcId="{0ADF7533-D63B-45F7-B978-AD7473C486DA}" destId="{2388B821-5AC0-465A-A5E9-AA81AD4C03FE}" srcOrd="4" destOrd="0" parTransId="{51721663-132B-4F88-B364-E19686064FB1}" sibTransId="{029707AD-95BA-4BC1-A0FC-E79ACCD11456}"/>
    <dgm:cxn modelId="{5140357D-F725-4C4B-9800-81F7D3582EBE}" type="presOf" srcId="{995D0576-2428-40FE-9FD7-FE9D0A997603}" destId="{DB1AD37E-9204-4258-8B61-029FDFF12633}" srcOrd="0" destOrd="0" presId="urn:microsoft.com/office/officeart/2005/8/layout/hList1"/>
    <dgm:cxn modelId="{DAFE9A5D-6F77-45F9-B31B-3FC78390A953}" srcId="{8667BCB5-1640-4597-B48B-33E4BE711D22}" destId="{10114E7D-8B6E-40CA-85C4-608D27B0BD76}" srcOrd="1" destOrd="0" parTransId="{CF2750DE-FC7E-465A-BE8D-286812D0AE3C}" sibTransId="{6F14774E-8384-4E91-ADBB-8DCB06E479B2}"/>
    <dgm:cxn modelId="{D6819232-4B15-4A49-9446-5CF9D48641E2}" srcId="{0853F959-7E92-4435-A61F-BC079D09A04C}" destId="{369A209D-C6F0-4CEC-A480-D9E68CD15842}" srcOrd="0" destOrd="0" parTransId="{29A54E54-633B-4B25-A24A-648DC14CF597}" sibTransId="{5B70B0D9-C72B-481F-BE62-1C80C35272C3}"/>
    <dgm:cxn modelId="{3C696FEC-A1C5-4A43-B490-9C7269B9828D}" type="presOf" srcId="{0ADF7533-D63B-45F7-B978-AD7473C486DA}" destId="{45E2716F-D078-460F-8A20-F9E09597CF24}" srcOrd="0" destOrd="0" presId="urn:microsoft.com/office/officeart/2005/8/layout/hList1"/>
    <dgm:cxn modelId="{DC4C989C-5D03-4A71-87FB-A0D29EBA1D43}" srcId="{995D0576-2428-40FE-9FD7-FE9D0A997603}" destId="{7AA30855-8307-438A-B5C4-732411DDE237}" srcOrd="0" destOrd="0" parTransId="{E8F2BB1C-9B31-4CDE-A395-9BE0C7FFEA75}" sibTransId="{C5901139-4ED3-4EE1-8921-2C1C9CA60F3B}"/>
    <dgm:cxn modelId="{19DAA4CF-DDAB-40A8-B706-AFA30F20904C}" type="presOf" srcId="{F632CCBF-D332-4804-963E-BD9912073364}" destId="{13D15C49-8354-43AE-A9E0-DB9C52C97ED7}" srcOrd="0" destOrd="1" presId="urn:microsoft.com/office/officeart/2005/8/layout/hList1"/>
    <dgm:cxn modelId="{0F42EDF4-42CA-4C1B-9D21-17F4030B5685}" type="presOf" srcId="{002253B9-B0E4-4169-9306-8745CD0F700E}" destId="{45E2716F-D078-460F-8A20-F9E09597CF24}" srcOrd="0" destOrd="3" presId="urn:microsoft.com/office/officeart/2005/8/layout/hList1"/>
    <dgm:cxn modelId="{AFE2C16C-1848-4C37-98A8-70E0E5DB515A}" type="presOf" srcId="{4BFCE2BB-A8E8-41C5-828F-3B85CD14B13B}" destId="{C6316DD9-642E-4D2C-9C6A-9E5605FF74C3}" srcOrd="0" destOrd="2" presId="urn:microsoft.com/office/officeart/2005/8/layout/hList1"/>
    <dgm:cxn modelId="{012DE3EC-28AA-4915-9527-B7EB43DAF3F3}" type="presOf" srcId="{D6A66E25-D5E5-4250-82AB-534D2499277C}" destId="{674C716F-AB6B-4795-8124-7F29EA776D32}" srcOrd="0" destOrd="2" presId="urn:microsoft.com/office/officeart/2005/8/layout/hList1"/>
    <dgm:cxn modelId="{B2F8875E-EB35-4948-BEF8-D7104E9CC89B}" srcId="{EC119A05-7776-4AA9-9E0D-6E909B2F6895}" destId="{BBFB843D-D9CF-4057-B456-79A760221E8E}" srcOrd="0" destOrd="0" parTransId="{7AEAA850-49E8-41C7-B974-ACDA410C3886}" sibTransId="{E1B4665B-CFBD-4BE4-ABE2-AD9E7BB43E64}"/>
    <dgm:cxn modelId="{66A2A291-718E-412B-A4CD-E5CF0A23D269}" type="presOf" srcId="{8667BCB5-1640-4597-B48B-33E4BE711D22}" destId="{158DB016-E07B-49B0-8B4F-8DA99CDDF481}" srcOrd="0" destOrd="0" presId="urn:microsoft.com/office/officeart/2005/8/layout/hList1"/>
    <dgm:cxn modelId="{BE2B13E4-EEB6-4DAD-9084-B868569CC414}" srcId="{7AA30855-8307-438A-B5C4-732411DDE237}" destId="{F4AF9E1D-8318-472D-AA8D-F7423E2B7260}" srcOrd="0" destOrd="0" parTransId="{B1EC631E-A313-4FEE-B1A1-A7A42EFF604E}" sibTransId="{F0289FA0-9F11-479D-A82D-5D6B104E8CA2}"/>
    <dgm:cxn modelId="{0D79122C-22CD-4DAB-B226-976F76396948}" type="presOf" srcId="{BE565BFE-AE40-4DB1-A845-8E6ADDB364F0}" destId="{674C716F-AB6B-4795-8124-7F29EA776D32}" srcOrd="0" destOrd="0" presId="urn:microsoft.com/office/officeart/2005/8/layout/hList1"/>
    <dgm:cxn modelId="{E3A8A924-B02A-4832-926F-26D9A788A3C3}" type="presOf" srcId="{0F634D2B-EFDD-484F-96FC-3ACA35C175D4}" destId="{45E2716F-D078-460F-8A20-F9E09597CF24}" srcOrd="0" destOrd="4" presId="urn:microsoft.com/office/officeart/2005/8/layout/hList1"/>
    <dgm:cxn modelId="{FEB25165-3104-4593-8A81-1032E7BCF5DD}" type="presOf" srcId="{BBFB843D-D9CF-4057-B456-79A760221E8E}" destId="{E350ADC3-107B-485F-8783-BDFD300DA8CE}" srcOrd="0" destOrd="0" presId="urn:microsoft.com/office/officeart/2005/8/layout/hList1"/>
    <dgm:cxn modelId="{5C6946FD-20DF-4F92-9E3D-77349BB7C2F8}" srcId="{EC119A05-7776-4AA9-9E0D-6E909B2F6895}" destId="{0853F959-7E92-4435-A61F-BC079D09A04C}" srcOrd="2" destOrd="0" parTransId="{673CB97E-E0AD-45ED-BFA0-31962A9CB637}" sibTransId="{B4673DA9-3716-478C-8BE1-FAD03B3E757E}"/>
    <dgm:cxn modelId="{EA9823CC-23FB-40C0-ACA1-DF1D7F93410D}" type="presOf" srcId="{ADFE9891-9A1F-44FD-8E3C-7E11893FB22B}" destId="{674C716F-AB6B-4795-8124-7F29EA776D32}" srcOrd="0" destOrd="1" presId="urn:microsoft.com/office/officeart/2005/8/layout/hList1"/>
    <dgm:cxn modelId="{EFE53743-C7F3-4C98-81A2-0823CB133370}" srcId="{EC119A05-7776-4AA9-9E0D-6E909B2F6895}" destId="{8BF5EE46-E3E8-456A-ADF1-6B9DF320539A}" srcOrd="3" destOrd="0" parTransId="{51CA354A-1EB1-49C8-8EF8-C522A8FF36D5}" sibTransId="{BC6AB42B-0B4D-4365-B072-FF79CCADF620}"/>
    <dgm:cxn modelId="{414D5DEC-65C9-4D23-A644-0D967617F9EE}" type="presOf" srcId="{7AA30855-8307-438A-B5C4-732411DDE237}" destId="{C6316DD9-642E-4D2C-9C6A-9E5605FF74C3}" srcOrd="0" destOrd="0" presId="urn:microsoft.com/office/officeart/2005/8/layout/hList1"/>
    <dgm:cxn modelId="{B6DC0A7E-521D-4261-9FB6-2529067E9622}" type="presOf" srcId="{EC119A05-7776-4AA9-9E0D-6E909B2F6895}" destId="{7A1BFF6B-4090-49CD-B49A-FB72F18688D0}" srcOrd="0" destOrd="0" presId="urn:microsoft.com/office/officeart/2005/8/layout/hList1"/>
    <dgm:cxn modelId="{DC8AA614-AEAF-4C00-9E9F-63D324FB81DD}" srcId="{EC119A05-7776-4AA9-9E0D-6E909B2F6895}" destId="{995D0576-2428-40FE-9FD7-FE9D0A997603}" srcOrd="4" destOrd="0" parTransId="{FB65DDD9-5B4E-4BF1-B73E-0A91192F68DD}" sibTransId="{BDD00FF6-CCFB-48D6-AA4D-D1FF8CF6510E}"/>
    <dgm:cxn modelId="{9E0C8130-007B-4925-B19B-0B0D00338200}" srcId="{BBFB843D-D9CF-4057-B456-79A760221E8E}" destId="{D6A66E25-D5E5-4250-82AB-534D2499277C}" srcOrd="2" destOrd="0" parTransId="{2B6054D7-064D-4668-A60B-C90019C92296}" sibTransId="{09FB8B5B-7D40-4D05-9D50-8F49E8696B7D}"/>
    <dgm:cxn modelId="{58E671AC-8A89-4108-A510-AEFD2E2230F1}" srcId="{8667BCB5-1640-4597-B48B-33E4BE711D22}" destId="{775E2C7F-9F36-45E2-A683-22D7E5AFCD4F}" srcOrd="0" destOrd="0" parTransId="{B3AEEA93-8EE1-4ACB-BF8D-D560B35328B4}" sibTransId="{517014BF-7C9A-4B3E-80B6-36277BAC1E71}"/>
    <dgm:cxn modelId="{C140691C-C587-4998-BEBC-434E82948729}" srcId="{0ADF7533-D63B-45F7-B978-AD7473C486DA}" destId="{5FCE732E-73DB-49F0-9585-991FEAA2514B}" srcOrd="0" destOrd="0" parTransId="{897A9BBA-87B0-4717-A197-B369578A15DB}" sibTransId="{13F26DA1-4214-426C-957E-574259F8CEBC}"/>
    <dgm:cxn modelId="{0B0A26B2-7347-4AE3-BAC4-8DD65BEA40C9}" srcId="{BBFB843D-D9CF-4057-B456-79A760221E8E}" destId="{BE565BFE-AE40-4DB1-A845-8E6ADDB364F0}" srcOrd="0" destOrd="0" parTransId="{696702C6-C904-40FC-999F-B15F8E004817}" sibTransId="{E1598D62-53A4-45B5-A8D9-7EFD53E3A549}"/>
    <dgm:cxn modelId="{DC209103-4231-4E60-B7D1-23537822EF59}" type="presOf" srcId="{5FCE732E-73DB-49F0-9585-991FEAA2514B}" destId="{45E2716F-D078-460F-8A20-F9E09597CF24}" srcOrd="0" destOrd="1" presId="urn:microsoft.com/office/officeart/2005/8/layout/hList1"/>
    <dgm:cxn modelId="{69230706-94B7-4BC2-856B-C3CF86188EF1}" srcId="{8BF5EE46-E3E8-456A-ADF1-6B9DF320539A}" destId="{0ADF7533-D63B-45F7-B978-AD7473C486DA}" srcOrd="0" destOrd="0" parTransId="{34D60A0C-A683-4127-97D7-9B44F706F92C}" sibTransId="{78556978-1493-43D2-A7BE-26DCF2684186}"/>
    <dgm:cxn modelId="{DB168693-D56A-45D7-B2E7-DC78020EA8C2}" type="presParOf" srcId="{7A1BFF6B-4090-49CD-B49A-FB72F18688D0}" destId="{F9923499-CD95-437A-B4DA-99035234C2FD}" srcOrd="0" destOrd="0" presId="urn:microsoft.com/office/officeart/2005/8/layout/hList1"/>
    <dgm:cxn modelId="{C930E8D8-EA5D-4D08-B34D-430DA298C9E4}" type="presParOf" srcId="{F9923499-CD95-437A-B4DA-99035234C2FD}" destId="{E350ADC3-107B-485F-8783-BDFD300DA8CE}" srcOrd="0" destOrd="0" presId="urn:microsoft.com/office/officeart/2005/8/layout/hList1"/>
    <dgm:cxn modelId="{7FD39DA6-4C5D-4331-8D61-8DBA91D132D3}" type="presParOf" srcId="{F9923499-CD95-437A-B4DA-99035234C2FD}" destId="{674C716F-AB6B-4795-8124-7F29EA776D32}" srcOrd="1" destOrd="0" presId="urn:microsoft.com/office/officeart/2005/8/layout/hList1"/>
    <dgm:cxn modelId="{EB305C90-1181-4E24-8F92-1D1AD1F5BF74}" type="presParOf" srcId="{7A1BFF6B-4090-49CD-B49A-FB72F18688D0}" destId="{A2F82840-B653-4355-9BAA-9EA8E87D0A03}" srcOrd="1" destOrd="0" presId="urn:microsoft.com/office/officeart/2005/8/layout/hList1"/>
    <dgm:cxn modelId="{5548F854-AFC2-438B-9AFD-8EC1C522802D}" type="presParOf" srcId="{7A1BFF6B-4090-49CD-B49A-FB72F18688D0}" destId="{0F626AB7-50BE-4CCD-AE20-6057FC8A7216}" srcOrd="2" destOrd="0" presId="urn:microsoft.com/office/officeart/2005/8/layout/hList1"/>
    <dgm:cxn modelId="{0C7A6FA3-F479-4F8E-A6CF-2DAEF8900449}" type="presParOf" srcId="{0F626AB7-50BE-4CCD-AE20-6057FC8A7216}" destId="{158DB016-E07B-49B0-8B4F-8DA99CDDF481}" srcOrd="0" destOrd="0" presId="urn:microsoft.com/office/officeart/2005/8/layout/hList1"/>
    <dgm:cxn modelId="{52C4F7B8-98B1-4B4A-BF0E-36A8DA293892}" type="presParOf" srcId="{0F626AB7-50BE-4CCD-AE20-6057FC8A7216}" destId="{9631BB8A-4E67-4BC9-9CC2-F0C01884DB73}" srcOrd="1" destOrd="0" presId="urn:microsoft.com/office/officeart/2005/8/layout/hList1"/>
    <dgm:cxn modelId="{7EA1B594-7D38-4227-BC7F-5010FFCA2F98}" type="presParOf" srcId="{7A1BFF6B-4090-49CD-B49A-FB72F18688D0}" destId="{6A7D88D7-384E-4616-9903-1E6498958C3D}" srcOrd="3" destOrd="0" presId="urn:microsoft.com/office/officeart/2005/8/layout/hList1"/>
    <dgm:cxn modelId="{85B48D1D-4525-4FEA-9C81-38FF5E18A1DE}" type="presParOf" srcId="{7A1BFF6B-4090-49CD-B49A-FB72F18688D0}" destId="{F9150DF5-FEFA-4B96-9C58-0ED8E818FA5B}" srcOrd="4" destOrd="0" presId="urn:microsoft.com/office/officeart/2005/8/layout/hList1"/>
    <dgm:cxn modelId="{C6224D30-401A-4CA6-BDE9-E30D791F7545}" type="presParOf" srcId="{F9150DF5-FEFA-4B96-9C58-0ED8E818FA5B}" destId="{9EE8F7C1-AE52-4B9F-8820-9E2E516A3AC6}" srcOrd="0" destOrd="0" presId="urn:microsoft.com/office/officeart/2005/8/layout/hList1"/>
    <dgm:cxn modelId="{48A64FB9-AFA2-4FA7-A18F-B5EE9CA15F93}" type="presParOf" srcId="{F9150DF5-FEFA-4B96-9C58-0ED8E818FA5B}" destId="{13D15C49-8354-43AE-A9E0-DB9C52C97ED7}" srcOrd="1" destOrd="0" presId="urn:microsoft.com/office/officeart/2005/8/layout/hList1"/>
    <dgm:cxn modelId="{CC741250-C1BF-4215-B108-DEDD2712FBC0}" type="presParOf" srcId="{7A1BFF6B-4090-49CD-B49A-FB72F18688D0}" destId="{DB0DB08F-66DA-4F13-9B3A-AD648397050A}" srcOrd="5" destOrd="0" presId="urn:microsoft.com/office/officeart/2005/8/layout/hList1"/>
    <dgm:cxn modelId="{D2B978F5-23AC-4374-91E7-B99B3CA0BB5F}" type="presParOf" srcId="{7A1BFF6B-4090-49CD-B49A-FB72F18688D0}" destId="{C32AD981-BF6D-4A58-8DF4-63CDF1342E90}" srcOrd="6" destOrd="0" presId="urn:microsoft.com/office/officeart/2005/8/layout/hList1"/>
    <dgm:cxn modelId="{718EAB6F-7163-4065-89D7-90967E93A94D}" type="presParOf" srcId="{C32AD981-BF6D-4A58-8DF4-63CDF1342E90}" destId="{B3619BD6-1D4C-4589-89F2-0CA609A2F227}" srcOrd="0" destOrd="0" presId="urn:microsoft.com/office/officeart/2005/8/layout/hList1"/>
    <dgm:cxn modelId="{F19DAF40-2F77-4CE6-9524-0A67435C31E6}" type="presParOf" srcId="{C32AD981-BF6D-4A58-8DF4-63CDF1342E90}" destId="{45E2716F-D078-460F-8A20-F9E09597CF24}" srcOrd="1" destOrd="0" presId="urn:microsoft.com/office/officeart/2005/8/layout/hList1"/>
    <dgm:cxn modelId="{24CC26DF-B379-411D-B120-EDA23D914A49}" type="presParOf" srcId="{7A1BFF6B-4090-49CD-B49A-FB72F18688D0}" destId="{1701D1D6-1A01-4236-9BE6-15D0D5F4272C}" srcOrd="7" destOrd="0" presId="urn:microsoft.com/office/officeart/2005/8/layout/hList1"/>
    <dgm:cxn modelId="{24BA9D6F-09FA-4E1B-9045-9ED4366BB8B2}" type="presParOf" srcId="{7A1BFF6B-4090-49CD-B49A-FB72F18688D0}" destId="{D3194799-E1AD-4724-82FF-E2BFE4D35F71}" srcOrd="8" destOrd="0" presId="urn:microsoft.com/office/officeart/2005/8/layout/hList1"/>
    <dgm:cxn modelId="{CB4F86AF-1118-4F17-8A84-AB9EC36E302D}" type="presParOf" srcId="{D3194799-E1AD-4724-82FF-E2BFE4D35F71}" destId="{DB1AD37E-9204-4258-8B61-029FDFF12633}" srcOrd="0" destOrd="0" presId="urn:microsoft.com/office/officeart/2005/8/layout/hList1"/>
    <dgm:cxn modelId="{6F3DB75F-AA72-4339-86FB-DB29769BD5F1}" type="presParOf" srcId="{D3194799-E1AD-4724-82FF-E2BFE4D35F71}" destId="{C6316DD9-642E-4D2C-9C6A-9E5605FF74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0ADC3-107B-485F-8783-BDFD300DA8CE}">
      <dsp:nvSpPr>
        <dsp:cNvPr id="0" name=""/>
        <dsp:cNvSpPr/>
      </dsp:nvSpPr>
      <dsp:spPr>
        <a:xfrm>
          <a:off x="4500" y="143588"/>
          <a:ext cx="1725215" cy="60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Milestone203 (Main)</a:t>
          </a:r>
          <a:endParaRPr lang="de-DE" sz="1800" kern="1200"/>
        </a:p>
      </dsp:txBody>
      <dsp:txXfrm>
        <a:off x="4500" y="143588"/>
        <a:ext cx="1725215" cy="609608"/>
      </dsp:txXfrm>
    </dsp:sp>
    <dsp:sp modelId="{674C716F-AB6B-4795-8124-7F29EA776D32}">
      <dsp:nvSpPr>
        <dsp:cNvPr id="0" name=""/>
        <dsp:cNvSpPr/>
      </dsp:nvSpPr>
      <dsp:spPr>
        <a:xfrm>
          <a:off x="4500" y="753196"/>
          <a:ext cx="1725215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Setup-Methode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Draw-Methode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Test Auswahl Per festgelegter Boolean-Variablen</a:t>
          </a:r>
          <a:endParaRPr lang="de-DE" sz="1800" kern="1200"/>
        </a:p>
      </dsp:txBody>
      <dsp:txXfrm>
        <a:off x="4500" y="753196"/>
        <a:ext cx="1725215" cy="2421090"/>
      </dsp:txXfrm>
    </dsp:sp>
    <dsp:sp modelId="{158DB016-E07B-49B0-8B4F-8DA99CDDF481}">
      <dsp:nvSpPr>
        <dsp:cNvPr id="0" name=""/>
        <dsp:cNvSpPr/>
      </dsp:nvSpPr>
      <dsp:spPr>
        <a:xfrm>
          <a:off x="1971246" y="143588"/>
          <a:ext cx="1725215" cy="60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Filter</a:t>
          </a:r>
          <a:endParaRPr lang="de-DE" sz="1800" kern="1200"/>
        </a:p>
      </dsp:txBody>
      <dsp:txXfrm>
        <a:off x="1971246" y="143588"/>
        <a:ext cx="1725215" cy="609608"/>
      </dsp:txXfrm>
    </dsp:sp>
    <dsp:sp modelId="{9631BB8A-4E67-4BC9-9CC2-F0C01884DB73}">
      <dsp:nvSpPr>
        <dsp:cNvPr id="0" name=""/>
        <dsp:cNvSpPr/>
      </dsp:nvSpPr>
      <dsp:spPr>
        <a:xfrm>
          <a:off x="1971246" y="753196"/>
          <a:ext cx="1725215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err="1" smtClean="0"/>
            <a:t>Apply</a:t>
          </a:r>
          <a:r>
            <a:rPr lang="de-DE" sz="1800" kern="1200" dirty="0" smtClean="0"/>
            <a:t>-Methode (Je nach Filter Unterklasse)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Unterklassen mit passenden Set- und Getmethoden</a:t>
          </a:r>
          <a:endParaRPr lang="de-DE" sz="1800" kern="1200"/>
        </a:p>
      </dsp:txBody>
      <dsp:txXfrm>
        <a:off x="1971246" y="753196"/>
        <a:ext cx="1725215" cy="2421090"/>
      </dsp:txXfrm>
    </dsp:sp>
    <dsp:sp modelId="{9EE8F7C1-AE52-4B9F-8820-9E2E516A3AC6}">
      <dsp:nvSpPr>
        <dsp:cNvPr id="0" name=""/>
        <dsp:cNvSpPr/>
      </dsp:nvSpPr>
      <dsp:spPr>
        <a:xfrm>
          <a:off x="3937992" y="143588"/>
          <a:ext cx="1725215" cy="60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MarkerX</a:t>
          </a:r>
          <a:endParaRPr lang="de-DE" sz="1800" kern="1200"/>
        </a:p>
      </dsp:txBody>
      <dsp:txXfrm>
        <a:off x="3937992" y="143588"/>
        <a:ext cx="1725215" cy="609608"/>
      </dsp:txXfrm>
    </dsp:sp>
    <dsp:sp modelId="{13D15C49-8354-43AE-A9E0-DB9C52C97ED7}">
      <dsp:nvSpPr>
        <dsp:cNvPr id="0" name=""/>
        <dsp:cNvSpPr/>
      </dsp:nvSpPr>
      <dsp:spPr>
        <a:xfrm>
          <a:off x="3937992" y="753196"/>
          <a:ext cx="1725215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Eingabe </a:t>
          </a:r>
          <a:r>
            <a:rPr lang="de-DE" sz="1800" kern="1200" dirty="0" err="1" smtClean="0"/>
            <a:t>Trackpoint</a:t>
          </a:r>
          <a:r>
            <a:rPr lang="de-DE" sz="1800" kern="1200" dirty="0" smtClean="0"/>
            <a:t> (oder Location)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Draw-Methode je nach Design</a:t>
          </a:r>
          <a:endParaRPr lang="de-DE" sz="1800" kern="1200"/>
        </a:p>
      </dsp:txBody>
      <dsp:txXfrm>
        <a:off x="3937992" y="753196"/>
        <a:ext cx="1725215" cy="2421090"/>
      </dsp:txXfrm>
    </dsp:sp>
    <dsp:sp modelId="{B3619BD6-1D4C-4589-89F2-0CA609A2F227}">
      <dsp:nvSpPr>
        <dsp:cNvPr id="0" name=""/>
        <dsp:cNvSpPr/>
      </dsp:nvSpPr>
      <dsp:spPr>
        <a:xfrm>
          <a:off x="5904738" y="143588"/>
          <a:ext cx="1725215" cy="60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Trackpoint</a:t>
          </a:r>
          <a:endParaRPr lang="de-DE" sz="1800" kern="1200"/>
        </a:p>
      </dsp:txBody>
      <dsp:txXfrm>
        <a:off x="5904738" y="143588"/>
        <a:ext cx="1725215" cy="609608"/>
      </dsp:txXfrm>
    </dsp:sp>
    <dsp:sp modelId="{45E2716F-D078-460F-8A20-F9E09597CF24}">
      <dsp:nvSpPr>
        <dsp:cNvPr id="0" name=""/>
        <dsp:cNvSpPr/>
      </dsp:nvSpPr>
      <dsp:spPr>
        <a:xfrm>
          <a:off x="5904738" y="753196"/>
          <a:ext cx="1725215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Eigenschaften: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Location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err="1" smtClean="0"/>
            <a:t>Timestamp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ID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Label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Service</a:t>
          </a:r>
          <a:endParaRPr lang="de-DE" sz="1800" kern="1200" dirty="0"/>
        </a:p>
      </dsp:txBody>
      <dsp:txXfrm>
        <a:off x="5904738" y="753196"/>
        <a:ext cx="1725215" cy="2421090"/>
      </dsp:txXfrm>
    </dsp:sp>
    <dsp:sp modelId="{DB1AD37E-9204-4258-8B61-029FDFF12633}">
      <dsp:nvSpPr>
        <dsp:cNvPr id="0" name=""/>
        <dsp:cNvSpPr/>
      </dsp:nvSpPr>
      <dsp:spPr>
        <a:xfrm>
          <a:off x="7871483" y="143588"/>
          <a:ext cx="1725215" cy="609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smtClean="0"/>
            <a:t>TrackpointList</a:t>
          </a:r>
          <a:endParaRPr lang="de-DE" sz="1800" kern="1200"/>
        </a:p>
      </dsp:txBody>
      <dsp:txXfrm>
        <a:off x="7871483" y="143588"/>
        <a:ext cx="1725215" cy="609608"/>
      </dsp:txXfrm>
    </dsp:sp>
    <dsp:sp modelId="{C6316DD9-642E-4D2C-9C6A-9E5605FF74C3}">
      <dsp:nvSpPr>
        <dsp:cNvPr id="0" name=""/>
        <dsp:cNvSpPr/>
      </dsp:nvSpPr>
      <dsp:spPr>
        <a:xfrm>
          <a:off x="7871483" y="753196"/>
          <a:ext cx="1725215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Eigenschaften: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err="1" smtClean="0"/>
            <a:t>ArrayList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Länge</a:t>
          </a:r>
          <a:endParaRPr lang="de-DE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err="1" smtClean="0"/>
            <a:t>Hashtable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err="1" smtClean="0"/>
            <a:t>Get</a:t>
          </a:r>
          <a:r>
            <a:rPr lang="de-DE" sz="1800" kern="1200" dirty="0" smtClean="0"/>
            <a:t>- &amp; </a:t>
          </a:r>
          <a:r>
            <a:rPr lang="de-DE" sz="1800" kern="1200" dirty="0" err="1" smtClean="0"/>
            <a:t>Setmethoden</a:t>
          </a:r>
          <a:endParaRPr lang="de-DE" sz="1800" kern="1200" dirty="0"/>
        </a:p>
      </dsp:txBody>
      <dsp:txXfrm>
        <a:off x="7871483" y="753196"/>
        <a:ext cx="1725215" cy="242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2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1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4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4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1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1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5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8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7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2703AA-E722-4E48-B9C4-7BEFCA091BFF}" type="datetimeFigureOut">
              <a:rPr lang="de-DE" smtClean="0"/>
              <a:t>20.03.2015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10F746-757B-4967-8E4E-7CAAE24EE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Milestone </a:t>
            </a:r>
            <a:r>
              <a:rPr lang="de-DE" dirty="0" err="1" smtClean="0"/>
              <a:t>One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20.03.2015</a:t>
            </a:r>
            <a:br>
              <a:rPr lang="de-DE" dirty="0" smtClean="0"/>
            </a:br>
            <a:r>
              <a:rPr lang="de-DE" dirty="0" smtClean="0"/>
              <a:t>Softwarepraktikum Visualisierung von </a:t>
            </a:r>
            <a:r>
              <a:rPr lang="de-DE" dirty="0"/>
              <a:t>M</a:t>
            </a:r>
            <a:r>
              <a:rPr lang="de-DE" dirty="0" smtClean="0"/>
              <a:t>obilfunkdaten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Marker</a:t>
            </a:r>
          </a:p>
          <a:p>
            <a:pPr lvl="1"/>
            <a:r>
              <a:rPr lang="de-DE" dirty="0" smtClean="0"/>
              <a:t>Marker(</a:t>
            </a:r>
            <a:r>
              <a:rPr lang="de-DE" dirty="0" err="1" smtClean="0"/>
              <a:t>hierService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Filter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99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Tobias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Gitmaster</a:t>
            </a:r>
            <a:endParaRPr lang="de-DE" dirty="0" smtClean="0"/>
          </a:p>
          <a:p>
            <a:r>
              <a:rPr lang="de-DE" dirty="0" smtClean="0"/>
              <a:t>Allgemeine Kommunikation/Reviews</a:t>
            </a:r>
          </a:p>
          <a:p>
            <a:r>
              <a:rPr lang="de-DE" dirty="0" err="1" smtClean="0"/>
              <a:t>TrackpointList</a:t>
            </a:r>
            <a:endParaRPr lang="de-DE" dirty="0" smtClean="0"/>
          </a:p>
          <a:p>
            <a:r>
              <a:rPr lang="de-DE" dirty="0" err="1" smtClean="0"/>
              <a:t>Trackpoint</a:t>
            </a:r>
            <a:endParaRPr lang="de-DE" dirty="0" smtClean="0"/>
          </a:p>
          <a:p>
            <a:r>
              <a:rPr lang="de-DE" dirty="0" smtClean="0"/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25739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Sebastian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Trackpoint</a:t>
            </a:r>
            <a:endParaRPr lang="de-DE" dirty="0" smtClean="0"/>
          </a:p>
          <a:p>
            <a:r>
              <a:rPr lang="de-DE" dirty="0" smtClean="0"/>
              <a:t>Delay bei Markern</a:t>
            </a:r>
          </a:p>
          <a:p>
            <a:r>
              <a:rPr lang="de-DE" dirty="0" err="1" smtClean="0"/>
              <a:t>MalteSpitzImport</a:t>
            </a:r>
            <a:r>
              <a:rPr lang="de-DE" dirty="0" smtClean="0"/>
              <a:t> </a:t>
            </a:r>
            <a:r>
              <a:rPr lang="de-DE" dirty="0"/>
              <a:t>A</a:t>
            </a:r>
            <a:r>
              <a:rPr lang="de-DE" dirty="0" smtClean="0"/>
              <a:t>npassung und Fix</a:t>
            </a:r>
          </a:p>
          <a:p>
            <a:r>
              <a:rPr lang="de-DE" dirty="0" err="1" smtClean="0"/>
              <a:t>Importerverwaltung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49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Trackpoint</a:t>
            </a:r>
            <a:endParaRPr lang="de-DE" dirty="0" smtClean="0"/>
          </a:p>
          <a:p>
            <a:r>
              <a:rPr lang="de-DE" dirty="0" err="1" smtClean="0"/>
              <a:t>TrackpointList</a:t>
            </a:r>
            <a:endParaRPr lang="de-DE" dirty="0" smtClean="0"/>
          </a:p>
          <a:p>
            <a:r>
              <a:rPr lang="de-DE" dirty="0" smtClean="0"/>
              <a:t>Import (JSON)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6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Toni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OfflineMaps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84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Mirko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Trackpoint</a:t>
            </a:r>
            <a:endParaRPr lang="de-DE" dirty="0"/>
          </a:p>
          <a:p>
            <a:r>
              <a:rPr lang="de-DE" dirty="0" err="1" smtClean="0"/>
              <a:t>TrackpointList</a:t>
            </a:r>
            <a:endParaRPr lang="de-DE" dirty="0" smtClean="0"/>
          </a:p>
          <a:p>
            <a:r>
              <a:rPr lang="de-DE" dirty="0" smtClean="0"/>
              <a:t>Import (TSV)</a:t>
            </a:r>
          </a:p>
          <a:p>
            <a:r>
              <a:rPr lang="de-DE" dirty="0" smtClean="0"/>
              <a:t>Test JSON Import</a:t>
            </a:r>
          </a:p>
        </p:txBody>
      </p:sp>
    </p:spTree>
    <p:extLst>
      <p:ext uri="{BB962C8B-B14F-4D97-AF65-F5344CB8AC3E}">
        <p14:creationId xmlns:p14="http://schemas.microsoft.com/office/powerpoint/2010/main" val="202188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GIT (</a:t>
            </a:r>
            <a:r>
              <a:rPr lang="de-DE" dirty="0" err="1" smtClean="0"/>
              <a:t>merge</a:t>
            </a:r>
            <a:r>
              <a:rPr lang="de-DE" dirty="0" smtClean="0"/>
              <a:t>)</a:t>
            </a:r>
          </a:p>
          <a:p>
            <a:r>
              <a:rPr lang="de-DE" dirty="0" smtClean="0"/>
              <a:t>Hunger mehr KEKSE</a:t>
            </a:r>
          </a:p>
          <a:p>
            <a:r>
              <a:rPr lang="de-DE" dirty="0" smtClean="0"/>
              <a:t>Weitere Aufgabenstellung etwas unklar?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789" y="2656036"/>
            <a:ext cx="2965906" cy="20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9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130061" y="2811463"/>
            <a:ext cx="9601200" cy="1303337"/>
          </a:xfrm>
        </p:spPr>
        <p:txBody>
          <a:bodyPr>
            <a:noAutofit/>
          </a:bodyPr>
          <a:lstStyle/>
          <a:p>
            <a:r>
              <a:rPr lang="de-DE" sz="8000" dirty="0" smtClean="0"/>
              <a:t>Bis nächste Woche!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456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Klassenüberblick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927214"/>
              </p:ext>
            </p:extLst>
          </p:nvPr>
        </p:nvGraphicFramePr>
        <p:xfrm>
          <a:off x="1552755" y="365124"/>
          <a:ext cx="8798943" cy="6292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9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8261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8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können bisher: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Trackpoints</a:t>
            </a:r>
            <a:r>
              <a:rPr lang="de-DE" dirty="0" smtClean="0"/>
              <a:t> und </a:t>
            </a:r>
            <a:r>
              <a:rPr lang="de-DE" dirty="0" err="1" smtClean="0"/>
              <a:t>Trackpointlisten</a:t>
            </a:r>
            <a:r>
              <a:rPr lang="de-DE" dirty="0" smtClean="0"/>
              <a:t> aus CSV Dateien erstellen</a:t>
            </a:r>
          </a:p>
          <a:p>
            <a:r>
              <a:rPr lang="de-DE" dirty="0" smtClean="0"/>
              <a:t>Diese Filtern</a:t>
            </a:r>
          </a:p>
          <a:p>
            <a:r>
              <a:rPr lang="de-DE" dirty="0" smtClean="0"/>
              <a:t>(Gefilterte) </a:t>
            </a:r>
            <a:r>
              <a:rPr lang="de-DE" dirty="0" err="1" smtClean="0"/>
              <a:t>Trackpointlisten</a:t>
            </a:r>
            <a:r>
              <a:rPr lang="de-DE" dirty="0" smtClean="0"/>
              <a:t> auf Karte zeichnen (entweder vorher, oder dynamisch)</a:t>
            </a:r>
          </a:p>
          <a:p>
            <a:r>
              <a:rPr lang="de-DE" dirty="0" smtClean="0"/>
              <a:t>Dies mit unterschiedlichen Markern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4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brauchen wir noch?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Importer</a:t>
            </a:r>
            <a:r>
              <a:rPr lang="de-DE" dirty="0" smtClean="0"/>
              <a:t> einpflegen</a:t>
            </a:r>
          </a:p>
          <a:p>
            <a:r>
              <a:rPr lang="de-DE" dirty="0" smtClean="0"/>
              <a:t>Offline </a:t>
            </a:r>
            <a:r>
              <a:rPr lang="de-DE" dirty="0" err="1" smtClean="0"/>
              <a:t>Maps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82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Dominik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Marker</a:t>
            </a:r>
          </a:p>
          <a:p>
            <a:r>
              <a:rPr lang="de-DE" dirty="0" smtClean="0"/>
              <a:t>Filter</a:t>
            </a:r>
          </a:p>
          <a:p>
            <a:r>
              <a:rPr lang="de-DE" dirty="0" smtClean="0"/>
              <a:t>Main</a:t>
            </a:r>
          </a:p>
          <a:p>
            <a:r>
              <a:rPr lang="de-DE" dirty="0" smtClean="0"/>
              <a:t>Nächtlicher Hotfix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5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Marker</a:t>
            </a:r>
          </a:p>
          <a:p>
            <a:r>
              <a:rPr lang="de-DE" dirty="0" smtClean="0"/>
              <a:t>Filter</a:t>
            </a:r>
          </a:p>
          <a:p>
            <a:r>
              <a:rPr lang="de-DE" dirty="0" err="1" smtClean="0"/>
              <a:t>Powerpointknecht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04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Sandra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Trackpoint</a:t>
            </a:r>
            <a:endParaRPr lang="de-DE" dirty="0" smtClean="0"/>
          </a:p>
          <a:p>
            <a:r>
              <a:rPr lang="de-DE" dirty="0" err="1" smtClean="0"/>
              <a:t>TrackpointList</a:t>
            </a:r>
            <a:endParaRPr lang="de-DE" dirty="0" smtClean="0"/>
          </a:p>
          <a:p>
            <a:r>
              <a:rPr lang="de-DE" dirty="0" smtClean="0"/>
              <a:t>Filter</a:t>
            </a:r>
          </a:p>
          <a:p>
            <a:r>
              <a:rPr lang="de-DE" dirty="0" smtClean="0"/>
              <a:t>Marker(</a:t>
            </a:r>
            <a:r>
              <a:rPr lang="de-DE" dirty="0" err="1" smtClean="0"/>
              <a:t>hierService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14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Celina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Filter</a:t>
            </a:r>
          </a:p>
          <a:p>
            <a:r>
              <a:rPr lang="de-DE" dirty="0" smtClean="0"/>
              <a:t>Marker</a:t>
            </a:r>
          </a:p>
          <a:p>
            <a:r>
              <a:rPr lang="de-DE" dirty="0" err="1" smtClean="0"/>
              <a:t>Powerpointmaster</a:t>
            </a:r>
            <a:r>
              <a:rPr lang="de-DE" dirty="0" smtClean="0"/>
              <a:t>(in)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800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197</Words>
  <Application>Microsoft Office PowerPoint</Application>
  <PresentationFormat>Breitbild</PresentationFormat>
  <Paragraphs>101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Organisch</vt:lpstr>
      <vt:lpstr>Milestone One</vt:lpstr>
      <vt:lpstr>Klassenüberblick</vt:lpstr>
      <vt:lpstr>Features</vt:lpstr>
      <vt:lpstr>Wir können bisher:</vt:lpstr>
      <vt:lpstr>Was brauchen wir noch?</vt:lpstr>
      <vt:lpstr>Dominik</vt:lpstr>
      <vt:lpstr>Max</vt:lpstr>
      <vt:lpstr>Sandra</vt:lpstr>
      <vt:lpstr>Celina</vt:lpstr>
      <vt:lpstr>David</vt:lpstr>
      <vt:lpstr>Tobias</vt:lpstr>
      <vt:lpstr>Sebastian</vt:lpstr>
      <vt:lpstr>Alex</vt:lpstr>
      <vt:lpstr>Toni</vt:lpstr>
      <vt:lpstr>Mirko</vt:lpstr>
      <vt:lpstr>Problematiken</vt:lpstr>
      <vt:lpstr>Bis nächste Woche!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One</dc:title>
  <dc:creator>Maximilian Göhner</dc:creator>
  <cp:lastModifiedBy>Maximilian Göhner</cp:lastModifiedBy>
  <cp:revision>8</cp:revision>
  <dcterms:created xsi:type="dcterms:W3CDTF">2015-03-20T12:30:57Z</dcterms:created>
  <dcterms:modified xsi:type="dcterms:W3CDTF">2015-03-20T13:42:09Z</dcterms:modified>
</cp:coreProperties>
</file>