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2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D9353F6-B4EB-4974-9EB1-CF52F941E320}">
          <p14:sldIdLst>
            <p14:sldId id="256"/>
            <p14:sldId id="261"/>
            <p14:sldId id="257"/>
            <p14:sldId id="258"/>
            <p14:sldId id="259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8D087F-3358-4B44-91AD-3D74C1FB9C3E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D1EE8CD-CDF9-43AC-AD50-18B536CDC333}">
      <dgm:prSet/>
      <dgm:spPr/>
      <dgm:t>
        <a:bodyPr/>
        <a:lstStyle/>
        <a:p>
          <a:pPr rtl="0"/>
          <a:r>
            <a:rPr lang="de-DE" dirty="0" smtClean="0"/>
            <a:t>Button</a:t>
          </a:r>
          <a:endParaRPr lang="de-DE" dirty="0"/>
        </a:p>
      </dgm:t>
    </dgm:pt>
    <dgm:pt modelId="{0DCA7CAC-ECD3-4FEB-8521-577B4B42A7B7}" type="parTrans" cxnId="{CBACD7E4-359E-47BF-BE44-51A32CDBD069}">
      <dgm:prSet/>
      <dgm:spPr/>
      <dgm:t>
        <a:bodyPr/>
        <a:lstStyle/>
        <a:p>
          <a:endParaRPr lang="de-DE"/>
        </a:p>
      </dgm:t>
    </dgm:pt>
    <dgm:pt modelId="{8CABC261-C33C-481C-9070-3C0529D41196}" type="sibTrans" cxnId="{CBACD7E4-359E-47BF-BE44-51A32CDBD069}">
      <dgm:prSet/>
      <dgm:spPr/>
      <dgm:t>
        <a:bodyPr/>
        <a:lstStyle/>
        <a:p>
          <a:endParaRPr lang="de-DE"/>
        </a:p>
      </dgm:t>
    </dgm:pt>
    <dgm:pt modelId="{619AD5CE-DBA9-4271-BB3D-28495756A57E}">
      <dgm:prSet/>
      <dgm:spPr/>
      <dgm:t>
        <a:bodyPr/>
        <a:lstStyle/>
        <a:p>
          <a:pPr rtl="0"/>
          <a:r>
            <a:rPr lang="de-DE" smtClean="0"/>
            <a:t>Filter</a:t>
          </a:r>
          <a:endParaRPr lang="de-DE"/>
        </a:p>
      </dgm:t>
    </dgm:pt>
    <dgm:pt modelId="{4E28EB82-178B-4EC1-8228-5969E0B67949}" type="parTrans" cxnId="{FBED141F-0CD1-4E89-B379-C4C948A0585B}">
      <dgm:prSet/>
      <dgm:spPr/>
      <dgm:t>
        <a:bodyPr/>
        <a:lstStyle/>
        <a:p>
          <a:endParaRPr lang="de-DE"/>
        </a:p>
      </dgm:t>
    </dgm:pt>
    <dgm:pt modelId="{D12A1FBD-D6A4-47C2-9241-A4C6D5071584}" type="sibTrans" cxnId="{FBED141F-0CD1-4E89-B379-C4C948A0585B}">
      <dgm:prSet/>
      <dgm:spPr/>
      <dgm:t>
        <a:bodyPr/>
        <a:lstStyle/>
        <a:p>
          <a:endParaRPr lang="de-DE"/>
        </a:p>
      </dgm:t>
    </dgm:pt>
    <dgm:pt modelId="{A70AC738-24E8-4EC9-BA3E-08FBAE718668}">
      <dgm:prSet/>
      <dgm:spPr/>
      <dgm:t>
        <a:bodyPr/>
        <a:lstStyle/>
        <a:p>
          <a:pPr rtl="0"/>
          <a:r>
            <a:rPr lang="de-DE" dirty="0" err="1" smtClean="0"/>
            <a:t>StandardMarker</a:t>
          </a:r>
          <a:endParaRPr lang="de-DE" dirty="0"/>
        </a:p>
      </dgm:t>
    </dgm:pt>
    <dgm:pt modelId="{26D14EB5-BE99-4490-B2A6-F08B4C9A5551}" type="parTrans" cxnId="{37F8CB02-461D-4DD2-9F7A-C571EDA74A0D}">
      <dgm:prSet/>
      <dgm:spPr/>
      <dgm:t>
        <a:bodyPr/>
        <a:lstStyle/>
        <a:p>
          <a:endParaRPr lang="de-DE"/>
        </a:p>
      </dgm:t>
    </dgm:pt>
    <dgm:pt modelId="{D1FCDE27-98CA-410A-A423-4FB5BD1353CE}" type="sibTrans" cxnId="{37F8CB02-461D-4DD2-9F7A-C571EDA74A0D}">
      <dgm:prSet/>
      <dgm:spPr/>
      <dgm:t>
        <a:bodyPr/>
        <a:lstStyle/>
        <a:p>
          <a:endParaRPr lang="de-DE"/>
        </a:p>
      </dgm:t>
    </dgm:pt>
    <dgm:pt modelId="{B80B247F-C565-4C8B-8107-9368E12A1FEC}">
      <dgm:prSet/>
      <dgm:spPr/>
      <dgm:t>
        <a:bodyPr/>
        <a:lstStyle/>
        <a:p>
          <a:pPr rtl="0"/>
          <a:r>
            <a:rPr lang="de-DE" dirty="0" err="1" smtClean="0"/>
            <a:t>MarkerAnruf</a:t>
          </a:r>
          <a:endParaRPr lang="de-DE" dirty="0"/>
        </a:p>
      </dgm:t>
    </dgm:pt>
    <dgm:pt modelId="{23BDA136-EE6A-45E9-B092-AEB6C18E679F}" type="parTrans" cxnId="{0FA218D4-B39C-4D0B-A22F-59BE11B72FEF}">
      <dgm:prSet/>
      <dgm:spPr/>
      <dgm:t>
        <a:bodyPr/>
        <a:lstStyle/>
        <a:p>
          <a:endParaRPr lang="de-DE"/>
        </a:p>
      </dgm:t>
    </dgm:pt>
    <dgm:pt modelId="{D1F04FE2-A6B2-4CEF-8E1F-595BC4A0BC30}" type="sibTrans" cxnId="{0FA218D4-B39C-4D0B-A22F-59BE11B72FEF}">
      <dgm:prSet/>
      <dgm:spPr/>
      <dgm:t>
        <a:bodyPr/>
        <a:lstStyle/>
        <a:p>
          <a:endParaRPr lang="de-DE"/>
        </a:p>
      </dgm:t>
    </dgm:pt>
    <dgm:pt modelId="{F98573D2-3FBF-460A-AD1E-54AF7DA332CC}">
      <dgm:prSet/>
      <dgm:spPr/>
      <dgm:t>
        <a:bodyPr/>
        <a:lstStyle/>
        <a:p>
          <a:pPr rtl="0"/>
          <a:r>
            <a:rPr lang="de-DE" dirty="0" smtClean="0"/>
            <a:t>Mapper</a:t>
          </a:r>
          <a:endParaRPr lang="de-DE" dirty="0"/>
        </a:p>
      </dgm:t>
    </dgm:pt>
    <dgm:pt modelId="{BE7113FD-1D3C-4A77-BCAA-6D75E312DE5C}" type="parTrans" cxnId="{3353C169-A3A9-46E2-AD3B-305437BE63C6}">
      <dgm:prSet/>
      <dgm:spPr/>
      <dgm:t>
        <a:bodyPr/>
        <a:lstStyle/>
        <a:p>
          <a:endParaRPr lang="de-DE"/>
        </a:p>
      </dgm:t>
    </dgm:pt>
    <dgm:pt modelId="{BBF2CCBB-6815-4661-829E-B1E006622EFC}" type="sibTrans" cxnId="{3353C169-A3A9-46E2-AD3B-305437BE63C6}">
      <dgm:prSet/>
      <dgm:spPr/>
      <dgm:t>
        <a:bodyPr/>
        <a:lstStyle/>
        <a:p>
          <a:endParaRPr lang="de-DE"/>
        </a:p>
      </dgm:t>
    </dgm:pt>
    <dgm:pt modelId="{3E6A7360-3D38-4C47-A75C-95839F78AC2F}">
      <dgm:prSet/>
      <dgm:spPr/>
      <dgm:t>
        <a:bodyPr/>
        <a:lstStyle/>
        <a:p>
          <a:pPr rtl="0"/>
          <a:r>
            <a:rPr lang="de-DE" dirty="0" err="1" smtClean="0"/>
            <a:t>TrackpointList</a:t>
          </a:r>
          <a:endParaRPr lang="de-DE" dirty="0"/>
        </a:p>
      </dgm:t>
    </dgm:pt>
    <dgm:pt modelId="{E67D5903-38A5-4966-A2E3-034DDC81FD76}" type="parTrans" cxnId="{A9963377-A411-4C13-8230-AB867CA9636A}">
      <dgm:prSet/>
      <dgm:spPr/>
      <dgm:t>
        <a:bodyPr/>
        <a:lstStyle/>
        <a:p>
          <a:endParaRPr lang="de-DE"/>
        </a:p>
      </dgm:t>
    </dgm:pt>
    <dgm:pt modelId="{F6E2BFDA-109A-47D2-ADF6-44FDFC976933}" type="sibTrans" cxnId="{A9963377-A411-4C13-8230-AB867CA9636A}">
      <dgm:prSet/>
      <dgm:spPr/>
      <dgm:t>
        <a:bodyPr/>
        <a:lstStyle/>
        <a:p>
          <a:endParaRPr lang="de-DE"/>
        </a:p>
      </dgm:t>
    </dgm:pt>
    <dgm:pt modelId="{8E2E8255-AE26-4E1B-9DAA-EEEF8E0E5814}">
      <dgm:prSet/>
      <dgm:spPr/>
      <dgm:t>
        <a:bodyPr/>
        <a:lstStyle/>
        <a:p>
          <a:r>
            <a:rPr lang="de-DE" dirty="0" err="1" smtClean="0"/>
            <a:t>PlayButton</a:t>
          </a:r>
          <a:endParaRPr lang="de-DE" dirty="0"/>
        </a:p>
      </dgm:t>
    </dgm:pt>
    <dgm:pt modelId="{BCCA6DAB-9C64-4919-87F6-0E632836C188}" type="parTrans" cxnId="{D93D6F91-6A48-4BC4-8FA0-0B06C2140081}">
      <dgm:prSet/>
      <dgm:spPr/>
      <dgm:t>
        <a:bodyPr/>
        <a:lstStyle/>
        <a:p>
          <a:endParaRPr lang="de-DE"/>
        </a:p>
      </dgm:t>
    </dgm:pt>
    <dgm:pt modelId="{2394CD8A-D1A7-4A92-88A1-C5C72FF60804}" type="sibTrans" cxnId="{D93D6F91-6A48-4BC4-8FA0-0B06C2140081}">
      <dgm:prSet/>
      <dgm:spPr/>
      <dgm:t>
        <a:bodyPr/>
        <a:lstStyle/>
        <a:p>
          <a:endParaRPr lang="de-DE"/>
        </a:p>
      </dgm:t>
    </dgm:pt>
    <dgm:pt modelId="{5BA87F0E-888E-4B65-832E-8E4C40C88762}">
      <dgm:prSet/>
      <dgm:spPr/>
      <dgm:t>
        <a:bodyPr/>
        <a:lstStyle/>
        <a:p>
          <a:r>
            <a:rPr lang="de-DE" dirty="0" err="1" smtClean="0"/>
            <a:t>ZoomButton</a:t>
          </a:r>
          <a:endParaRPr lang="de-DE" dirty="0"/>
        </a:p>
      </dgm:t>
    </dgm:pt>
    <dgm:pt modelId="{EC7E96D8-2E81-44C9-BFDB-0DB9E523B3AD}" type="parTrans" cxnId="{F07F412C-79F5-404B-8AFB-928CBA235D50}">
      <dgm:prSet/>
      <dgm:spPr/>
      <dgm:t>
        <a:bodyPr/>
        <a:lstStyle/>
        <a:p>
          <a:endParaRPr lang="de-DE"/>
        </a:p>
      </dgm:t>
    </dgm:pt>
    <dgm:pt modelId="{1F10E365-D086-4A3A-8D7C-0D9CAFB3EE0D}" type="sibTrans" cxnId="{F07F412C-79F5-404B-8AFB-928CBA235D50}">
      <dgm:prSet/>
      <dgm:spPr/>
      <dgm:t>
        <a:bodyPr/>
        <a:lstStyle/>
        <a:p>
          <a:endParaRPr lang="de-DE"/>
        </a:p>
      </dgm:t>
    </dgm:pt>
    <dgm:pt modelId="{31BE668A-A3DB-4D9D-B5A6-3A22AD7CD9D0}">
      <dgm:prSet/>
      <dgm:spPr/>
      <dgm:t>
        <a:bodyPr/>
        <a:lstStyle/>
        <a:p>
          <a:r>
            <a:rPr lang="de-DE" dirty="0" err="1" smtClean="0"/>
            <a:t>SliderButton</a:t>
          </a:r>
          <a:endParaRPr lang="de-DE" dirty="0"/>
        </a:p>
      </dgm:t>
    </dgm:pt>
    <dgm:pt modelId="{F8EFC91D-2E6A-44E5-A4EF-457089A03DDA}" type="parTrans" cxnId="{3942BA8F-2F68-4991-9973-97A5973FD15C}">
      <dgm:prSet/>
      <dgm:spPr/>
      <dgm:t>
        <a:bodyPr/>
        <a:lstStyle/>
        <a:p>
          <a:endParaRPr lang="de-DE"/>
        </a:p>
      </dgm:t>
    </dgm:pt>
    <dgm:pt modelId="{273032EB-DDFD-42E3-8DA5-399CF06F33A8}" type="sibTrans" cxnId="{3942BA8F-2F68-4991-9973-97A5973FD15C}">
      <dgm:prSet/>
      <dgm:spPr/>
      <dgm:t>
        <a:bodyPr/>
        <a:lstStyle/>
        <a:p>
          <a:endParaRPr lang="de-DE"/>
        </a:p>
      </dgm:t>
    </dgm:pt>
    <dgm:pt modelId="{B7457FF9-1B76-4437-B192-F017AF15EA00}">
      <dgm:prSet/>
      <dgm:spPr/>
      <dgm:t>
        <a:bodyPr/>
        <a:lstStyle/>
        <a:p>
          <a:r>
            <a:rPr lang="de-DE" dirty="0" err="1" smtClean="0"/>
            <a:t>DateTimeFilter</a:t>
          </a:r>
          <a:endParaRPr lang="de-DE" dirty="0"/>
        </a:p>
      </dgm:t>
    </dgm:pt>
    <dgm:pt modelId="{B41B3877-EDCB-4E26-8B2E-6F53693793C3}" type="parTrans" cxnId="{D7E99F7E-EDBD-45DE-82D4-28BDA9696D9A}">
      <dgm:prSet/>
      <dgm:spPr/>
      <dgm:t>
        <a:bodyPr/>
        <a:lstStyle/>
        <a:p>
          <a:endParaRPr lang="de-DE"/>
        </a:p>
      </dgm:t>
    </dgm:pt>
    <dgm:pt modelId="{A227A401-02CD-45D0-A3A5-678C4D511048}" type="sibTrans" cxnId="{D7E99F7E-EDBD-45DE-82D4-28BDA9696D9A}">
      <dgm:prSet/>
      <dgm:spPr/>
      <dgm:t>
        <a:bodyPr/>
        <a:lstStyle/>
        <a:p>
          <a:endParaRPr lang="de-DE"/>
        </a:p>
      </dgm:t>
    </dgm:pt>
    <dgm:pt modelId="{02DBBBCC-4BA2-4540-8313-594CA6DAC687}">
      <dgm:prSet/>
      <dgm:spPr/>
      <dgm:t>
        <a:bodyPr/>
        <a:lstStyle/>
        <a:p>
          <a:r>
            <a:rPr lang="de-DE" dirty="0" err="1" smtClean="0"/>
            <a:t>LocationFilter</a:t>
          </a:r>
          <a:endParaRPr lang="de-DE" dirty="0"/>
        </a:p>
      </dgm:t>
    </dgm:pt>
    <dgm:pt modelId="{74AC8531-ADC6-40E4-B1F1-07A649D57B22}" type="parTrans" cxnId="{104147DB-A659-411A-AF02-573F953C645F}">
      <dgm:prSet/>
      <dgm:spPr/>
      <dgm:t>
        <a:bodyPr/>
        <a:lstStyle/>
        <a:p>
          <a:endParaRPr lang="de-DE"/>
        </a:p>
      </dgm:t>
    </dgm:pt>
    <dgm:pt modelId="{8C65E45B-D893-4248-8819-8381BCF55EF0}" type="sibTrans" cxnId="{104147DB-A659-411A-AF02-573F953C645F}">
      <dgm:prSet/>
      <dgm:spPr/>
      <dgm:t>
        <a:bodyPr/>
        <a:lstStyle/>
        <a:p>
          <a:endParaRPr lang="de-DE"/>
        </a:p>
      </dgm:t>
    </dgm:pt>
    <dgm:pt modelId="{73D12582-C6E1-4C65-82D7-C14DF97B027A}">
      <dgm:prSet/>
      <dgm:spPr/>
      <dgm:t>
        <a:bodyPr/>
        <a:lstStyle/>
        <a:p>
          <a:pPr rtl="0"/>
          <a:r>
            <a:rPr lang="de-DE" dirty="0" err="1" smtClean="0"/>
            <a:t>MarkerSMS</a:t>
          </a:r>
          <a:endParaRPr lang="de-DE" dirty="0"/>
        </a:p>
      </dgm:t>
    </dgm:pt>
    <dgm:pt modelId="{C1E215F1-DD37-4EDE-B108-2612AA289DE0}" type="parTrans" cxnId="{FF8C1FE3-2120-4340-B953-573F451D8EBD}">
      <dgm:prSet/>
      <dgm:spPr/>
      <dgm:t>
        <a:bodyPr/>
        <a:lstStyle/>
        <a:p>
          <a:endParaRPr lang="de-DE"/>
        </a:p>
      </dgm:t>
    </dgm:pt>
    <dgm:pt modelId="{1708D0BE-F52F-41E0-8817-F2096A963AFC}" type="sibTrans" cxnId="{FF8C1FE3-2120-4340-B953-573F451D8EBD}">
      <dgm:prSet/>
      <dgm:spPr/>
      <dgm:t>
        <a:bodyPr/>
        <a:lstStyle/>
        <a:p>
          <a:endParaRPr lang="de-DE"/>
        </a:p>
      </dgm:t>
    </dgm:pt>
    <dgm:pt modelId="{2D03F733-CCE6-43F3-B5C6-47748A8E48F3}">
      <dgm:prSet/>
      <dgm:spPr/>
      <dgm:t>
        <a:bodyPr/>
        <a:lstStyle/>
        <a:p>
          <a:pPr rtl="0"/>
          <a:r>
            <a:rPr lang="de-DE" dirty="0" err="1" smtClean="0"/>
            <a:t>MarkerInternet</a:t>
          </a:r>
          <a:endParaRPr lang="de-DE" dirty="0"/>
        </a:p>
      </dgm:t>
    </dgm:pt>
    <dgm:pt modelId="{0EE59844-8127-4942-9FB6-B12668F62FFD}" type="parTrans" cxnId="{5BE903FF-CD0B-42CD-9DCD-E412F608616D}">
      <dgm:prSet/>
      <dgm:spPr/>
      <dgm:t>
        <a:bodyPr/>
        <a:lstStyle/>
        <a:p>
          <a:endParaRPr lang="de-DE"/>
        </a:p>
      </dgm:t>
    </dgm:pt>
    <dgm:pt modelId="{239A882A-BBAC-47C0-B7BD-86F491284029}" type="sibTrans" cxnId="{5BE903FF-CD0B-42CD-9DCD-E412F608616D}">
      <dgm:prSet/>
      <dgm:spPr/>
      <dgm:t>
        <a:bodyPr/>
        <a:lstStyle/>
        <a:p>
          <a:endParaRPr lang="de-DE"/>
        </a:p>
      </dgm:t>
    </dgm:pt>
    <dgm:pt modelId="{6755EBC4-CF29-4DEF-B012-719A87A5EEBB}">
      <dgm:prSet/>
      <dgm:spPr/>
      <dgm:t>
        <a:bodyPr/>
        <a:lstStyle/>
        <a:p>
          <a:pPr rtl="0"/>
          <a:r>
            <a:rPr lang="de-DE" dirty="0" err="1" smtClean="0"/>
            <a:t>MarkerLabeled</a:t>
          </a:r>
          <a:endParaRPr lang="de-DE" dirty="0"/>
        </a:p>
      </dgm:t>
    </dgm:pt>
    <dgm:pt modelId="{358C17FA-DC97-4C0B-B564-A607CF8EFE07}" type="parTrans" cxnId="{1DB1A3C1-7E3D-4C72-96CC-8145F5E1FA84}">
      <dgm:prSet/>
      <dgm:spPr/>
      <dgm:t>
        <a:bodyPr/>
        <a:lstStyle/>
        <a:p>
          <a:endParaRPr lang="de-DE"/>
        </a:p>
      </dgm:t>
    </dgm:pt>
    <dgm:pt modelId="{CDD1C8F7-C33D-4518-B52B-7A212277634E}" type="sibTrans" cxnId="{1DB1A3C1-7E3D-4C72-96CC-8145F5E1FA84}">
      <dgm:prSet/>
      <dgm:spPr/>
      <dgm:t>
        <a:bodyPr/>
        <a:lstStyle/>
        <a:p>
          <a:endParaRPr lang="de-DE"/>
        </a:p>
      </dgm:t>
    </dgm:pt>
    <dgm:pt modelId="{696F4A4F-2690-450E-A62D-36862970D53A}">
      <dgm:prSet/>
      <dgm:spPr/>
      <dgm:t>
        <a:bodyPr/>
        <a:lstStyle/>
        <a:p>
          <a:pPr rtl="0"/>
          <a:r>
            <a:rPr lang="de-DE" dirty="0" err="1" smtClean="0"/>
            <a:t>MarkerRectangle</a:t>
          </a:r>
          <a:endParaRPr lang="de-DE" dirty="0"/>
        </a:p>
      </dgm:t>
    </dgm:pt>
    <dgm:pt modelId="{66F29EFC-951F-422B-9631-E77D25375B34}" type="parTrans" cxnId="{50AE62F6-26CA-42C6-8AE3-3A09BDB57B08}">
      <dgm:prSet/>
      <dgm:spPr/>
      <dgm:t>
        <a:bodyPr/>
        <a:lstStyle/>
        <a:p>
          <a:endParaRPr lang="de-DE"/>
        </a:p>
      </dgm:t>
    </dgm:pt>
    <dgm:pt modelId="{140BA558-2263-46EB-AA8F-709BBF02C18B}" type="sibTrans" cxnId="{50AE62F6-26CA-42C6-8AE3-3A09BDB57B08}">
      <dgm:prSet/>
      <dgm:spPr/>
      <dgm:t>
        <a:bodyPr/>
        <a:lstStyle/>
        <a:p>
          <a:endParaRPr lang="de-DE"/>
        </a:p>
      </dgm:t>
    </dgm:pt>
    <dgm:pt modelId="{69505FED-B24F-41A1-B361-46BDC76EDE8A}">
      <dgm:prSet/>
      <dgm:spPr/>
      <dgm:t>
        <a:bodyPr/>
        <a:lstStyle/>
        <a:p>
          <a:r>
            <a:rPr lang="de-DE" dirty="0" err="1" smtClean="0"/>
            <a:t>DynamicMapper</a:t>
          </a:r>
          <a:endParaRPr lang="de-DE" dirty="0"/>
        </a:p>
      </dgm:t>
    </dgm:pt>
    <dgm:pt modelId="{19DF0514-F72D-47F2-B0EE-050E6756B05E}" type="parTrans" cxnId="{1194DCE2-7D32-42B1-8DC0-8B0DD3579A29}">
      <dgm:prSet/>
      <dgm:spPr/>
      <dgm:t>
        <a:bodyPr/>
        <a:lstStyle/>
        <a:p>
          <a:endParaRPr lang="de-DE"/>
        </a:p>
      </dgm:t>
    </dgm:pt>
    <dgm:pt modelId="{F8DB748A-C038-4C7F-9411-5D7F62504394}" type="sibTrans" cxnId="{1194DCE2-7D32-42B1-8DC0-8B0DD3579A29}">
      <dgm:prSet/>
      <dgm:spPr/>
      <dgm:t>
        <a:bodyPr/>
        <a:lstStyle/>
        <a:p>
          <a:endParaRPr lang="de-DE"/>
        </a:p>
      </dgm:t>
    </dgm:pt>
    <dgm:pt modelId="{5D9A1971-4712-4851-9EA2-1FE3BF4B41E5}">
      <dgm:prSet/>
      <dgm:spPr/>
      <dgm:t>
        <a:bodyPr/>
        <a:lstStyle/>
        <a:p>
          <a:r>
            <a:rPr lang="de-DE" dirty="0" err="1" smtClean="0"/>
            <a:t>StaticMapper</a:t>
          </a:r>
          <a:endParaRPr lang="de-DE" dirty="0"/>
        </a:p>
      </dgm:t>
    </dgm:pt>
    <dgm:pt modelId="{33231D26-5BC6-47F2-B2B6-A95BB31C2AA2}" type="parTrans" cxnId="{C16CBCC1-F0DA-4FAF-BA5A-53EEB217E51A}">
      <dgm:prSet/>
      <dgm:spPr/>
      <dgm:t>
        <a:bodyPr/>
        <a:lstStyle/>
        <a:p>
          <a:endParaRPr lang="de-DE"/>
        </a:p>
      </dgm:t>
    </dgm:pt>
    <dgm:pt modelId="{B1A7A7EC-8C9F-47E2-A72B-3E0E54D59845}" type="sibTrans" cxnId="{C16CBCC1-F0DA-4FAF-BA5A-53EEB217E51A}">
      <dgm:prSet/>
      <dgm:spPr/>
      <dgm:t>
        <a:bodyPr/>
        <a:lstStyle/>
        <a:p>
          <a:endParaRPr lang="de-DE"/>
        </a:p>
      </dgm:t>
    </dgm:pt>
    <dgm:pt modelId="{7C996FE1-C032-4E96-9F6A-13AC9DD15969}">
      <dgm:prSet/>
      <dgm:spPr/>
      <dgm:t>
        <a:bodyPr/>
        <a:lstStyle/>
        <a:p>
          <a:r>
            <a:rPr lang="de-DE" dirty="0" err="1" smtClean="0"/>
            <a:t>Trackpoint</a:t>
          </a:r>
          <a:endParaRPr lang="de-DE" dirty="0"/>
        </a:p>
      </dgm:t>
    </dgm:pt>
    <dgm:pt modelId="{4C449B0D-21E1-4CA9-B844-2EDA3DB0867A}" type="parTrans" cxnId="{6C8A3F81-16BD-413F-9B31-0A8DA9683288}">
      <dgm:prSet/>
      <dgm:spPr/>
      <dgm:t>
        <a:bodyPr/>
        <a:lstStyle/>
        <a:p>
          <a:endParaRPr lang="de-DE"/>
        </a:p>
      </dgm:t>
    </dgm:pt>
    <dgm:pt modelId="{99099C51-A82E-46B9-AEF7-F15364CD1F72}" type="sibTrans" cxnId="{6C8A3F81-16BD-413F-9B31-0A8DA9683288}">
      <dgm:prSet/>
      <dgm:spPr/>
      <dgm:t>
        <a:bodyPr/>
        <a:lstStyle/>
        <a:p>
          <a:endParaRPr lang="de-DE"/>
        </a:p>
      </dgm:t>
    </dgm:pt>
    <dgm:pt modelId="{FE503795-E64C-434E-B969-D5B6B8A15E93}">
      <dgm:prSet/>
      <dgm:spPr/>
      <dgm:t>
        <a:bodyPr/>
        <a:lstStyle/>
        <a:p>
          <a:r>
            <a:rPr lang="de-DE" dirty="0" err="1" smtClean="0"/>
            <a:t>DataImporter</a:t>
          </a:r>
          <a:endParaRPr lang="de-DE" dirty="0"/>
        </a:p>
      </dgm:t>
    </dgm:pt>
    <dgm:pt modelId="{345DAEE8-C871-4716-9813-C324523F05C6}" type="parTrans" cxnId="{329C2BBC-8A62-41A2-A492-C258A6CBFB42}">
      <dgm:prSet/>
      <dgm:spPr/>
      <dgm:t>
        <a:bodyPr/>
        <a:lstStyle/>
        <a:p>
          <a:endParaRPr lang="de-DE"/>
        </a:p>
      </dgm:t>
    </dgm:pt>
    <dgm:pt modelId="{BF29B702-86EB-4898-97B4-10F172C4C123}" type="sibTrans" cxnId="{329C2BBC-8A62-41A2-A492-C258A6CBFB42}">
      <dgm:prSet/>
      <dgm:spPr/>
      <dgm:t>
        <a:bodyPr/>
        <a:lstStyle/>
        <a:p>
          <a:endParaRPr lang="de-DE"/>
        </a:p>
      </dgm:t>
    </dgm:pt>
    <dgm:pt modelId="{AC2B4B23-D3D4-4F8C-8995-B849A9E53699}" type="pres">
      <dgm:prSet presAssocID="{748D087F-3358-4B44-91AD-3D74C1FB9C3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1EB70F9-5A6F-4827-9523-D89112EABB2C}" type="pres">
      <dgm:prSet presAssocID="{2D1EE8CD-CDF9-43AC-AD50-18B536CDC333}" presName="composite" presStyleCnt="0"/>
      <dgm:spPr/>
      <dgm:t>
        <a:bodyPr/>
        <a:lstStyle/>
        <a:p>
          <a:endParaRPr lang="de-DE"/>
        </a:p>
      </dgm:t>
    </dgm:pt>
    <dgm:pt modelId="{DAEACC9A-7776-4388-9490-187BABDBDF79}" type="pres">
      <dgm:prSet presAssocID="{2D1EE8CD-CDF9-43AC-AD50-18B536CDC333}" presName="parTx" presStyleLbl="align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2A70ED-B876-4F30-A352-E7C0D95D20F0}" type="pres">
      <dgm:prSet presAssocID="{2D1EE8CD-CDF9-43AC-AD50-18B536CDC333}" presName="desTx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8FF34B2-25E8-4ADE-9662-725AE96B16E6}" type="pres">
      <dgm:prSet presAssocID="{8CABC261-C33C-481C-9070-3C0529D41196}" presName="space" presStyleCnt="0"/>
      <dgm:spPr/>
      <dgm:t>
        <a:bodyPr/>
        <a:lstStyle/>
        <a:p>
          <a:endParaRPr lang="de-DE"/>
        </a:p>
      </dgm:t>
    </dgm:pt>
    <dgm:pt modelId="{704772B6-46F6-48F8-87D3-D1967864F156}" type="pres">
      <dgm:prSet presAssocID="{619AD5CE-DBA9-4271-BB3D-28495756A57E}" presName="composite" presStyleCnt="0"/>
      <dgm:spPr/>
      <dgm:t>
        <a:bodyPr/>
        <a:lstStyle/>
        <a:p>
          <a:endParaRPr lang="de-DE"/>
        </a:p>
      </dgm:t>
    </dgm:pt>
    <dgm:pt modelId="{38562DD9-D460-411B-A6C8-7216FDF019F5}" type="pres">
      <dgm:prSet presAssocID="{619AD5CE-DBA9-4271-BB3D-28495756A57E}" presName="parTx" presStyleLbl="align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4B2EDB-EA8F-40E4-93DB-CC615EBB4698}" type="pres">
      <dgm:prSet presAssocID="{619AD5CE-DBA9-4271-BB3D-28495756A57E}" presName="desTx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969AC2-AF71-41A5-AFF1-C42D74055124}" type="pres">
      <dgm:prSet presAssocID="{D12A1FBD-D6A4-47C2-9241-A4C6D5071584}" presName="space" presStyleCnt="0"/>
      <dgm:spPr/>
      <dgm:t>
        <a:bodyPr/>
        <a:lstStyle/>
        <a:p>
          <a:endParaRPr lang="de-DE"/>
        </a:p>
      </dgm:t>
    </dgm:pt>
    <dgm:pt modelId="{15467CB3-0B9B-4E51-8835-8400125FD203}" type="pres">
      <dgm:prSet presAssocID="{A70AC738-24E8-4EC9-BA3E-08FBAE718668}" presName="composite" presStyleCnt="0"/>
      <dgm:spPr/>
      <dgm:t>
        <a:bodyPr/>
        <a:lstStyle/>
        <a:p>
          <a:endParaRPr lang="de-DE"/>
        </a:p>
      </dgm:t>
    </dgm:pt>
    <dgm:pt modelId="{B4BAB430-2A76-4418-8275-713FEE8D5455}" type="pres">
      <dgm:prSet presAssocID="{A70AC738-24E8-4EC9-BA3E-08FBAE718668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ECD1F42-77F4-4507-9983-91325788F4F3}" type="pres">
      <dgm:prSet presAssocID="{A70AC738-24E8-4EC9-BA3E-08FBAE718668}" presName="desTx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98180E9-4C77-497D-B216-49D9D30CC6DB}" type="pres">
      <dgm:prSet presAssocID="{D1FCDE27-98CA-410A-A423-4FB5BD1353CE}" presName="space" presStyleCnt="0"/>
      <dgm:spPr/>
      <dgm:t>
        <a:bodyPr/>
        <a:lstStyle/>
        <a:p>
          <a:endParaRPr lang="de-DE"/>
        </a:p>
      </dgm:t>
    </dgm:pt>
    <dgm:pt modelId="{CCFA50CD-7603-46E6-AC12-D82889F365EA}" type="pres">
      <dgm:prSet presAssocID="{F98573D2-3FBF-460A-AD1E-54AF7DA332CC}" presName="composite" presStyleCnt="0"/>
      <dgm:spPr/>
      <dgm:t>
        <a:bodyPr/>
        <a:lstStyle/>
        <a:p>
          <a:endParaRPr lang="de-DE"/>
        </a:p>
      </dgm:t>
    </dgm:pt>
    <dgm:pt modelId="{ED33DEE0-2F99-416A-8868-CCFC4DB8FB4A}" type="pres">
      <dgm:prSet presAssocID="{F98573D2-3FBF-460A-AD1E-54AF7DA332CC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3E777D8-5C1D-4646-8B1F-A64FA26559C8}" type="pres">
      <dgm:prSet presAssocID="{F98573D2-3FBF-460A-AD1E-54AF7DA332CC}" presName="desTx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F3ABFC-FFB3-4612-9E71-E7D2A62B0A33}" type="pres">
      <dgm:prSet presAssocID="{BBF2CCBB-6815-4661-829E-B1E006622EFC}" presName="space" presStyleCnt="0"/>
      <dgm:spPr/>
      <dgm:t>
        <a:bodyPr/>
        <a:lstStyle/>
        <a:p>
          <a:endParaRPr lang="de-DE"/>
        </a:p>
      </dgm:t>
    </dgm:pt>
    <dgm:pt modelId="{99FC1E6C-2BAF-4AD6-AA2F-56D2BDF00361}" type="pres">
      <dgm:prSet presAssocID="{3E6A7360-3D38-4C47-A75C-95839F78AC2F}" presName="composite" presStyleCnt="0"/>
      <dgm:spPr/>
      <dgm:t>
        <a:bodyPr/>
        <a:lstStyle/>
        <a:p>
          <a:endParaRPr lang="de-DE"/>
        </a:p>
      </dgm:t>
    </dgm:pt>
    <dgm:pt modelId="{E519EBD3-86C5-495D-9397-B7077A13856B}" type="pres">
      <dgm:prSet presAssocID="{3E6A7360-3D38-4C47-A75C-95839F78AC2F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6E51EB9-2D0B-4106-9E6E-EF7E4D1DD4DF}" type="pres">
      <dgm:prSet presAssocID="{3E6A7360-3D38-4C47-A75C-95839F78AC2F}" presName="desTx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3D5A43C-088D-43FC-B85F-FA4A37573B80}" type="pres">
      <dgm:prSet presAssocID="{F6E2BFDA-109A-47D2-ADF6-44FDFC976933}" presName="space" presStyleCnt="0"/>
      <dgm:spPr/>
    </dgm:pt>
    <dgm:pt modelId="{3D342AC9-53FB-44C0-991A-D4B6D504C0F8}" type="pres">
      <dgm:prSet presAssocID="{7C996FE1-C032-4E96-9F6A-13AC9DD15969}" presName="composite" presStyleCnt="0"/>
      <dgm:spPr/>
    </dgm:pt>
    <dgm:pt modelId="{9898A041-5977-4EFA-BB4C-DEEE2727D39C}" type="pres">
      <dgm:prSet presAssocID="{7C996FE1-C032-4E96-9F6A-13AC9DD15969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9E9A90F-6468-4119-92AB-7E50D8B1E010}" type="pres">
      <dgm:prSet presAssocID="{7C996FE1-C032-4E96-9F6A-13AC9DD15969}" presName="desTx" presStyleLbl="alignAccFollowNode1" presStyleIdx="5" presStyleCnt="7">
        <dgm:presLayoutVars>
          <dgm:bulletEnabled val="1"/>
        </dgm:presLayoutVars>
      </dgm:prSet>
      <dgm:spPr/>
    </dgm:pt>
    <dgm:pt modelId="{87BA1528-BDEB-422A-BC6A-F7D3C43D5E5D}" type="pres">
      <dgm:prSet presAssocID="{99099C51-A82E-46B9-AEF7-F15364CD1F72}" presName="space" presStyleCnt="0"/>
      <dgm:spPr/>
    </dgm:pt>
    <dgm:pt modelId="{3DB5AC94-EB28-4E19-B446-C617489E46AE}" type="pres">
      <dgm:prSet presAssocID="{FE503795-E64C-434E-B969-D5B6B8A15E93}" presName="composite" presStyleCnt="0"/>
      <dgm:spPr/>
    </dgm:pt>
    <dgm:pt modelId="{CB950EEC-4528-43CE-AD73-44218F48FADB}" type="pres">
      <dgm:prSet presAssocID="{FE503795-E64C-434E-B969-D5B6B8A15E93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B21763-E38C-4308-BF83-AF94D917BE3C}" type="pres">
      <dgm:prSet presAssocID="{FE503795-E64C-434E-B969-D5B6B8A15E93}" presName="desTx" presStyleLbl="alignAccFollowNode1" presStyleIdx="6" presStyleCnt="7">
        <dgm:presLayoutVars>
          <dgm:bulletEnabled val="1"/>
        </dgm:presLayoutVars>
      </dgm:prSet>
      <dgm:spPr/>
    </dgm:pt>
  </dgm:ptLst>
  <dgm:cxnLst>
    <dgm:cxn modelId="{74DC23B0-CA60-4B32-A2A8-9A35BA182256}" type="presOf" srcId="{A70AC738-24E8-4EC9-BA3E-08FBAE718668}" destId="{B4BAB430-2A76-4418-8275-713FEE8D5455}" srcOrd="0" destOrd="0" presId="urn:microsoft.com/office/officeart/2005/8/layout/hList1"/>
    <dgm:cxn modelId="{329C2BBC-8A62-41A2-A492-C258A6CBFB42}" srcId="{748D087F-3358-4B44-91AD-3D74C1FB9C3E}" destId="{FE503795-E64C-434E-B969-D5B6B8A15E93}" srcOrd="6" destOrd="0" parTransId="{345DAEE8-C871-4716-9813-C324523F05C6}" sibTransId="{BF29B702-86EB-4898-97B4-10F172C4C123}"/>
    <dgm:cxn modelId="{3353C169-A3A9-46E2-AD3B-305437BE63C6}" srcId="{748D087F-3358-4B44-91AD-3D74C1FB9C3E}" destId="{F98573D2-3FBF-460A-AD1E-54AF7DA332CC}" srcOrd="3" destOrd="0" parTransId="{BE7113FD-1D3C-4A77-BCAA-6D75E312DE5C}" sibTransId="{BBF2CCBB-6815-4661-829E-B1E006622EFC}"/>
    <dgm:cxn modelId="{104147DB-A659-411A-AF02-573F953C645F}" srcId="{619AD5CE-DBA9-4271-BB3D-28495756A57E}" destId="{02DBBBCC-4BA2-4540-8313-594CA6DAC687}" srcOrd="1" destOrd="0" parTransId="{74AC8531-ADC6-40E4-B1F1-07A649D57B22}" sibTransId="{8C65E45B-D893-4248-8819-8381BCF55EF0}"/>
    <dgm:cxn modelId="{D366C674-2E2B-4B63-9271-079D4967A7C8}" type="presOf" srcId="{69505FED-B24F-41A1-B361-46BDC76EDE8A}" destId="{83E777D8-5C1D-4646-8B1F-A64FA26559C8}" srcOrd="0" destOrd="0" presId="urn:microsoft.com/office/officeart/2005/8/layout/hList1"/>
    <dgm:cxn modelId="{FF8C1FE3-2120-4340-B953-573F451D8EBD}" srcId="{A70AC738-24E8-4EC9-BA3E-08FBAE718668}" destId="{73D12582-C6E1-4C65-82D7-C14DF97B027A}" srcOrd="1" destOrd="0" parTransId="{C1E215F1-DD37-4EDE-B108-2612AA289DE0}" sibTransId="{1708D0BE-F52F-41E0-8817-F2096A963AFC}"/>
    <dgm:cxn modelId="{5BE903FF-CD0B-42CD-9DCD-E412F608616D}" srcId="{A70AC738-24E8-4EC9-BA3E-08FBAE718668}" destId="{2D03F733-CCE6-43F3-B5C6-47748A8E48F3}" srcOrd="2" destOrd="0" parTransId="{0EE59844-8127-4942-9FB6-B12668F62FFD}" sibTransId="{239A882A-BBAC-47C0-B7BD-86F491284029}"/>
    <dgm:cxn modelId="{50AE62F6-26CA-42C6-8AE3-3A09BDB57B08}" srcId="{A70AC738-24E8-4EC9-BA3E-08FBAE718668}" destId="{696F4A4F-2690-450E-A62D-36862970D53A}" srcOrd="4" destOrd="0" parTransId="{66F29EFC-951F-422B-9631-E77D25375B34}" sibTransId="{140BA558-2263-46EB-AA8F-709BBF02C18B}"/>
    <dgm:cxn modelId="{D7E99F7E-EDBD-45DE-82D4-28BDA9696D9A}" srcId="{619AD5CE-DBA9-4271-BB3D-28495756A57E}" destId="{B7457FF9-1B76-4437-B192-F017AF15EA00}" srcOrd="0" destOrd="0" parTransId="{B41B3877-EDCB-4E26-8B2E-6F53693793C3}" sibTransId="{A227A401-02CD-45D0-A3A5-678C4D511048}"/>
    <dgm:cxn modelId="{574AF08C-9A8B-45EB-92EC-655C52C91B3A}" type="presOf" srcId="{8E2E8255-AE26-4E1B-9DAA-EEEF8E0E5814}" destId="{482A70ED-B876-4F30-A352-E7C0D95D20F0}" srcOrd="0" destOrd="0" presId="urn:microsoft.com/office/officeart/2005/8/layout/hList1"/>
    <dgm:cxn modelId="{D02D3F11-15EB-4134-9299-84A440010A0A}" type="presOf" srcId="{FE503795-E64C-434E-B969-D5B6B8A15E93}" destId="{CB950EEC-4528-43CE-AD73-44218F48FADB}" srcOrd="0" destOrd="0" presId="urn:microsoft.com/office/officeart/2005/8/layout/hList1"/>
    <dgm:cxn modelId="{0FA218D4-B39C-4D0B-A22F-59BE11B72FEF}" srcId="{A70AC738-24E8-4EC9-BA3E-08FBAE718668}" destId="{B80B247F-C565-4C8B-8107-9368E12A1FEC}" srcOrd="0" destOrd="0" parTransId="{23BDA136-EE6A-45E9-B092-AEB6C18E679F}" sibTransId="{D1F04FE2-A6B2-4CEF-8E1F-595BC4A0BC30}"/>
    <dgm:cxn modelId="{72D3D736-2A75-4C7D-98D8-16603DEB765E}" type="presOf" srcId="{696F4A4F-2690-450E-A62D-36862970D53A}" destId="{9ECD1F42-77F4-4507-9983-91325788F4F3}" srcOrd="0" destOrd="4" presId="urn:microsoft.com/office/officeart/2005/8/layout/hList1"/>
    <dgm:cxn modelId="{62A1DC9A-42B0-4FCA-AFB3-23B17943B3DE}" type="presOf" srcId="{2D03F733-CCE6-43F3-B5C6-47748A8E48F3}" destId="{9ECD1F42-77F4-4507-9983-91325788F4F3}" srcOrd="0" destOrd="2" presId="urn:microsoft.com/office/officeart/2005/8/layout/hList1"/>
    <dgm:cxn modelId="{F07F412C-79F5-404B-8AFB-928CBA235D50}" srcId="{2D1EE8CD-CDF9-43AC-AD50-18B536CDC333}" destId="{5BA87F0E-888E-4B65-832E-8E4C40C88762}" srcOrd="1" destOrd="0" parTransId="{EC7E96D8-2E81-44C9-BFDB-0DB9E523B3AD}" sibTransId="{1F10E365-D086-4A3A-8D7C-0D9CAFB3EE0D}"/>
    <dgm:cxn modelId="{660BFCE7-6DAC-4236-AEB7-A3D6E23E278D}" type="presOf" srcId="{B7457FF9-1B76-4437-B192-F017AF15EA00}" destId="{654B2EDB-EA8F-40E4-93DB-CC615EBB4698}" srcOrd="0" destOrd="0" presId="urn:microsoft.com/office/officeart/2005/8/layout/hList1"/>
    <dgm:cxn modelId="{1194DCE2-7D32-42B1-8DC0-8B0DD3579A29}" srcId="{F98573D2-3FBF-460A-AD1E-54AF7DA332CC}" destId="{69505FED-B24F-41A1-B361-46BDC76EDE8A}" srcOrd="0" destOrd="0" parTransId="{19DF0514-F72D-47F2-B0EE-050E6756B05E}" sibTransId="{F8DB748A-C038-4C7F-9411-5D7F62504394}"/>
    <dgm:cxn modelId="{6C8A3F81-16BD-413F-9B31-0A8DA9683288}" srcId="{748D087F-3358-4B44-91AD-3D74C1FB9C3E}" destId="{7C996FE1-C032-4E96-9F6A-13AC9DD15969}" srcOrd="5" destOrd="0" parTransId="{4C449B0D-21E1-4CA9-B844-2EDA3DB0867A}" sibTransId="{99099C51-A82E-46B9-AEF7-F15364CD1F72}"/>
    <dgm:cxn modelId="{CC12882B-EAE4-4DF0-863D-4F37E579F43F}" type="presOf" srcId="{748D087F-3358-4B44-91AD-3D74C1FB9C3E}" destId="{AC2B4B23-D3D4-4F8C-8995-B849A9E53699}" srcOrd="0" destOrd="0" presId="urn:microsoft.com/office/officeart/2005/8/layout/hList1"/>
    <dgm:cxn modelId="{C16CBCC1-F0DA-4FAF-BA5A-53EEB217E51A}" srcId="{F98573D2-3FBF-460A-AD1E-54AF7DA332CC}" destId="{5D9A1971-4712-4851-9EA2-1FE3BF4B41E5}" srcOrd="1" destOrd="0" parTransId="{33231D26-5BC6-47F2-B2B6-A95BB31C2AA2}" sibTransId="{B1A7A7EC-8C9F-47E2-A72B-3E0E54D59845}"/>
    <dgm:cxn modelId="{FF8620CD-DC21-49D1-B97C-BA0E66E28EB5}" type="presOf" srcId="{B80B247F-C565-4C8B-8107-9368E12A1FEC}" destId="{9ECD1F42-77F4-4507-9983-91325788F4F3}" srcOrd="0" destOrd="0" presId="urn:microsoft.com/office/officeart/2005/8/layout/hList1"/>
    <dgm:cxn modelId="{5A24E7F4-2219-438C-AB10-4A701B2F4944}" type="presOf" srcId="{F98573D2-3FBF-460A-AD1E-54AF7DA332CC}" destId="{ED33DEE0-2F99-416A-8868-CCFC4DB8FB4A}" srcOrd="0" destOrd="0" presId="urn:microsoft.com/office/officeart/2005/8/layout/hList1"/>
    <dgm:cxn modelId="{E2A2F61E-F0E2-43EE-8CFA-496CDD43D16E}" type="presOf" srcId="{7C996FE1-C032-4E96-9F6A-13AC9DD15969}" destId="{9898A041-5977-4EFA-BB4C-DEEE2727D39C}" srcOrd="0" destOrd="0" presId="urn:microsoft.com/office/officeart/2005/8/layout/hList1"/>
    <dgm:cxn modelId="{A9963377-A411-4C13-8230-AB867CA9636A}" srcId="{748D087F-3358-4B44-91AD-3D74C1FB9C3E}" destId="{3E6A7360-3D38-4C47-A75C-95839F78AC2F}" srcOrd="4" destOrd="0" parTransId="{E67D5903-38A5-4966-A2E3-034DDC81FD76}" sibTransId="{F6E2BFDA-109A-47D2-ADF6-44FDFC976933}"/>
    <dgm:cxn modelId="{44FCFFD6-ECD9-4F7E-BBA5-2827A6071209}" type="presOf" srcId="{3E6A7360-3D38-4C47-A75C-95839F78AC2F}" destId="{E519EBD3-86C5-495D-9397-B7077A13856B}" srcOrd="0" destOrd="0" presId="urn:microsoft.com/office/officeart/2005/8/layout/hList1"/>
    <dgm:cxn modelId="{FBED141F-0CD1-4E89-B379-C4C948A0585B}" srcId="{748D087F-3358-4B44-91AD-3D74C1FB9C3E}" destId="{619AD5CE-DBA9-4271-BB3D-28495756A57E}" srcOrd="1" destOrd="0" parTransId="{4E28EB82-178B-4EC1-8228-5969E0B67949}" sibTransId="{D12A1FBD-D6A4-47C2-9241-A4C6D5071584}"/>
    <dgm:cxn modelId="{9BCEC025-5D3B-4A49-8407-417AEFBDD62E}" type="presOf" srcId="{2D1EE8CD-CDF9-43AC-AD50-18B536CDC333}" destId="{DAEACC9A-7776-4388-9490-187BABDBDF79}" srcOrd="0" destOrd="0" presId="urn:microsoft.com/office/officeart/2005/8/layout/hList1"/>
    <dgm:cxn modelId="{C1BAAE36-66C6-49F9-BB08-B667646D7978}" type="presOf" srcId="{5BA87F0E-888E-4B65-832E-8E4C40C88762}" destId="{482A70ED-B876-4F30-A352-E7C0D95D20F0}" srcOrd="0" destOrd="1" presId="urn:microsoft.com/office/officeart/2005/8/layout/hList1"/>
    <dgm:cxn modelId="{6DB9182F-9AC9-4EEA-8FB5-045552ED71F8}" type="presOf" srcId="{5D9A1971-4712-4851-9EA2-1FE3BF4B41E5}" destId="{83E777D8-5C1D-4646-8B1F-A64FA26559C8}" srcOrd="0" destOrd="1" presId="urn:microsoft.com/office/officeart/2005/8/layout/hList1"/>
    <dgm:cxn modelId="{CBACD7E4-359E-47BF-BE44-51A32CDBD069}" srcId="{748D087F-3358-4B44-91AD-3D74C1FB9C3E}" destId="{2D1EE8CD-CDF9-43AC-AD50-18B536CDC333}" srcOrd="0" destOrd="0" parTransId="{0DCA7CAC-ECD3-4FEB-8521-577B4B42A7B7}" sibTransId="{8CABC261-C33C-481C-9070-3C0529D41196}"/>
    <dgm:cxn modelId="{57BAB100-F039-4796-B8C7-5F9BB088B21E}" type="presOf" srcId="{619AD5CE-DBA9-4271-BB3D-28495756A57E}" destId="{38562DD9-D460-411B-A6C8-7216FDF019F5}" srcOrd="0" destOrd="0" presId="urn:microsoft.com/office/officeart/2005/8/layout/hList1"/>
    <dgm:cxn modelId="{75533028-3597-4E4B-BBB8-BC1CDE867BE5}" type="presOf" srcId="{31BE668A-A3DB-4D9D-B5A6-3A22AD7CD9D0}" destId="{482A70ED-B876-4F30-A352-E7C0D95D20F0}" srcOrd="0" destOrd="2" presId="urn:microsoft.com/office/officeart/2005/8/layout/hList1"/>
    <dgm:cxn modelId="{58B63B5F-5943-47E1-B61D-BAF33186EBA3}" type="presOf" srcId="{73D12582-C6E1-4C65-82D7-C14DF97B027A}" destId="{9ECD1F42-77F4-4507-9983-91325788F4F3}" srcOrd="0" destOrd="1" presId="urn:microsoft.com/office/officeart/2005/8/layout/hList1"/>
    <dgm:cxn modelId="{36FDBE6A-9702-4624-94C9-C24AA365DD8C}" type="presOf" srcId="{6755EBC4-CF29-4DEF-B012-719A87A5EEBB}" destId="{9ECD1F42-77F4-4507-9983-91325788F4F3}" srcOrd="0" destOrd="3" presId="urn:microsoft.com/office/officeart/2005/8/layout/hList1"/>
    <dgm:cxn modelId="{1DB1A3C1-7E3D-4C72-96CC-8145F5E1FA84}" srcId="{A70AC738-24E8-4EC9-BA3E-08FBAE718668}" destId="{6755EBC4-CF29-4DEF-B012-719A87A5EEBB}" srcOrd="3" destOrd="0" parTransId="{358C17FA-DC97-4C0B-B564-A607CF8EFE07}" sibTransId="{CDD1C8F7-C33D-4518-B52B-7A212277634E}"/>
    <dgm:cxn modelId="{48DBD5E1-3D84-4517-ACC2-2D886CBA26A3}" type="presOf" srcId="{02DBBBCC-4BA2-4540-8313-594CA6DAC687}" destId="{654B2EDB-EA8F-40E4-93DB-CC615EBB4698}" srcOrd="0" destOrd="1" presId="urn:microsoft.com/office/officeart/2005/8/layout/hList1"/>
    <dgm:cxn modelId="{D93D6F91-6A48-4BC4-8FA0-0B06C2140081}" srcId="{2D1EE8CD-CDF9-43AC-AD50-18B536CDC333}" destId="{8E2E8255-AE26-4E1B-9DAA-EEEF8E0E5814}" srcOrd="0" destOrd="0" parTransId="{BCCA6DAB-9C64-4919-87F6-0E632836C188}" sibTransId="{2394CD8A-D1A7-4A92-88A1-C5C72FF60804}"/>
    <dgm:cxn modelId="{37F8CB02-461D-4DD2-9F7A-C571EDA74A0D}" srcId="{748D087F-3358-4B44-91AD-3D74C1FB9C3E}" destId="{A70AC738-24E8-4EC9-BA3E-08FBAE718668}" srcOrd="2" destOrd="0" parTransId="{26D14EB5-BE99-4490-B2A6-F08B4C9A5551}" sibTransId="{D1FCDE27-98CA-410A-A423-4FB5BD1353CE}"/>
    <dgm:cxn modelId="{3942BA8F-2F68-4991-9973-97A5973FD15C}" srcId="{2D1EE8CD-CDF9-43AC-AD50-18B536CDC333}" destId="{31BE668A-A3DB-4D9D-B5A6-3A22AD7CD9D0}" srcOrd="2" destOrd="0" parTransId="{F8EFC91D-2E6A-44E5-A4EF-457089A03DDA}" sibTransId="{273032EB-DDFD-42E3-8DA5-399CF06F33A8}"/>
    <dgm:cxn modelId="{D548A159-8754-4583-8921-035D64C5D8D4}" type="presParOf" srcId="{AC2B4B23-D3D4-4F8C-8995-B849A9E53699}" destId="{D1EB70F9-5A6F-4827-9523-D89112EABB2C}" srcOrd="0" destOrd="0" presId="urn:microsoft.com/office/officeart/2005/8/layout/hList1"/>
    <dgm:cxn modelId="{57D1C812-987C-4BE0-938D-FE80BC4A1F66}" type="presParOf" srcId="{D1EB70F9-5A6F-4827-9523-D89112EABB2C}" destId="{DAEACC9A-7776-4388-9490-187BABDBDF79}" srcOrd="0" destOrd="0" presId="urn:microsoft.com/office/officeart/2005/8/layout/hList1"/>
    <dgm:cxn modelId="{F47542B1-E433-48DD-B71B-91B03CE77BE8}" type="presParOf" srcId="{D1EB70F9-5A6F-4827-9523-D89112EABB2C}" destId="{482A70ED-B876-4F30-A352-E7C0D95D20F0}" srcOrd="1" destOrd="0" presId="urn:microsoft.com/office/officeart/2005/8/layout/hList1"/>
    <dgm:cxn modelId="{0D0C1040-1D5B-459E-A044-506BFD3BD319}" type="presParOf" srcId="{AC2B4B23-D3D4-4F8C-8995-B849A9E53699}" destId="{98FF34B2-25E8-4ADE-9662-725AE96B16E6}" srcOrd="1" destOrd="0" presId="urn:microsoft.com/office/officeart/2005/8/layout/hList1"/>
    <dgm:cxn modelId="{78683AC8-2260-4A03-AF4E-C43AD37AFE4D}" type="presParOf" srcId="{AC2B4B23-D3D4-4F8C-8995-B849A9E53699}" destId="{704772B6-46F6-48F8-87D3-D1967864F156}" srcOrd="2" destOrd="0" presId="urn:microsoft.com/office/officeart/2005/8/layout/hList1"/>
    <dgm:cxn modelId="{7C342892-2EBC-442A-B3CF-80D24C20470F}" type="presParOf" srcId="{704772B6-46F6-48F8-87D3-D1967864F156}" destId="{38562DD9-D460-411B-A6C8-7216FDF019F5}" srcOrd="0" destOrd="0" presId="urn:microsoft.com/office/officeart/2005/8/layout/hList1"/>
    <dgm:cxn modelId="{AE531D61-9E11-4E77-A284-A096784883C8}" type="presParOf" srcId="{704772B6-46F6-48F8-87D3-D1967864F156}" destId="{654B2EDB-EA8F-40E4-93DB-CC615EBB4698}" srcOrd="1" destOrd="0" presId="urn:microsoft.com/office/officeart/2005/8/layout/hList1"/>
    <dgm:cxn modelId="{705D0F3F-8817-424E-9B5E-C77BC5F104D8}" type="presParOf" srcId="{AC2B4B23-D3D4-4F8C-8995-B849A9E53699}" destId="{4B969AC2-AF71-41A5-AFF1-C42D74055124}" srcOrd="3" destOrd="0" presId="urn:microsoft.com/office/officeart/2005/8/layout/hList1"/>
    <dgm:cxn modelId="{02C0A957-AE24-44D7-AFB3-7596148DEB76}" type="presParOf" srcId="{AC2B4B23-D3D4-4F8C-8995-B849A9E53699}" destId="{15467CB3-0B9B-4E51-8835-8400125FD203}" srcOrd="4" destOrd="0" presId="urn:microsoft.com/office/officeart/2005/8/layout/hList1"/>
    <dgm:cxn modelId="{6EDDEAA5-EA6B-4531-A97C-B7E92C387485}" type="presParOf" srcId="{15467CB3-0B9B-4E51-8835-8400125FD203}" destId="{B4BAB430-2A76-4418-8275-713FEE8D5455}" srcOrd="0" destOrd="0" presId="urn:microsoft.com/office/officeart/2005/8/layout/hList1"/>
    <dgm:cxn modelId="{E24D7C71-E2CC-4431-8102-A32E206A590E}" type="presParOf" srcId="{15467CB3-0B9B-4E51-8835-8400125FD203}" destId="{9ECD1F42-77F4-4507-9983-91325788F4F3}" srcOrd="1" destOrd="0" presId="urn:microsoft.com/office/officeart/2005/8/layout/hList1"/>
    <dgm:cxn modelId="{6480C911-8BE1-4B54-BAA9-B5F3DED820F9}" type="presParOf" srcId="{AC2B4B23-D3D4-4F8C-8995-B849A9E53699}" destId="{798180E9-4C77-497D-B216-49D9D30CC6DB}" srcOrd="5" destOrd="0" presId="urn:microsoft.com/office/officeart/2005/8/layout/hList1"/>
    <dgm:cxn modelId="{05964DD5-F2FB-4EBF-82F5-E332BF63A1F8}" type="presParOf" srcId="{AC2B4B23-D3D4-4F8C-8995-B849A9E53699}" destId="{CCFA50CD-7603-46E6-AC12-D82889F365EA}" srcOrd="6" destOrd="0" presId="urn:microsoft.com/office/officeart/2005/8/layout/hList1"/>
    <dgm:cxn modelId="{053A6AC2-3AC8-4318-AEB3-A9EEE64A5C26}" type="presParOf" srcId="{CCFA50CD-7603-46E6-AC12-D82889F365EA}" destId="{ED33DEE0-2F99-416A-8868-CCFC4DB8FB4A}" srcOrd="0" destOrd="0" presId="urn:microsoft.com/office/officeart/2005/8/layout/hList1"/>
    <dgm:cxn modelId="{2A564E5D-7D86-4075-8519-B6F52A57E12E}" type="presParOf" srcId="{CCFA50CD-7603-46E6-AC12-D82889F365EA}" destId="{83E777D8-5C1D-4646-8B1F-A64FA26559C8}" srcOrd="1" destOrd="0" presId="urn:microsoft.com/office/officeart/2005/8/layout/hList1"/>
    <dgm:cxn modelId="{9D4F5D1A-7BFE-451C-99B2-359D749E6AAA}" type="presParOf" srcId="{AC2B4B23-D3D4-4F8C-8995-B849A9E53699}" destId="{EFF3ABFC-FFB3-4612-9E71-E7D2A62B0A33}" srcOrd="7" destOrd="0" presId="urn:microsoft.com/office/officeart/2005/8/layout/hList1"/>
    <dgm:cxn modelId="{BD63A14C-5556-4A71-A881-22D3147C2174}" type="presParOf" srcId="{AC2B4B23-D3D4-4F8C-8995-B849A9E53699}" destId="{99FC1E6C-2BAF-4AD6-AA2F-56D2BDF00361}" srcOrd="8" destOrd="0" presId="urn:microsoft.com/office/officeart/2005/8/layout/hList1"/>
    <dgm:cxn modelId="{A8AC7DE9-6F75-4354-8303-09BD8DE5902A}" type="presParOf" srcId="{99FC1E6C-2BAF-4AD6-AA2F-56D2BDF00361}" destId="{E519EBD3-86C5-495D-9397-B7077A13856B}" srcOrd="0" destOrd="0" presId="urn:microsoft.com/office/officeart/2005/8/layout/hList1"/>
    <dgm:cxn modelId="{76FF83BE-8DE2-40C1-A45F-9E99FB86ACF2}" type="presParOf" srcId="{99FC1E6C-2BAF-4AD6-AA2F-56D2BDF00361}" destId="{B6E51EB9-2D0B-4106-9E6E-EF7E4D1DD4DF}" srcOrd="1" destOrd="0" presId="urn:microsoft.com/office/officeart/2005/8/layout/hList1"/>
    <dgm:cxn modelId="{7F58DBEA-E516-4713-987B-D3D6D3220F96}" type="presParOf" srcId="{AC2B4B23-D3D4-4F8C-8995-B849A9E53699}" destId="{D3D5A43C-088D-43FC-B85F-FA4A37573B80}" srcOrd="9" destOrd="0" presId="urn:microsoft.com/office/officeart/2005/8/layout/hList1"/>
    <dgm:cxn modelId="{8FBC0D6B-A447-4ADC-AAB3-9D9D00B4ECCE}" type="presParOf" srcId="{AC2B4B23-D3D4-4F8C-8995-B849A9E53699}" destId="{3D342AC9-53FB-44C0-991A-D4B6D504C0F8}" srcOrd="10" destOrd="0" presId="urn:microsoft.com/office/officeart/2005/8/layout/hList1"/>
    <dgm:cxn modelId="{CA43965E-9012-41FC-AB1F-6CA35E5CC882}" type="presParOf" srcId="{3D342AC9-53FB-44C0-991A-D4B6D504C0F8}" destId="{9898A041-5977-4EFA-BB4C-DEEE2727D39C}" srcOrd="0" destOrd="0" presId="urn:microsoft.com/office/officeart/2005/8/layout/hList1"/>
    <dgm:cxn modelId="{E95997CE-5B09-4F34-AD39-046580C57057}" type="presParOf" srcId="{3D342AC9-53FB-44C0-991A-D4B6D504C0F8}" destId="{29E9A90F-6468-4119-92AB-7E50D8B1E010}" srcOrd="1" destOrd="0" presId="urn:microsoft.com/office/officeart/2005/8/layout/hList1"/>
    <dgm:cxn modelId="{3E374969-27C9-4349-816B-238A88D735F1}" type="presParOf" srcId="{AC2B4B23-D3D4-4F8C-8995-B849A9E53699}" destId="{87BA1528-BDEB-422A-BC6A-F7D3C43D5E5D}" srcOrd="11" destOrd="0" presId="urn:microsoft.com/office/officeart/2005/8/layout/hList1"/>
    <dgm:cxn modelId="{4265EC30-C205-4E81-A87B-92856C5B5614}" type="presParOf" srcId="{AC2B4B23-D3D4-4F8C-8995-B849A9E53699}" destId="{3DB5AC94-EB28-4E19-B446-C617489E46AE}" srcOrd="12" destOrd="0" presId="urn:microsoft.com/office/officeart/2005/8/layout/hList1"/>
    <dgm:cxn modelId="{1A0382E6-3E6F-4CAC-8F47-5EC8041710EF}" type="presParOf" srcId="{3DB5AC94-EB28-4E19-B446-C617489E46AE}" destId="{CB950EEC-4528-43CE-AD73-44218F48FADB}" srcOrd="0" destOrd="0" presId="urn:microsoft.com/office/officeart/2005/8/layout/hList1"/>
    <dgm:cxn modelId="{E7B2C81C-8363-47C1-A643-43B95B9C0B5F}" type="presParOf" srcId="{3DB5AC94-EB28-4E19-B446-C617489E46AE}" destId="{CDB21763-E38C-4308-BF83-AF94D917BE3C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ACC9A-7776-4388-9490-187BABDBDF79}">
      <dsp:nvSpPr>
        <dsp:cNvPr id="0" name=""/>
        <dsp:cNvSpPr/>
      </dsp:nvSpPr>
      <dsp:spPr>
        <a:xfrm>
          <a:off x="3780" y="2504182"/>
          <a:ext cx="1121349" cy="3168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Button</a:t>
          </a:r>
          <a:endParaRPr lang="de-DE" sz="1100" kern="1200" dirty="0"/>
        </a:p>
      </dsp:txBody>
      <dsp:txXfrm>
        <a:off x="3780" y="2504182"/>
        <a:ext cx="1121349" cy="316800"/>
      </dsp:txXfrm>
    </dsp:sp>
    <dsp:sp modelId="{482A70ED-B876-4F30-A352-E7C0D95D20F0}">
      <dsp:nvSpPr>
        <dsp:cNvPr id="0" name=""/>
        <dsp:cNvSpPr/>
      </dsp:nvSpPr>
      <dsp:spPr>
        <a:xfrm>
          <a:off x="3780" y="2820982"/>
          <a:ext cx="1121349" cy="9671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err="1" smtClean="0"/>
            <a:t>PlayButton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err="1" smtClean="0"/>
            <a:t>ZoomButton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err="1" smtClean="0"/>
            <a:t>SliderButton</a:t>
          </a:r>
          <a:endParaRPr lang="de-DE" sz="1100" kern="1200" dirty="0"/>
        </a:p>
      </dsp:txBody>
      <dsp:txXfrm>
        <a:off x="3780" y="2820982"/>
        <a:ext cx="1121349" cy="967183"/>
      </dsp:txXfrm>
    </dsp:sp>
    <dsp:sp modelId="{38562DD9-D460-411B-A6C8-7216FDF019F5}">
      <dsp:nvSpPr>
        <dsp:cNvPr id="0" name=""/>
        <dsp:cNvSpPr/>
      </dsp:nvSpPr>
      <dsp:spPr>
        <a:xfrm>
          <a:off x="1282119" y="2504182"/>
          <a:ext cx="1121349" cy="3168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smtClean="0"/>
            <a:t>Filter</a:t>
          </a:r>
          <a:endParaRPr lang="de-DE" sz="1100" kern="1200"/>
        </a:p>
      </dsp:txBody>
      <dsp:txXfrm>
        <a:off x="1282119" y="2504182"/>
        <a:ext cx="1121349" cy="316800"/>
      </dsp:txXfrm>
    </dsp:sp>
    <dsp:sp modelId="{654B2EDB-EA8F-40E4-93DB-CC615EBB4698}">
      <dsp:nvSpPr>
        <dsp:cNvPr id="0" name=""/>
        <dsp:cNvSpPr/>
      </dsp:nvSpPr>
      <dsp:spPr>
        <a:xfrm>
          <a:off x="1282119" y="2820982"/>
          <a:ext cx="1121349" cy="9671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err="1" smtClean="0"/>
            <a:t>DateTimeFilter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err="1" smtClean="0"/>
            <a:t>LocationFilter</a:t>
          </a:r>
          <a:endParaRPr lang="de-DE" sz="1100" kern="1200" dirty="0"/>
        </a:p>
      </dsp:txBody>
      <dsp:txXfrm>
        <a:off x="1282119" y="2820982"/>
        <a:ext cx="1121349" cy="967183"/>
      </dsp:txXfrm>
    </dsp:sp>
    <dsp:sp modelId="{B4BAB430-2A76-4418-8275-713FEE8D5455}">
      <dsp:nvSpPr>
        <dsp:cNvPr id="0" name=""/>
        <dsp:cNvSpPr/>
      </dsp:nvSpPr>
      <dsp:spPr>
        <a:xfrm>
          <a:off x="2560458" y="2504182"/>
          <a:ext cx="1121349" cy="3168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err="1" smtClean="0"/>
            <a:t>StandardMarker</a:t>
          </a:r>
          <a:endParaRPr lang="de-DE" sz="1100" kern="1200" dirty="0"/>
        </a:p>
      </dsp:txBody>
      <dsp:txXfrm>
        <a:off x="2560458" y="2504182"/>
        <a:ext cx="1121349" cy="316800"/>
      </dsp:txXfrm>
    </dsp:sp>
    <dsp:sp modelId="{9ECD1F42-77F4-4507-9983-91325788F4F3}">
      <dsp:nvSpPr>
        <dsp:cNvPr id="0" name=""/>
        <dsp:cNvSpPr/>
      </dsp:nvSpPr>
      <dsp:spPr>
        <a:xfrm>
          <a:off x="2560458" y="2820982"/>
          <a:ext cx="1121349" cy="9671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err="1" smtClean="0"/>
            <a:t>MarkerAnruf</a:t>
          </a:r>
          <a:endParaRPr lang="de-DE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err="1" smtClean="0"/>
            <a:t>MarkerSMS</a:t>
          </a:r>
          <a:endParaRPr lang="de-DE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err="1" smtClean="0"/>
            <a:t>MarkerInternet</a:t>
          </a:r>
          <a:endParaRPr lang="de-DE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err="1" smtClean="0"/>
            <a:t>MarkerLabeled</a:t>
          </a:r>
          <a:endParaRPr lang="de-DE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err="1" smtClean="0"/>
            <a:t>MarkerRectangle</a:t>
          </a:r>
          <a:endParaRPr lang="de-DE" sz="1100" kern="1200" dirty="0"/>
        </a:p>
      </dsp:txBody>
      <dsp:txXfrm>
        <a:off x="2560458" y="2820982"/>
        <a:ext cx="1121349" cy="967183"/>
      </dsp:txXfrm>
    </dsp:sp>
    <dsp:sp modelId="{ED33DEE0-2F99-416A-8868-CCFC4DB8FB4A}">
      <dsp:nvSpPr>
        <dsp:cNvPr id="0" name=""/>
        <dsp:cNvSpPr/>
      </dsp:nvSpPr>
      <dsp:spPr>
        <a:xfrm>
          <a:off x="3838796" y="2504182"/>
          <a:ext cx="1121349" cy="3168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Mapper</a:t>
          </a:r>
          <a:endParaRPr lang="de-DE" sz="1100" kern="1200" dirty="0"/>
        </a:p>
      </dsp:txBody>
      <dsp:txXfrm>
        <a:off x="3838796" y="2504182"/>
        <a:ext cx="1121349" cy="316800"/>
      </dsp:txXfrm>
    </dsp:sp>
    <dsp:sp modelId="{83E777D8-5C1D-4646-8B1F-A64FA26559C8}">
      <dsp:nvSpPr>
        <dsp:cNvPr id="0" name=""/>
        <dsp:cNvSpPr/>
      </dsp:nvSpPr>
      <dsp:spPr>
        <a:xfrm>
          <a:off x="3838796" y="2820982"/>
          <a:ext cx="1121349" cy="9671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err="1" smtClean="0"/>
            <a:t>DynamicMapper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err="1" smtClean="0"/>
            <a:t>StaticMapper</a:t>
          </a:r>
          <a:endParaRPr lang="de-DE" sz="1100" kern="1200" dirty="0"/>
        </a:p>
      </dsp:txBody>
      <dsp:txXfrm>
        <a:off x="3838796" y="2820982"/>
        <a:ext cx="1121349" cy="967183"/>
      </dsp:txXfrm>
    </dsp:sp>
    <dsp:sp modelId="{E519EBD3-86C5-495D-9397-B7077A13856B}">
      <dsp:nvSpPr>
        <dsp:cNvPr id="0" name=""/>
        <dsp:cNvSpPr/>
      </dsp:nvSpPr>
      <dsp:spPr>
        <a:xfrm>
          <a:off x="5117135" y="2504182"/>
          <a:ext cx="1121349" cy="3168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err="1" smtClean="0"/>
            <a:t>TrackpointList</a:t>
          </a:r>
          <a:endParaRPr lang="de-DE" sz="1100" kern="1200" dirty="0"/>
        </a:p>
      </dsp:txBody>
      <dsp:txXfrm>
        <a:off x="5117135" y="2504182"/>
        <a:ext cx="1121349" cy="316800"/>
      </dsp:txXfrm>
    </dsp:sp>
    <dsp:sp modelId="{B6E51EB9-2D0B-4106-9E6E-EF7E4D1DD4DF}">
      <dsp:nvSpPr>
        <dsp:cNvPr id="0" name=""/>
        <dsp:cNvSpPr/>
      </dsp:nvSpPr>
      <dsp:spPr>
        <a:xfrm>
          <a:off x="5117135" y="2820982"/>
          <a:ext cx="1121349" cy="9671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8A041-5977-4EFA-BB4C-DEEE2727D39C}">
      <dsp:nvSpPr>
        <dsp:cNvPr id="0" name=""/>
        <dsp:cNvSpPr/>
      </dsp:nvSpPr>
      <dsp:spPr>
        <a:xfrm>
          <a:off x="6395473" y="2504182"/>
          <a:ext cx="1121349" cy="3168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err="1" smtClean="0"/>
            <a:t>Trackpoint</a:t>
          </a:r>
          <a:endParaRPr lang="de-DE" sz="1100" kern="1200" dirty="0"/>
        </a:p>
      </dsp:txBody>
      <dsp:txXfrm>
        <a:off x="6395473" y="2504182"/>
        <a:ext cx="1121349" cy="316800"/>
      </dsp:txXfrm>
    </dsp:sp>
    <dsp:sp modelId="{29E9A90F-6468-4119-92AB-7E50D8B1E010}">
      <dsp:nvSpPr>
        <dsp:cNvPr id="0" name=""/>
        <dsp:cNvSpPr/>
      </dsp:nvSpPr>
      <dsp:spPr>
        <a:xfrm>
          <a:off x="6395473" y="2820982"/>
          <a:ext cx="1121349" cy="9671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50EEC-4528-43CE-AD73-44218F48FADB}">
      <dsp:nvSpPr>
        <dsp:cNvPr id="0" name=""/>
        <dsp:cNvSpPr/>
      </dsp:nvSpPr>
      <dsp:spPr>
        <a:xfrm>
          <a:off x="7673812" y="2504182"/>
          <a:ext cx="1121349" cy="3168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err="1" smtClean="0"/>
            <a:t>DataImporter</a:t>
          </a:r>
          <a:endParaRPr lang="de-DE" sz="1100" kern="1200" dirty="0"/>
        </a:p>
      </dsp:txBody>
      <dsp:txXfrm>
        <a:off x="7673812" y="2504182"/>
        <a:ext cx="1121349" cy="316800"/>
      </dsp:txXfrm>
    </dsp:sp>
    <dsp:sp modelId="{CDB21763-E38C-4308-BF83-AF94D917BE3C}">
      <dsp:nvSpPr>
        <dsp:cNvPr id="0" name=""/>
        <dsp:cNvSpPr/>
      </dsp:nvSpPr>
      <dsp:spPr>
        <a:xfrm>
          <a:off x="7673812" y="2820982"/>
          <a:ext cx="1121349" cy="9671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44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58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32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11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04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94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21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16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51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96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84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17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47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78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61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81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2703AA-E722-4E48-B9C4-7BEFCA091BFF}" type="datetimeFigureOut">
              <a:rPr lang="de-DE" smtClean="0"/>
              <a:t>27.03.2015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97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Milestone </a:t>
            </a:r>
            <a:r>
              <a:rPr lang="de-DE" dirty="0" err="1" smtClean="0"/>
              <a:t>Two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27.03.2015</a:t>
            </a:r>
            <a:br>
              <a:rPr lang="de-DE" dirty="0" smtClean="0"/>
            </a:br>
            <a:r>
              <a:rPr lang="de-DE" dirty="0" smtClean="0"/>
              <a:t>Softwarepraktikum Visualisierung von </a:t>
            </a:r>
            <a:r>
              <a:rPr lang="de-DE" dirty="0"/>
              <a:t>M</a:t>
            </a:r>
            <a:r>
              <a:rPr lang="de-DE" dirty="0" smtClean="0"/>
              <a:t>obilfunkdaten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38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David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</a:p>
          <a:p>
            <a:r>
              <a:rPr lang="de-DE" dirty="0" smtClean="0"/>
              <a:t>Farbige Marker</a:t>
            </a:r>
          </a:p>
          <a:p>
            <a:r>
              <a:rPr lang="de-DE" dirty="0" smtClean="0"/>
              <a:t>Beispiele</a:t>
            </a:r>
          </a:p>
          <a:p>
            <a:r>
              <a:rPr lang="de-DE" dirty="0" smtClean="0"/>
              <a:t>Export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499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Tobias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JodaTime</a:t>
            </a:r>
            <a:endParaRPr lang="de-DE" dirty="0"/>
          </a:p>
          <a:p>
            <a:r>
              <a:rPr lang="de-DE" dirty="0" err="1"/>
              <a:t>CodeReview</a:t>
            </a:r>
            <a:endParaRPr lang="de-DE" dirty="0"/>
          </a:p>
          <a:p>
            <a:r>
              <a:rPr lang="de-DE" dirty="0" err="1"/>
              <a:t>Map</a:t>
            </a:r>
            <a:endParaRPr lang="de-DE" dirty="0"/>
          </a:p>
          <a:p>
            <a:r>
              <a:rPr lang="de-DE" dirty="0"/>
              <a:t>Library</a:t>
            </a:r>
          </a:p>
          <a:p>
            <a:r>
              <a:rPr lang="de-DE" dirty="0"/>
              <a:t>Visualisierung kapseln</a:t>
            </a:r>
          </a:p>
          <a:p>
            <a:r>
              <a:rPr lang="de-DE" dirty="0"/>
              <a:t>Beispiele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5739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Sebastian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Visualisierung (Button)</a:t>
            </a:r>
          </a:p>
          <a:p>
            <a:r>
              <a:rPr lang="de-DE" dirty="0" smtClean="0"/>
              <a:t>Interface</a:t>
            </a:r>
          </a:p>
          <a:p>
            <a:r>
              <a:rPr lang="de-DE" dirty="0" smtClean="0"/>
              <a:t>Filter für mehrere Personen</a:t>
            </a:r>
          </a:p>
          <a:p>
            <a:r>
              <a:rPr lang="de-DE" dirty="0" smtClean="0"/>
              <a:t>Beispiele</a:t>
            </a:r>
          </a:p>
          <a:p>
            <a:r>
              <a:rPr lang="de-DE" dirty="0" smtClean="0"/>
              <a:t>Routen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749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Alex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Interface</a:t>
            </a:r>
          </a:p>
          <a:p>
            <a:r>
              <a:rPr lang="de-DE" dirty="0" smtClean="0"/>
              <a:t>Visualisierung</a:t>
            </a:r>
          </a:p>
          <a:p>
            <a:r>
              <a:rPr lang="de-DE" dirty="0" err="1" smtClean="0"/>
              <a:t>OfflineMaps</a:t>
            </a:r>
            <a:endParaRPr lang="de-DE" dirty="0" smtClean="0"/>
          </a:p>
          <a:p>
            <a:r>
              <a:rPr lang="de-DE" dirty="0" smtClean="0"/>
              <a:t>Beispiele</a:t>
            </a:r>
          </a:p>
          <a:p>
            <a:r>
              <a:rPr lang="de-DE" dirty="0" smtClean="0"/>
              <a:t>Handytracking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16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Toni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OfflineMaps</a:t>
            </a:r>
            <a:endParaRPr lang="de-DE" dirty="0" smtClean="0"/>
          </a:p>
          <a:p>
            <a:r>
              <a:rPr lang="de-DE" dirty="0" smtClean="0"/>
              <a:t>Handytracking</a:t>
            </a:r>
          </a:p>
          <a:p>
            <a:r>
              <a:rPr lang="de-DE" dirty="0" smtClean="0"/>
              <a:t>Interface</a:t>
            </a:r>
          </a:p>
          <a:p>
            <a:r>
              <a:rPr lang="de-DE" dirty="0" err="1" smtClean="0"/>
              <a:t>OnlineKarten</a:t>
            </a:r>
            <a:r>
              <a:rPr lang="de-DE" dirty="0" smtClean="0"/>
              <a:t> mit Detailview und Lupe</a:t>
            </a:r>
          </a:p>
          <a:p>
            <a:r>
              <a:rPr lang="de-DE" dirty="0" err="1" smtClean="0"/>
              <a:t>MultiKartenMapping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38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Mirko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</a:p>
          <a:p>
            <a:r>
              <a:rPr lang="de-DE" dirty="0" err="1" smtClean="0"/>
              <a:t>ImportFilter</a:t>
            </a:r>
            <a:r>
              <a:rPr lang="de-DE" dirty="0" smtClean="0"/>
              <a:t> (TSV)</a:t>
            </a:r>
          </a:p>
          <a:p>
            <a:r>
              <a:rPr lang="de-DE" dirty="0" smtClean="0"/>
              <a:t>Routen</a:t>
            </a:r>
          </a:p>
          <a:p>
            <a:r>
              <a:rPr lang="de-DE" dirty="0" smtClean="0"/>
              <a:t>Handytracking</a:t>
            </a:r>
          </a:p>
        </p:txBody>
      </p:sp>
    </p:spTree>
    <p:extLst>
      <p:ext uri="{BB962C8B-B14F-4D97-AF65-F5344CB8AC3E}">
        <p14:creationId xmlns:p14="http://schemas.microsoft.com/office/powerpoint/2010/main" val="202188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Problematiken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Häufige </a:t>
            </a:r>
            <a:r>
              <a:rPr lang="de-DE" dirty="0" smtClean="0"/>
              <a:t>Umstrukturierung von Klassen (zusammenfassen, auseinandernehmen)</a:t>
            </a:r>
          </a:p>
          <a:p>
            <a:r>
              <a:rPr lang="de-DE" dirty="0" smtClean="0"/>
              <a:t>Nicht eindeutiger </a:t>
            </a:r>
            <a:r>
              <a:rPr lang="de-DE" dirty="0" smtClean="0"/>
              <a:t>Dokumentationsstil</a:t>
            </a:r>
          </a:p>
          <a:p>
            <a:r>
              <a:rPr lang="de-DE" dirty="0" err="1" smtClean="0"/>
              <a:t>Trello</a:t>
            </a:r>
            <a:r>
              <a:rPr lang="de-DE" dirty="0" smtClean="0"/>
              <a:t> zum Wust angewachsen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619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Mitschrift der Unterhaltung mit Till Nagel im </a:t>
            </a:r>
            <a:r>
              <a:rPr lang="de-DE" dirty="0" err="1" smtClean="0"/>
              <a:t>Trello</a:t>
            </a:r>
            <a:endParaRPr lang="de-DE" dirty="0" smtClean="0"/>
          </a:p>
          <a:p>
            <a:r>
              <a:rPr lang="de-DE" dirty="0" smtClean="0"/>
              <a:t>Ideen/Aufgaben im </a:t>
            </a:r>
            <a:r>
              <a:rPr lang="de-DE" dirty="0" err="1" smtClean="0"/>
              <a:t>Trello</a:t>
            </a:r>
            <a:r>
              <a:rPr lang="de-DE" dirty="0" smtClean="0"/>
              <a:t> festhalten</a:t>
            </a:r>
          </a:p>
          <a:p>
            <a:r>
              <a:rPr lang="de-DE" dirty="0" smtClean="0"/>
              <a:t>Kurze Besprechungen wenn Aufgabenverteilung unklar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67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1130061" y="2811463"/>
            <a:ext cx="9601200" cy="1303337"/>
          </a:xfrm>
        </p:spPr>
        <p:txBody>
          <a:bodyPr>
            <a:noAutofit/>
          </a:bodyPr>
          <a:lstStyle/>
          <a:p>
            <a:r>
              <a:rPr lang="de-DE" sz="8000" dirty="0" smtClean="0"/>
              <a:t>Bis nächste Woche!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45674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haben wir bisher: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Import von CSV, JSON und TSV Dateien</a:t>
            </a:r>
          </a:p>
          <a:p>
            <a:r>
              <a:rPr lang="de-DE" dirty="0" err="1" smtClean="0"/>
              <a:t>Trackpoints</a:t>
            </a:r>
            <a:r>
              <a:rPr lang="de-DE" dirty="0" smtClean="0"/>
              <a:t> und </a:t>
            </a:r>
            <a:r>
              <a:rPr lang="de-DE" dirty="0" err="1" smtClean="0"/>
              <a:t>TrackpointListen</a:t>
            </a:r>
            <a:r>
              <a:rPr lang="de-DE" dirty="0" smtClean="0"/>
              <a:t> erstellen</a:t>
            </a:r>
          </a:p>
          <a:p>
            <a:r>
              <a:rPr lang="de-DE" dirty="0" err="1" smtClean="0"/>
              <a:t>Trackpoints</a:t>
            </a:r>
            <a:r>
              <a:rPr lang="de-DE" dirty="0" smtClean="0"/>
              <a:t> mit Markern darstellen : </a:t>
            </a:r>
            <a:r>
              <a:rPr lang="de-DE" dirty="0" err="1" smtClean="0"/>
              <a:t>Rot,Blau,Gelb,Grün</a:t>
            </a:r>
            <a:r>
              <a:rPr lang="de-DE" dirty="0" smtClean="0"/>
              <a:t>/</a:t>
            </a:r>
            <a:r>
              <a:rPr lang="de-DE" dirty="0" err="1" smtClean="0"/>
              <a:t>Rechteckig,Rund,Labeled,Service</a:t>
            </a:r>
            <a:r>
              <a:rPr lang="de-DE" dirty="0" smtClean="0"/>
              <a:t>/verschiedene Größen/ Transparenz</a:t>
            </a:r>
          </a:p>
          <a:p>
            <a:r>
              <a:rPr lang="de-DE" dirty="0" smtClean="0"/>
              <a:t>Filtern : </a:t>
            </a:r>
            <a:r>
              <a:rPr lang="de-DE" dirty="0" err="1" smtClean="0"/>
              <a:t>DateTime</a:t>
            </a:r>
            <a:r>
              <a:rPr lang="de-DE" dirty="0" smtClean="0"/>
              <a:t>, Location, </a:t>
            </a:r>
            <a:r>
              <a:rPr lang="de-DE" dirty="0" err="1" smtClean="0"/>
              <a:t>Frequency</a:t>
            </a:r>
            <a:r>
              <a:rPr lang="de-DE" dirty="0" smtClean="0"/>
              <a:t>, Service</a:t>
            </a:r>
          </a:p>
          <a:p>
            <a:r>
              <a:rPr lang="de-DE" dirty="0" smtClean="0"/>
              <a:t>Play-/Pause-Taste, </a:t>
            </a:r>
            <a:r>
              <a:rPr lang="de-DE" dirty="0" err="1" smtClean="0"/>
              <a:t>Slider</a:t>
            </a:r>
            <a:endParaRPr lang="de-DE" dirty="0" smtClean="0"/>
          </a:p>
          <a:p>
            <a:r>
              <a:rPr lang="de-DE" dirty="0" smtClean="0"/>
              <a:t>Library</a:t>
            </a:r>
          </a:p>
          <a:p>
            <a:r>
              <a:rPr lang="de-DE" dirty="0" err="1" smtClean="0"/>
              <a:t>JavaDoc</a:t>
            </a:r>
            <a:endParaRPr lang="de-DE" dirty="0" smtClean="0"/>
          </a:p>
          <a:p>
            <a:r>
              <a:rPr lang="de-DE" dirty="0" err="1" smtClean="0"/>
              <a:t>OfflineKarte</a:t>
            </a:r>
            <a:endParaRPr lang="de-DE" dirty="0" smtClean="0"/>
          </a:p>
          <a:p>
            <a:r>
              <a:rPr lang="de-DE" dirty="0" smtClean="0"/>
              <a:t>Routen</a:t>
            </a:r>
          </a:p>
          <a:p>
            <a:r>
              <a:rPr lang="de-DE" dirty="0" smtClean="0"/>
              <a:t>Umstellung auf </a:t>
            </a:r>
            <a:r>
              <a:rPr lang="de-DE" dirty="0" err="1" smtClean="0"/>
              <a:t>JodaTime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43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Klassenüberblick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646111"/>
              </p:ext>
            </p:extLst>
          </p:nvPr>
        </p:nvGraphicFramePr>
        <p:xfrm>
          <a:off x="1552755" y="390882"/>
          <a:ext cx="8798943" cy="6292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79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Einfaches </a:t>
            </a:r>
            <a:r>
              <a:rPr lang="de-DE" dirty="0" smtClean="0"/>
              <a:t>Standardbeispiel (</a:t>
            </a:r>
            <a:r>
              <a:rPr lang="de-DE" dirty="0" err="1" smtClean="0"/>
              <a:t>dynamisch&amp;standard</a:t>
            </a:r>
            <a:r>
              <a:rPr lang="de-DE" dirty="0" smtClean="0"/>
              <a:t>)</a:t>
            </a:r>
            <a:endParaRPr lang="de-DE" dirty="0" smtClean="0"/>
          </a:p>
          <a:p>
            <a:r>
              <a:rPr lang="de-DE" dirty="0" smtClean="0"/>
              <a:t>Beispiele aus Wiki: -1 bis 6,8</a:t>
            </a:r>
          </a:p>
          <a:p>
            <a:r>
              <a:rPr lang="de-DE" dirty="0" smtClean="0"/>
              <a:t>Schnittmengen besuchter Orte</a:t>
            </a:r>
          </a:p>
          <a:p>
            <a:r>
              <a:rPr lang="de-DE" dirty="0" err="1" smtClean="0"/>
              <a:t>MostCommon</a:t>
            </a:r>
            <a:endParaRPr lang="de-DE" dirty="0" smtClean="0"/>
          </a:p>
          <a:p>
            <a:r>
              <a:rPr lang="de-DE" dirty="0" smtClean="0"/>
              <a:t>Routen</a:t>
            </a:r>
          </a:p>
          <a:p>
            <a:r>
              <a:rPr lang="de-DE" dirty="0" err="1" smtClean="0"/>
              <a:t>SleepLocations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987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steht noch an?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OfflineMap</a:t>
            </a:r>
            <a:r>
              <a:rPr lang="de-DE" dirty="0" smtClean="0"/>
              <a:t> in Library </a:t>
            </a:r>
            <a:r>
              <a:rPr lang="de-DE" dirty="0" smtClean="0"/>
              <a:t>einbinden</a:t>
            </a:r>
          </a:p>
          <a:p>
            <a:r>
              <a:rPr lang="de-DE" dirty="0" smtClean="0"/>
              <a:t>Karte und GUI verschönern</a:t>
            </a:r>
            <a:endParaRPr lang="de-DE" dirty="0" smtClean="0"/>
          </a:p>
          <a:p>
            <a:r>
              <a:rPr lang="de-DE" dirty="0" smtClean="0"/>
              <a:t>Umsetzung Beispiele 7, 9-11, Spieleerweiterung</a:t>
            </a:r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982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Dominik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JodaTime</a:t>
            </a:r>
            <a:endParaRPr lang="de-DE" dirty="0" smtClean="0"/>
          </a:p>
          <a:p>
            <a:r>
              <a:rPr lang="de-DE" dirty="0" err="1" smtClean="0"/>
              <a:t>CodeReview</a:t>
            </a:r>
            <a:endParaRPr lang="de-DE" dirty="0" smtClean="0"/>
          </a:p>
          <a:p>
            <a:r>
              <a:rPr lang="de-DE" dirty="0" err="1" smtClean="0"/>
              <a:t>Map</a:t>
            </a:r>
            <a:endParaRPr lang="de-DE" dirty="0" smtClean="0"/>
          </a:p>
          <a:p>
            <a:r>
              <a:rPr lang="de-DE" dirty="0" smtClean="0"/>
              <a:t>Library</a:t>
            </a:r>
          </a:p>
          <a:p>
            <a:r>
              <a:rPr lang="de-DE" dirty="0" smtClean="0"/>
              <a:t>Visualisierung kapseln</a:t>
            </a:r>
            <a:endParaRPr lang="de-DE" dirty="0"/>
          </a:p>
          <a:p>
            <a:r>
              <a:rPr lang="de-DE" dirty="0" smtClean="0"/>
              <a:t>Beispiele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795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Marker</a:t>
            </a:r>
          </a:p>
          <a:p>
            <a:r>
              <a:rPr lang="de-DE" dirty="0" err="1" smtClean="0"/>
              <a:t>LineMarker</a:t>
            </a:r>
            <a:endParaRPr lang="de-DE" dirty="0" smtClean="0"/>
          </a:p>
          <a:p>
            <a:r>
              <a:rPr lang="de-DE" dirty="0" smtClean="0"/>
              <a:t>Library</a:t>
            </a:r>
          </a:p>
          <a:p>
            <a:r>
              <a:rPr lang="de-DE" dirty="0" smtClean="0"/>
              <a:t>Mapper</a:t>
            </a:r>
          </a:p>
          <a:p>
            <a:r>
              <a:rPr lang="de-DE" dirty="0" smtClean="0"/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53904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Sandra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</a:p>
          <a:p>
            <a:r>
              <a:rPr lang="de-DE" dirty="0" smtClean="0"/>
              <a:t>Farbige Marker</a:t>
            </a:r>
          </a:p>
          <a:p>
            <a:r>
              <a:rPr lang="de-DE" dirty="0" smtClean="0"/>
              <a:t>Beispiele</a:t>
            </a:r>
          </a:p>
          <a:p>
            <a:r>
              <a:rPr lang="de-DE" dirty="0" smtClean="0"/>
              <a:t>Doku/Kommentare überarbeiten</a:t>
            </a:r>
          </a:p>
          <a:p>
            <a:r>
              <a:rPr lang="de-DE" dirty="0" smtClean="0"/>
              <a:t>PowerPoint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214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Celina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</a:p>
          <a:p>
            <a:r>
              <a:rPr lang="de-DE" dirty="0" smtClean="0"/>
              <a:t>Marker</a:t>
            </a:r>
          </a:p>
          <a:p>
            <a:r>
              <a:rPr lang="de-DE" dirty="0" smtClean="0"/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281480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225</Words>
  <Application>Microsoft Office PowerPoint</Application>
  <PresentationFormat>Breitbild</PresentationFormat>
  <Paragraphs>114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1" baseType="lpstr">
      <vt:lpstr>Arial</vt:lpstr>
      <vt:lpstr>Garamond</vt:lpstr>
      <vt:lpstr>Organisch</vt:lpstr>
      <vt:lpstr>Milestone Two</vt:lpstr>
      <vt:lpstr>Was haben wir bisher:</vt:lpstr>
      <vt:lpstr>Klassenüberblick</vt:lpstr>
      <vt:lpstr>Examples</vt:lpstr>
      <vt:lpstr>Was steht noch an?</vt:lpstr>
      <vt:lpstr>Dominik</vt:lpstr>
      <vt:lpstr>Max</vt:lpstr>
      <vt:lpstr>Sandra</vt:lpstr>
      <vt:lpstr>Celina</vt:lpstr>
      <vt:lpstr>David</vt:lpstr>
      <vt:lpstr>Tobias</vt:lpstr>
      <vt:lpstr>Sebastian</vt:lpstr>
      <vt:lpstr>Alex</vt:lpstr>
      <vt:lpstr>Toni</vt:lpstr>
      <vt:lpstr>Mirko</vt:lpstr>
      <vt:lpstr>Problematiken</vt:lpstr>
      <vt:lpstr>Organisation</vt:lpstr>
      <vt:lpstr>Bis nächste Woche!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One</dc:title>
  <dc:creator>Maximilian Göhner</dc:creator>
  <cp:lastModifiedBy>Maximilian Göhner</cp:lastModifiedBy>
  <cp:revision>16</cp:revision>
  <dcterms:created xsi:type="dcterms:W3CDTF">2015-03-20T12:30:57Z</dcterms:created>
  <dcterms:modified xsi:type="dcterms:W3CDTF">2015-03-27T13:22:29Z</dcterms:modified>
</cp:coreProperties>
</file>