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E8D42-D8E2-DE6C-3874-B624DC07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F8A8EC-1167-DC70-C27A-E6581E56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3C551-04E2-83D7-8169-EC43AF72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C3A2D-0780-B200-13EF-1ED6EE26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A28BF-8F25-E24E-7CB6-71E8A9EE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77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87B31-058F-54DB-6245-7C2BE50A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C885AC-553D-D8F2-AEBC-572343DBF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DA994-80FB-553A-BE75-595CB23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45B1C-F3AC-36B7-6EE5-0A8A16B4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CDE0B-3304-D434-CAD0-A9774B8E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834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39B94F-8B9D-75FE-EC94-D37DBF15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0510A6-122F-FD60-3379-ACBA63C2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4E321-2D3A-7BF1-9465-C5A1397B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9CA2E-DAA2-C3A9-E6D5-B42F8EC7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AC6B1F-98AE-8CEE-31E0-D7C47AE0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578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7B9B9-00BA-8AE8-E0D3-4EB04231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A7F96-8FD4-1ED6-D3B2-DF060BC9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7436E9-852E-30A0-6160-E476BD10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BD327-4089-16BD-E840-C47E6B2A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13B33-D732-FADA-5E76-F3562014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41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53ED1-5284-41A1-A3A7-DEC930A8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2DCF0-52C0-4E00-32DA-43E946EF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51A59-CCE7-B614-B422-D6960249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0AB5FA-54C8-486A-7BF7-81E44EE8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3A8FE-468E-DFE5-5E9D-DEB54FBA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7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EA81E-A946-62DA-AA1C-DB0D7DF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7825A-2CAD-C778-B793-92CAD3D12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497563-1F04-122E-F898-15CA7322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AD5065-EDFA-A345-C7ED-28F693F9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CE582D-A2D9-AA52-4A65-E9D232B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C43AEE-06A5-9036-05BB-FC8CC099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090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597F7-3C06-248B-CFF5-58BA868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68EF63-2136-FE49-2ABB-7F43CEFE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0259BF-A1B5-977E-926B-0F0379CF7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1A5159-11D1-C0E3-48BB-83CF86F7D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15C823-5369-2DD2-9B3E-D5B366DE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670D47-193A-BB5B-8615-011A2360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988B1F-D981-E9FA-9526-D79FC8C1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CE1D5E-53DB-8928-7C02-111C32F9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02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5E20A-C875-B378-426C-4BDDC870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455E1A-7069-9796-553B-6CF12DE0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8BAB5C-6F90-A517-915E-AFF2AC5F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2B34A5-37C9-ACD6-0EB2-7357DE9C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04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79948E-5275-AF72-9E1D-9E5B6F5C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437286-B758-B075-ACA3-F5E4CDEC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5D1245-D793-38A2-9B59-15C0CC0B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803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0001C-D573-69A6-ED97-0BAF6FA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0774DF-1DDA-A9D9-0033-D671310F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2206ED-477A-186E-614E-93B0F79C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5F2B5B-A67A-EEEB-4690-EB43D2AB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74715D-85D5-B9BA-C7A4-C7A0FA96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16C74B-56F2-C72F-0FBE-B8949E06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32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BCE9D-DA09-C0FA-7981-BEA07521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061EAD-C39D-A594-42EF-031C02E3C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9F562B-F654-9788-C605-C8C3566C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53D3F2-DCB7-7BEB-90D6-B33D0890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2AA632-A8A7-500B-BF4F-B324E23D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857867-AAD0-1170-4325-A0EE30AC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808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8FED53-C686-FEEB-51C8-6868F865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DF6C0-2F0B-AA1A-BC6C-64A751DD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FA8A4-92B0-775D-0F2C-9F39A7183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294C-7F63-44F9-99C9-B8FFA9B1C192}" type="datetimeFigureOut">
              <a:rPr lang="fr-CH" smtClean="0"/>
              <a:t>06.12.2023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3D9B5E-6240-C7CE-8D8F-D0A67CC88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6D1C0-D1BA-1D06-E5B0-1D6F9CF9F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803E-2915-4DC4-B2AB-654F4D2C7B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74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C84CA85-BFC7-5BBE-8C07-624F59F91335}"/>
              </a:ext>
            </a:extLst>
          </p:cNvPr>
          <p:cNvCxnSpPr>
            <a:cxnSpLocks/>
          </p:cNvCxnSpPr>
          <p:nvPr/>
        </p:nvCxnSpPr>
        <p:spPr>
          <a:xfrm flipH="1">
            <a:off x="7933427" y="877816"/>
            <a:ext cx="596387" cy="22422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681DC83-F349-A54F-99B9-F826C37B1096}"/>
              </a:ext>
            </a:extLst>
          </p:cNvPr>
          <p:cNvCxnSpPr>
            <a:cxnSpLocks/>
          </p:cNvCxnSpPr>
          <p:nvPr/>
        </p:nvCxnSpPr>
        <p:spPr>
          <a:xfrm>
            <a:off x="8551181" y="877816"/>
            <a:ext cx="455644" cy="39190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D067093-FDCD-BFC5-391E-F18B4ABB017C}"/>
              </a:ext>
            </a:extLst>
          </p:cNvPr>
          <p:cNvCxnSpPr>
            <a:cxnSpLocks/>
          </p:cNvCxnSpPr>
          <p:nvPr/>
        </p:nvCxnSpPr>
        <p:spPr>
          <a:xfrm>
            <a:off x="4380120" y="1254891"/>
            <a:ext cx="4610277" cy="35419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25542E-F6FA-C5BE-1F5F-EC4227F475A6}"/>
              </a:ext>
            </a:extLst>
          </p:cNvPr>
          <p:cNvCxnSpPr>
            <a:cxnSpLocks/>
          </p:cNvCxnSpPr>
          <p:nvPr/>
        </p:nvCxnSpPr>
        <p:spPr>
          <a:xfrm>
            <a:off x="4355869" y="1216516"/>
            <a:ext cx="3585626" cy="19324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2CDA31A-6ABE-E772-51DA-E7557759834A}"/>
              </a:ext>
            </a:extLst>
          </p:cNvPr>
          <p:cNvCxnSpPr>
            <a:cxnSpLocks/>
          </p:cNvCxnSpPr>
          <p:nvPr/>
        </p:nvCxnSpPr>
        <p:spPr>
          <a:xfrm flipV="1">
            <a:off x="4380120" y="877816"/>
            <a:ext cx="4171061" cy="338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>
            <a:extLst>
              <a:ext uri="{FF2B5EF4-FFF2-40B4-BE49-F238E27FC236}">
                <a16:creationId xmlns:a16="http://schemas.microsoft.com/office/drawing/2014/main" id="{9D341C2E-F95B-3B46-1FA4-41C85C1DC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9530" y="2017379"/>
            <a:ext cx="3301181" cy="33011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D4AE07-8E25-D852-2FA2-F232FA79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956" y="546883"/>
            <a:ext cx="1944328" cy="1944328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AA8CE05C-37CA-8D5C-F534-B8F78C6FBE80}"/>
              </a:ext>
            </a:extLst>
          </p:cNvPr>
          <p:cNvSpPr/>
          <p:nvPr/>
        </p:nvSpPr>
        <p:spPr>
          <a:xfrm>
            <a:off x="7518870" y="2755665"/>
            <a:ext cx="757084" cy="7865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4" name="Image 13" descr="Une image contenant Bleu électrique, triangle&#10;&#10;Description générée automatiquement">
            <a:extLst>
              <a:ext uri="{FF2B5EF4-FFF2-40B4-BE49-F238E27FC236}">
                <a16:creationId xmlns:a16="http://schemas.microsoft.com/office/drawing/2014/main" id="{091DADFC-D2A9-D918-4B14-C833062C7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81" y="4281546"/>
            <a:ext cx="911289" cy="911289"/>
          </a:xfrm>
          <a:prstGeom prst="rect">
            <a:avLst/>
          </a:prstGeom>
        </p:spPr>
      </p:pic>
      <p:pic>
        <p:nvPicPr>
          <p:cNvPr id="15" name="Image 14" descr="Une image contenant Bleu électrique, triangle&#10;&#10;Description générée automatiquement">
            <a:extLst>
              <a:ext uri="{FF2B5EF4-FFF2-40B4-BE49-F238E27FC236}">
                <a16:creationId xmlns:a16="http://schemas.microsoft.com/office/drawing/2014/main" id="{23279110-ECE9-37CE-A16B-C8B02F80D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08" y="448096"/>
            <a:ext cx="911289" cy="911289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08E9B32-628B-0EDA-A294-E86C180BD932}"/>
              </a:ext>
            </a:extLst>
          </p:cNvPr>
          <p:cNvSpPr txBox="1"/>
          <p:nvPr/>
        </p:nvSpPr>
        <p:spPr>
          <a:xfrm>
            <a:off x="4278261" y="5190145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7200" b="1" dirty="0" err="1">
                <a:latin typeface="Abadi" panose="020B0604020104020204" pitchFamily="34" charset="0"/>
                <a:cs typeface="Aharoni" panose="02010803020104030203" pitchFamily="2" charset="-79"/>
              </a:rPr>
              <a:t>MesMap</a:t>
            </a:r>
            <a:endParaRPr lang="fr-CH" sz="7200" b="1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C8C28A0-950F-710C-202D-3FE95F425EE9}"/>
              </a:ext>
            </a:extLst>
          </p:cNvPr>
          <p:cNvSpPr txBox="1"/>
          <p:nvPr/>
        </p:nvSpPr>
        <p:spPr>
          <a:xfrm>
            <a:off x="5318383" y="6082212"/>
            <a:ext cx="1555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i="1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LTOP</a:t>
            </a:r>
          </a:p>
        </p:txBody>
      </p:sp>
    </p:spTree>
    <p:extLst>
      <p:ext uri="{BB962C8B-B14F-4D97-AF65-F5344CB8AC3E}">
        <p14:creationId xmlns:p14="http://schemas.microsoft.com/office/powerpoint/2010/main" val="4157802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Fourquaux</dc:creator>
  <cp:lastModifiedBy>Maxime Fourquaux</cp:lastModifiedBy>
  <cp:revision>4</cp:revision>
  <dcterms:created xsi:type="dcterms:W3CDTF">2023-12-06T19:17:35Z</dcterms:created>
  <dcterms:modified xsi:type="dcterms:W3CDTF">2023-12-06T19:33:39Z</dcterms:modified>
</cp:coreProperties>
</file>