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4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EDE8F-E1E7-FFB2-C027-FE12657B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250F1C-9026-760A-8CB7-C4BE88C4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2AB06-24E0-CE38-9E76-4416AF27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D9C9D-45B4-4606-7EAB-36056C7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79FD1-62B7-3554-1216-26E327E2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68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B629B-9EF1-B9D0-0E77-C268D707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766191-59D3-6F22-CA03-7593959B8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98D18-2B49-C36F-07CE-38B9CF19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CAAF6-FBF3-9773-2722-8B95990D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F20A8-EAA0-6E38-CD6E-A6E2CFD7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67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0FBD17-A9F9-3686-5847-152EA969A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B4B8CF-EC04-A9FB-9001-99D81F40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C106B-5DFA-3A4F-BBBA-9CB4378A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2B8FA-EEAF-7A15-8A6E-944C96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2B9B0-1071-F4FB-105E-E6D62913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05D7-C3FC-246A-31DA-96B5BA43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2C12C-222B-175B-ADDB-F4F8DB50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C4887-D56C-76C9-FB37-E3EAD1E2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639B7-B8CE-0653-9E76-C8FDFC38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2980A2-CD5B-DB18-9325-3F56770A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15949-93F0-ACA3-33F9-F8454192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A70A8-9A79-594A-7258-047E8904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B763B-2241-6281-261D-4AD811D1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64B7D-A80E-EE59-820F-7C59B303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E0715-7429-8130-8FEE-EE82072E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95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D602E-46EB-D17D-6F2C-990E2F1B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F7A28-965D-5C4F-1E4C-B5AE98C38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07625-AC22-63EF-EFB3-E5AA4493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811AF5-148B-0825-82C0-635BED33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AE57C2-0703-C818-93FF-07A879A4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AA554-6019-9C7E-AAD9-28B7C7C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32557-761D-C235-3932-D7534079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1E2DB-0582-8E96-1F1D-AA867606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672F5E-7F7F-FFB4-0103-842F4C525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A8C67B-2156-7A48-659F-E5025501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5724E8-203D-BC30-C7BD-596EE5B09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B86EC4-009C-2AD8-9FEE-64AA8E87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9F3077-2492-08BC-13AD-FE26413A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6CA5EF-6964-00A5-9893-0196F01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68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674FB-9536-9FB7-2E63-8FE092A0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599669-798D-7D55-46D3-91B9000D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107589-7A95-0054-C3B3-704984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512A2A-64A8-400F-F22C-D5CF7538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16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13A325-C2BD-9BC9-D519-488A76FB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27676B-2A10-C090-BE6B-B0781304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04B647-0B91-7B86-4178-1A621895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24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8A0BB-85F3-970A-6EF3-05B09B39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5CF45-47CC-EEC5-9C2C-5F19C3BE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EC437-518D-BDEE-518F-96B0C1D2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4BC2A4-45AC-4D83-F84F-ADB91BA0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A39B0B-214F-9C40-A2B1-58B0901D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DBEB0A-B9EC-BC30-A6C1-A9A64A66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722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4AF7-D017-361E-6DB9-1912F9E9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869737-087F-234E-1520-211222F08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87A6C-89BC-9216-CEA1-56601495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79F856-E6F2-68BC-57A0-570D9D1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676001-B3AC-B3C0-1F13-FAEACDC8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47BFE5-2C86-2010-FADE-21302AEC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93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2F158C-4DA3-8F6C-DC78-3BD89EBF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3CD067-0656-B847-FA1E-5E49780C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2EA84-0F45-1EB1-0886-742DFF365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BDAE-6999-4941-8380-A93980EA9E52}" type="datetimeFigureOut">
              <a:rPr lang="fr-CH" smtClean="0"/>
              <a:t>19.10.2023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B0147-ACCB-DF29-8E7C-3FD152982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BFA0F-D368-7192-3972-1ABDD6832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6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EB5854DD-E933-DBFB-5FA5-03E98895DDE0}"/>
              </a:ext>
            </a:extLst>
          </p:cNvPr>
          <p:cNvGrpSpPr/>
          <p:nvPr/>
        </p:nvGrpSpPr>
        <p:grpSpPr>
          <a:xfrm>
            <a:off x="4518592" y="1135901"/>
            <a:ext cx="3154816" cy="2788102"/>
            <a:chOff x="4280535" y="1257821"/>
            <a:chExt cx="3154816" cy="278810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595FEF1-3087-C40B-6F42-54D18ED63302}"/>
                </a:ext>
              </a:extLst>
            </p:cNvPr>
            <p:cNvSpPr/>
            <p:nvPr/>
          </p:nvSpPr>
          <p:spPr>
            <a:xfrm>
              <a:off x="4280535" y="2281758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D35D3-E1AA-3AA7-27D6-567B94F53BBF}"/>
                </a:ext>
              </a:extLst>
            </p:cNvPr>
            <p:cNvSpPr/>
            <p:nvPr/>
          </p:nvSpPr>
          <p:spPr>
            <a:xfrm rot="16200000">
              <a:off x="5732162" y="1152662"/>
              <a:ext cx="251560" cy="950545"/>
            </a:xfrm>
            <a:prstGeom prst="rect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85998F0-C615-E31C-25AB-506A0BC829E4}"/>
                </a:ext>
              </a:extLst>
            </p:cNvPr>
            <p:cNvSpPr/>
            <p:nvPr/>
          </p:nvSpPr>
          <p:spPr>
            <a:xfrm>
              <a:off x="6695123" y="2281758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89DEB80-5C50-15CA-1246-7497FA4FEE7F}"/>
                </a:ext>
              </a:extLst>
            </p:cNvPr>
            <p:cNvSpPr/>
            <p:nvPr/>
          </p:nvSpPr>
          <p:spPr>
            <a:xfrm>
              <a:off x="6095048" y="1257821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1AEDE64-9F6C-B24A-D421-DE4EB5A355B9}"/>
                </a:ext>
              </a:extLst>
            </p:cNvPr>
            <p:cNvSpPr/>
            <p:nvPr/>
          </p:nvSpPr>
          <p:spPr>
            <a:xfrm>
              <a:off x="4891674" y="1257821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DF630B9-05F1-2D93-256F-2A67183BB132}"/>
                </a:ext>
              </a:extLst>
            </p:cNvPr>
            <p:cNvSpPr/>
            <p:nvPr/>
          </p:nvSpPr>
          <p:spPr>
            <a:xfrm>
              <a:off x="6095048" y="3305695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FAE4F82-401A-C3E9-138D-F2962AE60877}"/>
                </a:ext>
              </a:extLst>
            </p:cNvPr>
            <p:cNvSpPr/>
            <p:nvPr/>
          </p:nvSpPr>
          <p:spPr>
            <a:xfrm>
              <a:off x="4891674" y="3305695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2F65A0-6B9C-8CE1-0F75-595DAAE1C644}"/>
                </a:ext>
              </a:extLst>
            </p:cNvPr>
            <p:cNvSpPr/>
            <p:nvPr/>
          </p:nvSpPr>
          <p:spPr>
            <a:xfrm rot="12718898">
              <a:off x="5997118" y="1713238"/>
              <a:ext cx="251560" cy="1058289"/>
            </a:xfrm>
            <a:prstGeom prst="rect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3337EB9-A1BF-3727-3DC5-3F8763CF1A93}"/>
                </a:ext>
              </a:extLst>
            </p:cNvPr>
            <p:cNvSpPr/>
            <p:nvPr/>
          </p:nvSpPr>
          <p:spPr>
            <a:xfrm>
              <a:off x="5487829" y="2281758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D282ED-EA9C-E339-F214-FF9B4BA006EA}"/>
                </a:ext>
              </a:extLst>
            </p:cNvPr>
            <p:cNvSpPr/>
            <p:nvPr/>
          </p:nvSpPr>
          <p:spPr>
            <a:xfrm rot="12718898">
              <a:off x="5437089" y="2630604"/>
              <a:ext cx="251560" cy="1058289"/>
            </a:xfrm>
            <a:prstGeom prst="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EDACB5-5628-1557-5AC4-13290163C0A7}"/>
                </a:ext>
              </a:extLst>
            </p:cNvPr>
            <p:cNvSpPr/>
            <p:nvPr/>
          </p:nvSpPr>
          <p:spPr>
            <a:xfrm rot="16200000">
              <a:off x="5678291" y="3139091"/>
              <a:ext cx="251560" cy="1058289"/>
            </a:xfrm>
            <a:prstGeom prst="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895574A-65B8-426D-CB57-BF9647C07992}"/>
              </a:ext>
            </a:extLst>
          </p:cNvPr>
          <p:cNvSpPr txBox="1"/>
          <p:nvPr/>
        </p:nvSpPr>
        <p:spPr>
          <a:xfrm>
            <a:off x="4262844" y="4192565"/>
            <a:ext cx="366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b="1" dirty="0">
                <a:solidFill>
                  <a:srgbClr val="246FB5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ResMap2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385C8A-58FF-3071-D70C-5E8BA82C87DC}"/>
              </a:ext>
            </a:extLst>
          </p:cNvPr>
          <p:cNvSpPr txBox="1"/>
          <p:nvPr/>
        </p:nvSpPr>
        <p:spPr>
          <a:xfrm>
            <a:off x="4262843" y="4860924"/>
            <a:ext cx="3666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solidFill>
                  <a:srgbClr val="4D4D4D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LTOP</a:t>
            </a:r>
          </a:p>
        </p:txBody>
      </p:sp>
    </p:spTree>
    <p:extLst>
      <p:ext uri="{BB962C8B-B14F-4D97-AF65-F5344CB8AC3E}">
        <p14:creationId xmlns:p14="http://schemas.microsoft.com/office/powerpoint/2010/main" val="2940061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Fourquaux Maxime</dc:creator>
  <cp:lastModifiedBy>Maxime Fourquaux</cp:lastModifiedBy>
  <cp:revision>3</cp:revision>
  <dcterms:created xsi:type="dcterms:W3CDTF">2023-07-15T20:13:33Z</dcterms:created>
  <dcterms:modified xsi:type="dcterms:W3CDTF">2023-10-19T07:14:30Z</dcterms:modified>
</cp:coreProperties>
</file>