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21383625" cy="30275213"/>
  <p:notesSz cx="10693400" cy="15125700"/>
  <p:defaultTextStyle>
    <a:defPPr>
      <a:defRPr lang="fr-FR"/>
    </a:defPPr>
    <a:lvl1pPr marL="0" algn="l" defTabSz="1829440" rtl="0" eaLnBrk="1" latinLnBrk="0" hangingPunct="1">
      <a:defRPr sz="3601" kern="1200">
        <a:solidFill>
          <a:schemeClr val="tx1"/>
        </a:solidFill>
        <a:latin typeface="+mn-lt"/>
        <a:ea typeface="+mn-ea"/>
        <a:cs typeface="+mn-cs"/>
      </a:defRPr>
    </a:lvl1pPr>
    <a:lvl2pPr marL="914720" algn="l" defTabSz="1829440" rtl="0" eaLnBrk="1" latinLnBrk="0" hangingPunct="1">
      <a:defRPr sz="3601" kern="1200">
        <a:solidFill>
          <a:schemeClr val="tx1"/>
        </a:solidFill>
        <a:latin typeface="+mn-lt"/>
        <a:ea typeface="+mn-ea"/>
        <a:cs typeface="+mn-cs"/>
      </a:defRPr>
    </a:lvl2pPr>
    <a:lvl3pPr marL="1829440" algn="l" defTabSz="1829440" rtl="0" eaLnBrk="1" latinLnBrk="0" hangingPunct="1">
      <a:defRPr sz="3601" kern="1200">
        <a:solidFill>
          <a:schemeClr val="tx1"/>
        </a:solidFill>
        <a:latin typeface="+mn-lt"/>
        <a:ea typeface="+mn-ea"/>
        <a:cs typeface="+mn-cs"/>
      </a:defRPr>
    </a:lvl3pPr>
    <a:lvl4pPr marL="2744160" algn="l" defTabSz="1829440" rtl="0" eaLnBrk="1" latinLnBrk="0" hangingPunct="1">
      <a:defRPr sz="3601" kern="1200">
        <a:solidFill>
          <a:schemeClr val="tx1"/>
        </a:solidFill>
        <a:latin typeface="+mn-lt"/>
        <a:ea typeface="+mn-ea"/>
        <a:cs typeface="+mn-cs"/>
      </a:defRPr>
    </a:lvl4pPr>
    <a:lvl5pPr marL="3658880" algn="l" defTabSz="1829440" rtl="0" eaLnBrk="1" latinLnBrk="0" hangingPunct="1">
      <a:defRPr sz="3601" kern="1200">
        <a:solidFill>
          <a:schemeClr val="tx1"/>
        </a:solidFill>
        <a:latin typeface="+mn-lt"/>
        <a:ea typeface="+mn-ea"/>
        <a:cs typeface="+mn-cs"/>
      </a:defRPr>
    </a:lvl5pPr>
    <a:lvl6pPr marL="4573600" algn="l" defTabSz="1829440" rtl="0" eaLnBrk="1" latinLnBrk="0" hangingPunct="1">
      <a:defRPr sz="3601" kern="1200">
        <a:solidFill>
          <a:schemeClr val="tx1"/>
        </a:solidFill>
        <a:latin typeface="+mn-lt"/>
        <a:ea typeface="+mn-ea"/>
        <a:cs typeface="+mn-cs"/>
      </a:defRPr>
    </a:lvl6pPr>
    <a:lvl7pPr marL="5488320" algn="l" defTabSz="1829440" rtl="0" eaLnBrk="1" latinLnBrk="0" hangingPunct="1">
      <a:defRPr sz="3601" kern="1200">
        <a:solidFill>
          <a:schemeClr val="tx1"/>
        </a:solidFill>
        <a:latin typeface="+mn-lt"/>
        <a:ea typeface="+mn-ea"/>
        <a:cs typeface="+mn-cs"/>
      </a:defRPr>
    </a:lvl7pPr>
    <a:lvl8pPr marL="6403040" algn="l" defTabSz="1829440" rtl="0" eaLnBrk="1" latinLnBrk="0" hangingPunct="1">
      <a:defRPr sz="3601" kern="1200">
        <a:solidFill>
          <a:schemeClr val="tx1"/>
        </a:solidFill>
        <a:latin typeface="+mn-lt"/>
        <a:ea typeface="+mn-ea"/>
        <a:cs typeface="+mn-cs"/>
      </a:defRPr>
    </a:lvl8pPr>
    <a:lvl9pPr marL="7317760" algn="l" defTabSz="1829440" rtl="0" eaLnBrk="1" latinLnBrk="0" hangingPunct="1">
      <a:defRPr sz="36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5" userDrawn="1">
          <p15:clr>
            <a:srgbClr val="A4A3A4"/>
          </p15:clr>
        </p15:guide>
        <p15:guide id="2" pos="4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" d="100"/>
          <a:sy n="16" d="100"/>
        </p:scale>
        <p:origin x="2760" y="230"/>
      </p:cViewPr>
      <p:guideLst>
        <p:guide orient="horz" pos="5765"/>
        <p:guide pos="43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03772" y="9385321"/>
            <a:ext cx="18176081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207544" y="16954124"/>
            <a:ext cx="1496853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166" y="7080422"/>
            <a:ext cx="8782016" cy="692497"/>
          </a:xfrm>
        </p:spPr>
        <p:txBody>
          <a:bodyPr lIns="0" tIns="0" rIns="0" bIns="0"/>
          <a:lstStyle>
            <a:lvl1pPr>
              <a:defRPr sz="4500" b="1" i="0">
                <a:solidFill>
                  <a:srgbClr val="E5231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166" y="7080422"/>
            <a:ext cx="8782016" cy="692497"/>
          </a:xfrm>
        </p:spPr>
        <p:txBody>
          <a:bodyPr lIns="0" tIns="0" rIns="0" bIns="0"/>
          <a:lstStyle>
            <a:lvl1pPr>
              <a:defRPr sz="4500" b="1" i="0">
                <a:solidFill>
                  <a:srgbClr val="E5231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69184" y="6963302"/>
            <a:ext cx="930187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012570" y="6963302"/>
            <a:ext cx="930187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166" y="7080422"/>
            <a:ext cx="8782016" cy="692497"/>
          </a:xfrm>
        </p:spPr>
        <p:txBody>
          <a:bodyPr lIns="0" tIns="0" rIns="0" bIns="0"/>
          <a:lstStyle>
            <a:lvl1pPr>
              <a:defRPr sz="4500" b="1" i="0">
                <a:solidFill>
                  <a:srgbClr val="E5231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17249" y="28494378"/>
            <a:ext cx="1927740" cy="83267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166" y="7080424"/>
            <a:ext cx="8782016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E5231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9181" y="6963302"/>
            <a:ext cx="1924526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270433" y="28155953"/>
            <a:ext cx="6842760" cy="554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69181" y="28155953"/>
            <a:ext cx="4918234" cy="554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396210" y="28155953"/>
            <a:ext cx="4918234" cy="554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23">
        <a:defRPr>
          <a:latin typeface="+mn-lt"/>
          <a:ea typeface="+mn-ea"/>
          <a:cs typeface="+mn-cs"/>
        </a:defRPr>
      </a:lvl2pPr>
      <a:lvl3pPr marL="914446">
        <a:defRPr>
          <a:latin typeface="+mn-lt"/>
          <a:ea typeface="+mn-ea"/>
          <a:cs typeface="+mn-cs"/>
        </a:defRPr>
      </a:lvl3pPr>
      <a:lvl4pPr marL="1371669">
        <a:defRPr>
          <a:latin typeface="+mn-lt"/>
          <a:ea typeface="+mn-ea"/>
          <a:cs typeface="+mn-cs"/>
        </a:defRPr>
      </a:lvl4pPr>
      <a:lvl5pPr marL="1828891">
        <a:defRPr>
          <a:latin typeface="+mn-lt"/>
          <a:ea typeface="+mn-ea"/>
          <a:cs typeface="+mn-cs"/>
        </a:defRPr>
      </a:lvl5pPr>
      <a:lvl6pPr marL="2286114">
        <a:defRPr>
          <a:latin typeface="+mn-lt"/>
          <a:ea typeface="+mn-ea"/>
          <a:cs typeface="+mn-cs"/>
        </a:defRPr>
      </a:lvl6pPr>
      <a:lvl7pPr marL="2743337">
        <a:defRPr>
          <a:latin typeface="+mn-lt"/>
          <a:ea typeface="+mn-ea"/>
          <a:cs typeface="+mn-cs"/>
        </a:defRPr>
      </a:lvl7pPr>
      <a:lvl8pPr marL="3200560">
        <a:defRPr>
          <a:latin typeface="+mn-lt"/>
          <a:ea typeface="+mn-ea"/>
          <a:cs typeface="+mn-cs"/>
        </a:defRPr>
      </a:lvl8pPr>
      <a:lvl9pPr marL="365778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23">
        <a:defRPr>
          <a:latin typeface="+mn-lt"/>
          <a:ea typeface="+mn-ea"/>
          <a:cs typeface="+mn-cs"/>
        </a:defRPr>
      </a:lvl2pPr>
      <a:lvl3pPr marL="914446">
        <a:defRPr>
          <a:latin typeface="+mn-lt"/>
          <a:ea typeface="+mn-ea"/>
          <a:cs typeface="+mn-cs"/>
        </a:defRPr>
      </a:lvl3pPr>
      <a:lvl4pPr marL="1371669">
        <a:defRPr>
          <a:latin typeface="+mn-lt"/>
          <a:ea typeface="+mn-ea"/>
          <a:cs typeface="+mn-cs"/>
        </a:defRPr>
      </a:lvl4pPr>
      <a:lvl5pPr marL="1828891">
        <a:defRPr>
          <a:latin typeface="+mn-lt"/>
          <a:ea typeface="+mn-ea"/>
          <a:cs typeface="+mn-cs"/>
        </a:defRPr>
      </a:lvl5pPr>
      <a:lvl6pPr marL="2286114">
        <a:defRPr>
          <a:latin typeface="+mn-lt"/>
          <a:ea typeface="+mn-ea"/>
          <a:cs typeface="+mn-cs"/>
        </a:defRPr>
      </a:lvl6pPr>
      <a:lvl7pPr marL="2743337">
        <a:defRPr>
          <a:latin typeface="+mn-lt"/>
          <a:ea typeface="+mn-ea"/>
          <a:cs typeface="+mn-cs"/>
        </a:defRPr>
      </a:lvl7pPr>
      <a:lvl8pPr marL="3200560">
        <a:defRPr>
          <a:latin typeface="+mn-lt"/>
          <a:ea typeface="+mn-ea"/>
          <a:cs typeface="+mn-cs"/>
        </a:defRPr>
      </a:lvl8pPr>
      <a:lvl9pPr marL="365778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BFFCF3D4-41ED-BBF7-C53A-AE865179F57F}"/>
              </a:ext>
            </a:extLst>
          </p:cNvPr>
          <p:cNvSpPr/>
          <p:nvPr/>
        </p:nvSpPr>
        <p:spPr>
          <a:xfrm>
            <a:off x="1962124" y="1116806"/>
            <a:ext cx="650875" cy="650240"/>
          </a:xfrm>
          <a:custGeom>
            <a:avLst/>
            <a:gdLst/>
            <a:ahLst/>
            <a:cxnLst/>
            <a:rect l="l" t="t" r="r" b="b"/>
            <a:pathLst>
              <a:path w="650875" h="650240">
                <a:moveTo>
                  <a:pt x="650697" y="0"/>
                </a:moveTo>
                <a:lnTo>
                  <a:pt x="0" y="0"/>
                </a:lnTo>
                <a:lnTo>
                  <a:pt x="0" y="102870"/>
                </a:lnTo>
                <a:lnTo>
                  <a:pt x="0" y="275590"/>
                </a:lnTo>
                <a:lnTo>
                  <a:pt x="0" y="375920"/>
                </a:lnTo>
                <a:lnTo>
                  <a:pt x="0" y="547370"/>
                </a:lnTo>
                <a:lnTo>
                  <a:pt x="0" y="650240"/>
                </a:lnTo>
                <a:lnTo>
                  <a:pt x="650697" y="650240"/>
                </a:lnTo>
                <a:lnTo>
                  <a:pt x="650697" y="547370"/>
                </a:lnTo>
                <a:lnTo>
                  <a:pt x="110121" y="547370"/>
                </a:lnTo>
                <a:lnTo>
                  <a:pt x="110121" y="375920"/>
                </a:lnTo>
                <a:lnTo>
                  <a:pt x="588429" y="375920"/>
                </a:lnTo>
                <a:lnTo>
                  <a:pt x="588429" y="275590"/>
                </a:lnTo>
                <a:lnTo>
                  <a:pt x="110121" y="275590"/>
                </a:lnTo>
                <a:lnTo>
                  <a:pt x="110121" y="102870"/>
                </a:lnTo>
                <a:lnTo>
                  <a:pt x="650697" y="102870"/>
                </a:lnTo>
                <a:lnTo>
                  <a:pt x="650697" y="0"/>
                </a:lnTo>
                <a:close/>
              </a:path>
            </a:pathLst>
          </a:custGeom>
          <a:solidFill>
            <a:srgbClr val="E523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BC05BAEC-622B-8F2B-5988-EC643C82B664}"/>
              </a:ext>
            </a:extLst>
          </p:cNvPr>
          <p:cNvSpPr/>
          <p:nvPr/>
        </p:nvSpPr>
        <p:spPr>
          <a:xfrm>
            <a:off x="1166814" y="1488906"/>
            <a:ext cx="110489" cy="278130"/>
          </a:xfrm>
          <a:custGeom>
            <a:avLst/>
            <a:gdLst/>
            <a:ahLst/>
            <a:cxnLst/>
            <a:rect l="l" t="t" r="r" b="b"/>
            <a:pathLst>
              <a:path w="110490" h="278130">
                <a:moveTo>
                  <a:pt x="0" y="278130"/>
                </a:moveTo>
                <a:lnTo>
                  <a:pt x="110134" y="278130"/>
                </a:lnTo>
                <a:lnTo>
                  <a:pt x="110134" y="0"/>
                </a:lnTo>
                <a:lnTo>
                  <a:pt x="0" y="0"/>
                </a:lnTo>
                <a:lnTo>
                  <a:pt x="0" y="278130"/>
                </a:lnTo>
                <a:close/>
              </a:path>
            </a:pathLst>
          </a:custGeom>
          <a:solidFill>
            <a:srgbClr val="E523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6B88C40E-00C9-8B87-2E8A-E48F9137B7C6}"/>
              </a:ext>
            </a:extLst>
          </p:cNvPr>
          <p:cNvSpPr/>
          <p:nvPr/>
        </p:nvSpPr>
        <p:spPr>
          <a:xfrm>
            <a:off x="1166812" y="1116806"/>
            <a:ext cx="650875" cy="650240"/>
          </a:xfrm>
          <a:custGeom>
            <a:avLst/>
            <a:gdLst/>
            <a:ahLst/>
            <a:cxnLst/>
            <a:rect l="l" t="t" r="r" b="b"/>
            <a:pathLst>
              <a:path w="650875" h="650240">
                <a:moveTo>
                  <a:pt x="650709" y="0"/>
                </a:moveTo>
                <a:lnTo>
                  <a:pt x="539648" y="0"/>
                </a:lnTo>
                <a:lnTo>
                  <a:pt x="539648" y="269240"/>
                </a:lnTo>
                <a:lnTo>
                  <a:pt x="110134" y="269240"/>
                </a:lnTo>
                <a:lnTo>
                  <a:pt x="110134" y="0"/>
                </a:lnTo>
                <a:lnTo>
                  <a:pt x="0" y="0"/>
                </a:lnTo>
                <a:lnTo>
                  <a:pt x="0" y="269240"/>
                </a:lnTo>
                <a:lnTo>
                  <a:pt x="0" y="372110"/>
                </a:lnTo>
                <a:lnTo>
                  <a:pt x="539648" y="372110"/>
                </a:lnTo>
                <a:lnTo>
                  <a:pt x="539648" y="650240"/>
                </a:lnTo>
                <a:lnTo>
                  <a:pt x="650709" y="650240"/>
                </a:lnTo>
                <a:lnTo>
                  <a:pt x="650709" y="372110"/>
                </a:lnTo>
                <a:lnTo>
                  <a:pt x="650709" y="269240"/>
                </a:lnTo>
                <a:lnTo>
                  <a:pt x="650709" y="0"/>
                </a:lnTo>
                <a:close/>
              </a:path>
            </a:pathLst>
          </a:custGeom>
          <a:solidFill>
            <a:srgbClr val="E523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9E550EA9-06DB-B92F-EC9B-3B73877380B3}"/>
              </a:ext>
            </a:extLst>
          </p:cNvPr>
          <p:cNvSpPr/>
          <p:nvPr/>
        </p:nvSpPr>
        <p:spPr>
          <a:xfrm>
            <a:off x="1166812" y="1912106"/>
            <a:ext cx="650875" cy="650240"/>
          </a:xfrm>
          <a:custGeom>
            <a:avLst/>
            <a:gdLst/>
            <a:ahLst/>
            <a:cxnLst/>
            <a:rect l="l" t="t" r="r" b="b"/>
            <a:pathLst>
              <a:path w="650875" h="650239">
                <a:moveTo>
                  <a:pt x="650709" y="0"/>
                </a:moveTo>
                <a:lnTo>
                  <a:pt x="0" y="0"/>
                </a:lnTo>
                <a:lnTo>
                  <a:pt x="0" y="104140"/>
                </a:lnTo>
                <a:lnTo>
                  <a:pt x="270281" y="104140"/>
                </a:lnTo>
                <a:lnTo>
                  <a:pt x="270281" y="547370"/>
                </a:lnTo>
                <a:lnTo>
                  <a:pt x="0" y="547370"/>
                </a:lnTo>
                <a:lnTo>
                  <a:pt x="0" y="650240"/>
                </a:lnTo>
                <a:lnTo>
                  <a:pt x="650709" y="650240"/>
                </a:lnTo>
                <a:lnTo>
                  <a:pt x="650709" y="547370"/>
                </a:lnTo>
                <a:lnTo>
                  <a:pt x="380428" y="547370"/>
                </a:lnTo>
                <a:lnTo>
                  <a:pt x="380428" y="104140"/>
                </a:lnTo>
                <a:lnTo>
                  <a:pt x="650709" y="104140"/>
                </a:lnTo>
                <a:lnTo>
                  <a:pt x="650709" y="0"/>
                </a:lnTo>
                <a:close/>
              </a:path>
            </a:pathLst>
          </a:custGeom>
          <a:solidFill>
            <a:srgbClr val="E5231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6">
            <a:extLst>
              <a:ext uri="{FF2B5EF4-FFF2-40B4-BE49-F238E27FC236}">
                <a16:creationId xmlns:a16="http://schemas.microsoft.com/office/drawing/2014/main" id="{A0B9AF86-B7C6-7134-A84E-95D432C25F13}"/>
              </a:ext>
            </a:extLst>
          </p:cNvPr>
          <p:cNvGrpSpPr/>
          <p:nvPr/>
        </p:nvGrpSpPr>
        <p:grpSpPr>
          <a:xfrm>
            <a:off x="2757432" y="1116797"/>
            <a:ext cx="374015" cy="186055"/>
            <a:chOff x="2058615" y="467984"/>
            <a:chExt cx="374015" cy="186055"/>
          </a:xfrm>
        </p:grpSpPr>
        <p:pic>
          <p:nvPicPr>
            <p:cNvPr id="15" name="object 7">
              <a:extLst>
                <a:ext uri="{FF2B5EF4-FFF2-40B4-BE49-F238E27FC236}">
                  <a16:creationId xmlns:a16="http://schemas.microsoft.com/office/drawing/2014/main" id="{5EA1AE5B-3E4A-1021-5BB6-2A1A0F53F7D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8615" y="467984"/>
              <a:ext cx="178917" cy="186016"/>
            </a:xfrm>
            <a:prstGeom prst="rect">
              <a:avLst/>
            </a:prstGeom>
          </p:spPr>
        </p:pic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BC7C842B-7430-5A1E-5184-B16329F9211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1826" y="467986"/>
              <a:ext cx="160807" cy="186004"/>
            </a:xfrm>
            <a:prstGeom prst="rect">
              <a:avLst/>
            </a:prstGeom>
          </p:spPr>
        </p:pic>
      </p:grpSp>
      <p:sp>
        <p:nvSpPr>
          <p:cNvPr id="17" name="object 9">
            <a:extLst>
              <a:ext uri="{FF2B5EF4-FFF2-40B4-BE49-F238E27FC236}">
                <a16:creationId xmlns:a16="http://schemas.microsoft.com/office/drawing/2014/main" id="{B582AD24-33B0-98AB-228F-2766C158CBC5}"/>
              </a:ext>
            </a:extLst>
          </p:cNvPr>
          <p:cNvSpPr/>
          <p:nvPr/>
        </p:nvSpPr>
        <p:spPr>
          <a:xfrm>
            <a:off x="1945660" y="1887447"/>
            <a:ext cx="675640" cy="700405"/>
          </a:xfrm>
          <a:custGeom>
            <a:avLst/>
            <a:gdLst/>
            <a:ahLst/>
            <a:cxnLst/>
            <a:rect l="l" t="t" r="r" b="b"/>
            <a:pathLst>
              <a:path w="675639" h="700405">
                <a:moveTo>
                  <a:pt x="351713" y="0"/>
                </a:moveTo>
                <a:lnTo>
                  <a:pt x="303363" y="3180"/>
                </a:lnTo>
                <a:lnTo>
                  <a:pt x="257182" y="12462"/>
                </a:lnTo>
                <a:lnTo>
                  <a:pt x="213557" y="27454"/>
                </a:lnTo>
                <a:lnTo>
                  <a:pt x="172876" y="47763"/>
                </a:lnTo>
                <a:lnTo>
                  <a:pt x="135527" y="73000"/>
                </a:lnTo>
                <a:lnTo>
                  <a:pt x="101900" y="102771"/>
                </a:lnTo>
                <a:lnTo>
                  <a:pt x="72380" y="136687"/>
                </a:lnTo>
                <a:lnTo>
                  <a:pt x="47358" y="174355"/>
                </a:lnTo>
                <a:lnTo>
                  <a:pt x="27221" y="215384"/>
                </a:lnTo>
                <a:lnTo>
                  <a:pt x="12357" y="259382"/>
                </a:lnTo>
                <a:lnTo>
                  <a:pt x="3153" y="305959"/>
                </a:lnTo>
                <a:lnTo>
                  <a:pt x="0" y="354723"/>
                </a:lnTo>
                <a:lnTo>
                  <a:pt x="3067" y="402194"/>
                </a:lnTo>
                <a:lnTo>
                  <a:pt x="12018" y="447536"/>
                </a:lnTo>
                <a:lnTo>
                  <a:pt x="26476" y="490367"/>
                </a:lnTo>
                <a:lnTo>
                  <a:pt x="46062" y="530306"/>
                </a:lnTo>
                <a:lnTo>
                  <a:pt x="70399" y="566973"/>
                </a:lnTo>
                <a:lnTo>
                  <a:pt x="99110" y="599987"/>
                </a:lnTo>
                <a:lnTo>
                  <a:pt x="131818" y="628967"/>
                </a:lnTo>
                <a:lnTo>
                  <a:pt x="168144" y="653532"/>
                </a:lnTo>
                <a:lnTo>
                  <a:pt x="207711" y="673301"/>
                </a:lnTo>
                <a:lnTo>
                  <a:pt x="250142" y="687893"/>
                </a:lnTo>
                <a:lnTo>
                  <a:pt x="295060" y="696927"/>
                </a:lnTo>
                <a:lnTo>
                  <a:pt x="342087" y="700024"/>
                </a:lnTo>
                <a:lnTo>
                  <a:pt x="399234" y="695315"/>
                </a:lnTo>
                <a:lnTo>
                  <a:pt x="450668" y="681763"/>
                </a:lnTo>
                <a:lnTo>
                  <a:pt x="496557" y="660222"/>
                </a:lnTo>
                <a:lnTo>
                  <a:pt x="537070" y="631552"/>
                </a:lnTo>
                <a:lnTo>
                  <a:pt x="572376" y="596607"/>
                </a:lnTo>
                <a:lnTo>
                  <a:pt x="582206" y="675373"/>
                </a:lnTo>
                <a:lnTo>
                  <a:pt x="667169" y="675373"/>
                </a:lnTo>
                <a:lnTo>
                  <a:pt x="667169" y="343357"/>
                </a:lnTo>
                <a:lnTo>
                  <a:pt x="325361" y="343357"/>
                </a:lnTo>
                <a:lnTo>
                  <a:pt x="325361" y="447979"/>
                </a:lnTo>
                <a:lnTo>
                  <a:pt x="562813" y="447979"/>
                </a:lnTo>
                <a:lnTo>
                  <a:pt x="544836" y="492313"/>
                </a:lnTo>
                <a:lnTo>
                  <a:pt x="518908" y="529237"/>
                </a:lnTo>
                <a:lnTo>
                  <a:pt x="485349" y="558460"/>
                </a:lnTo>
                <a:lnTo>
                  <a:pt x="444479" y="579692"/>
                </a:lnTo>
                <a:lnTo>
                  <a:pt x="396618" y="592645"/>
                </a:lnTo>
                <a:lnTo>
                  <a:pt x="342087" y="597027"/>
                </a:lnTo>
                <a:lnTo>
                  <a:pt x="293695" y="592166"/>
                </a:lnTo>
                <a:lnTo>
                  <a:pt x="249177" y="578198"/>
                </a:lnTo>
                <a:lnTo>
                  <a:pt x="209328" y="556043"/>
                </a:lnTo>
                <a:lnTo>
                  <a:pt x="174942" y="526624"/>
                </a:lnTo>
                <a:lnTo>
                  <a:pt x="146814" y="490861"/>
                </a:lnTo>
                <a:lnTo>
                  <a:pt x="125738" y="449676"/>
                </a:lnTo>
                <a:lnTo>
                  <a:pt x="112510" y="403990"/>
                </a:lnTo>
                <a:lnTo>
                  <a:pt x="107924" y="354723"/>
                </a:lnTo>
                <a:lnTo>
                  <a:pt x="111709" y="309037"/>
                </a:lnTo>
                <a:lnTo>
                  <a:pt x="122677" y="266217"/>
                </a:lnTo>
                <a:lnTo>
                  <a:pt x="140245" y="226935"/>
                </a:lnTo>
                <a:lnTo>
                  <a:pt x="163833" y="191859"/>
                </a:lnTo>
                <a:lnTo>
                  <a:pt x="192859" y="161658"/>
                </a:lnTo>
                <a:lnTo>
                  <a:pt x="226742" y="137004"/>
                </a:lnTo>
                <a:lnTo>
                  <a:pt x="264899" y="118564"/>
                </a:lnTo>
                <a:lnTo>
                  <a:pt x="306750" y="107010"/>
                </a:lnTo>
                <a:lnTo>
                  <a:pt x="351713" y="103009"/>
                </a:lnTo>
                <a:lnTo>
                  <a:pt x="402413" y="107314"/>
                </a:lnTo>
                <a:lnTo>
                  <a:pt x="447944" y="120021"/>
                </a:lnTo>
                <a:lnTo>
                  <a:pt x="488248" y="140822"/>
                </a:lnTo>
                <a:lnTo>
                  <a:pt x="523267" y="169407"/>
                </a:lnTo>
                <a:lnTo>
                  <a:pt x="552942" y="205466"/>
                </a:lnTo>
                <a:lnTo>
                  <a:pt x="577215" y="248691"/>
                </a:lnTo>
                <a:lnTo>
                  <a:pt x="675208" y="203454"/>
                </a:lnTo>
                <a:lnTo>
                  <a:pt x="649995" y="157042"/>
                </a:lnTo>
                <a:lnTo>
                  <a:pt x="619936" y="116312"/>
                </a:lnTo>
                <a:lnTo>
                  <a:pt x="585280" y="81422"/>
                </a:lnTo>
                <a:lnTo>
                  <a:pt x="546274" y="52525"/>
                </a:lnTo>
                <a:lnTo>
                  <a:pt x="503167" y="29779"/>
                </a:lnTo>
                <a:lnTo>
                  <a:pt x="456205" y="13339"/>
                </a:lnTo>
                <a:lnTo>
                  <a:pt x="405638" y="3360"/>
                </a:lnTo>
                <a:lnTo>
                  <a:pt x="351713" y="0"/>
                </a:lnTo>
                <a:close/>
              </a:path>
            </a:pathLst>
          </a:custGeom>
          <a:solidFill>
            <a:srgbClr val="E5231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B37386CE-7276-BB30-5871-154EDC9B1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693" y="11876974"/>
            <a:ext cx="9502964" cy="592125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9963E60-9CD4-929F-9F19-92E5CFB9C4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956" y="19023806"/>
            <a:ext cx="12177815" cy="67595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Aline Baeriswyl</cp:lastModifiedBy>
  <cp:revision>2</cp:revision>
  <dcterms:created xsi:type="dcterms:W3CDTF">2022-01-19T07:06:01Z</dcterms:created>
  <dcterms:modified xsi:type="dcterms:W3CDTF">2023-01-20T15:56:56Z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2021-07-15T00:00:00Z</vt:filetime>
  </property>
  <property fmtid="{D5CDD505-2E9C-101B-9397-08002B2CF9AE}" pid="3" name="Creator">
    <vt:lpwstr>Adobe InDesign 16.3 (Macintosh)</vt:lpwstr>
  </property>
  <property fmtid="{D5CDD505-2E9C-101B-9397-08002B2CF9AE}" pid="4" name="LastSaved">
    <vt:filetime>2022-01-19T00:00:00Z</vt:filetime>
  </property>
</Properties>
</file>